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6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Times New Roman Bold" charset="1" panose="02030802070405020303"/>
      <p:regular r:id="rId19"/>
    </p:embeddedFont>
    <p:embeddedFont>
      <p:font typeface="Times New Roman" charset="1" panose="02030502070405020303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notesMasters/notesMaster1.xml" Type="http://schemas.openxmlformats.org/officeDocument/2006/relationships/notesMaster"/><Relationship Id="rId17" Target="theme/theme2.xml" Type="http://schemas.openxmlformats.org/officeDocument/2006/relationships/theme"/><Relationship Id="rId18" Target="notesSlides/notesSlide1.xml" Type="http://schemas.openxmlformats.org/officeDocument/2006/relationships/notes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notesSlides/notesSlide2.xml" Type="http://schemas.openxmlformats.org/officeDocument/2006/relationships/notesSlide"/><Relationship Id="rId22" Target="notesSlides/notesSlide3.xml" Type="http://schemas.openxmlformats.org/officeDocument/2006/relationships/notesSlide"/><Relationship Id="rId23" Target="notesSlides/notesSlide4.xml" Type="http://schemas.openxmlformats.org/officeDocument/2006/relationships/notesSlide"/><Relationship Id="rId24" Target="notesSlides/notesSlide5.xml" Type="http://schemas.openxmlformats.org/officeDocument/2006/relationships/notesSlide"/><Relationship Id="rId25" Target="notesSlides/notesSlide6.xml" Type="http://schemas.openxmlformats.org/officeDocument/2006/relationships/notesSlide"/><Relationship Id="rId26" Target="notesSlides/notesSlide7.xml" Type="http://schemas.openxmlformats.org/officeDocument/2006/relationships/notesSlide"/><Relationship Id="rId27" Target="notesSlides/notesSlide8.xml" Type="http://schemas.openxmlformats.org/officeDocument/2006/relationships/notesSlide"/><Relationship Id="rId28" Target="notesSlides/notesSlide9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6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7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8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9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.svg" Type="http://schemas.openxmlformats.org/officeDocument/2006/relationships/image"/><Relationship Id="rId2" Target="../notesSlides/notesSlide2.xml" Type="http://schemas.openxmlformats.org/officeDocument/2006/relationships/notesSlid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https://drive.google.com/drive/folders/1hBG65FfsMapuIZJI4-Rg8TMA3mxoB7ym?usp=sharing" TargetMode="External" Type="http://schemas.openxmlformats.org/officeDocument/2006/relationships/hyperlink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92237" y="730258"/>
            <a:ext cx="11835854" cy="985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Presentación del Proyecto: EcoSoftware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92237" y="5153323"/>
            <a:ext cx="5670649" cy="788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62"/>
              </a:lnSpc>
            </a:pPr>
            <a:r>
              <a:rPr lang="en-US" sz="4437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Equipo de Trabajo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92237" y="6274191"/>
            <a:ext cx="4252912" cy="580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25"/>
              </a:lnSpc>
            </a:pPr>
            <a:r>
              <a:rPr lang="en-US" sz="3312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Benjamin Retamales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92237" y="7154019"/>
            <a:ext cx="16303526" cy="461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Roles: Jefe de proyecto, desarrolladores backend, QA, DevOps, analista de requerimientos, arquitecto de software.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7659121">
            <a:off x="10659648" y="2831894"/>
            <a:ext cx="12525650" cy="12852812"/>
          </a:xfrm>
          <a:custGeom>
            <a:avLst/>
            <a:gdLst/>
            <a:ahLst/>
            <a:cxnLst/>
            <a:rect r="r" b="b" t="t" l="l"/>
            <a:pathLst>
              <a:path h="12852812" w="12525650">
                <a:moveTo>
                  <a:pt x="0" y="0"/>
                </a:moveTo>
                <a:lnTo>
                  <a:pt x="12525649" y="0"/>
                </a:lnTo>
                <a:lnTo>
                  <a:pt x="12525649" y="12852812"/>
                </a:lnTo>
                <a:lnTo>
                  <a:pt x="0" y="128528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499401" y="6274190"/>
            <a:ext cx="4252912" cy="580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25"/>
              </a:lnSpc>
            </a:pPr>
            <a:r>
              <a:rPr lang="en-US" sz="3312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Cristopher Campos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-3805786" y="-7392626"/>
            <a:ext cx="13641413" cy="13997719"/>
          </a:xfrm>
          <a:custGeom>
            <a:avLst/>
            <a:gdLst/>
            <a:ahLst/>
            <a:cxnLst/>
            <a:rect r="r" b="b" t="t" l="l"/>
            <a:pathLst>
              <a:path h="13997719" w="13641413">
                <a:moveTo>
                  <a:pt x="0" y="0"/>
                </a:moveTo>
                <a:lnTo>
                  <a:pt x="13641413" y="0"/>
                </a:lnTo>
                <a:lnTo>
                  <a:pt x="13641413" y="13997719"/>
                </a:lnTo>
                <a:lnTo>
                  <a:pt x="0" y="139977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92238" y="3465314"/>
            <a:ext cx="7508081" cy="985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Conclusión: EcoSoftware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987475" y="5056435"/>
            <a:ext cx="647402" cy="647402"/>
            <a:chOff x="0" y="0"/>
            <a:chExt cx="863203" cy="86320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6350" y="6350"/>
              <a:ext cx="850519" cy="850519"/>
            </a:xfrm>
            <a:custGeom>
              <a:avLst/>
              <a:gdLst/>
              <a:ahLst/>
              <a:cxnLst/>
              <a:rect r="r" b="b" t="t" l="l"/>
              <a:pathLst>
                <a:path h="850519" w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63219" cy="863219"/>
            </a:xfrm>
            <a:custGeom>
              <a:avLst/>
              <a:gdLst/>
              <a:ahLst/>
              <a:cxnLst/>
              <a:rect r="r" b="b" t="t" l="l"/>
              <a:pathLst>
                <a:path h="863219" w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98575" y="5104805"/>
            <a:ext cx="425202" cy="512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2"/>
              </a:lnSpc>
            </a:pPr>
            <a:r>
              <a:rPr lang="en-US" sz="3312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13632" y="5082331"/>
            <a:ext cx="3608635" cy="487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Responde a Necesidades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913632" y="5638205"/>
            <a:ext cx="4276874" cy="90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Operativas y estratégicas de EcoMarket.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6540104" y="5056435"/>
            <a:ext cx="647403" cy="647402"/>
            <a:chOff x="0" y="0"/>
            <a:chExt cx="863203" cy="86320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6350" y="6350"/>
              <a:ext cx="850519" cy="850519"/>
            </a:xfrm>
            <a:custGeom>
              <a:avLst/>
              <a:gdLst/>
              <a:ahLst/>
              <a:cxnLst/>
              <a:rect r="r" b="b" t="t" l="l"/>
              <a:pathLst>
                <a:path h="850519" w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63219" cy="863219"/>
            </a:xfrm>
            <a:custGeom>
              <a:avLst/>
              <a:gdLst/>
              <a:ahLst/>
              <a:cxnLst/>
              <a:rect r="r" b="b" t="t" l="l"/>
              <a:pathLst>
                <a:path h="863219" w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6651204" y="5104805"/>
            <a:ext cx="425203" cy="512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2"/>
              </a:lnSpc>
            </a:pPr>
            <a:r>
              <a:rPr lang="en-US" sz="3312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2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466260" y="5082331"/>
            <a:ext cx="3544044" cy="487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Mejora la Eficiencia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466260" y="5638205"/>
            <a:ext cx="4276874" cy="90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 costos y ofrece trazabilidad completa.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2092731" y="5056435"/>
            <a:ext cx="647402" cy="647402"/>
            <a:chOff x="0" y="0"/>
            <a:chExt cx="863203" cy="86320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6350" y="6350"/>
              <a:ext cx="850519" cy="850519"/>
            </a:xfrm>
            <a:custGeom>
              <a:avLst/>
              <a:gdLst/>
              <a:ahLst/>
              <a:cxnLst/>
              <a:rect r="r" b="b" t="t" l="l"/>
              <a:pathLst>
                <a:path h="850519" w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63219" cy="863219"/>
            </a:xfrm>
            <a:custGeom>
              <a:avLst/>
              <a:gdLst/>
              <a:ahLst/>
              <a:cxnLst/>
              <a:rect r="r" b="b" t="t" l="l"/>
              <a:pathLst>
                <a:path h="863219" w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2203831" y="5104805"/>
            <a:ext cx="425203" cy="512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2"/>
              </a:lnSpc>
            </a:pPr>
            <a:r>
              <a:rPr lang="en-US" sz="3312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018889" y="5082331"/>
            <a:ext cx="3544044" cy="487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Validado y Listo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018889" y="5638205"/>
            <a:ext cx="4276874" cy="90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Prototipo validado, listo para producción.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-1586838">
            <a:off x="2275889" y="-10559674"/>
            <a:ext cx="14116905" cy="14485630"/>
          </a:xfrm>
          <a:custGeom>
            <a:avLst/>
            <a:gdLst/>
            <a:ahLst/>
            <a:cxnLst/>
            <a:rect r="r" b="b" t="t" l="l"/>
            <a:pathLst>
              <a:path h="14485630" w="14116905">
                <a:moveTo>
                  <a:pt x="0" y="0"/>
                </a:moveTo>
                <a:lnTo>
                  <a:pt x="14116905" y="0"/>
                </a:lnTo>
                <a:lnTo>
                  <a:pt x="14116905" y="14485629"/>
                </a:lnTo>
                <a:lnTo>
                  <a:pt x="0" y="144856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79045">
            <a:off x="-402841" y="5307804"/>
            <a:ext cx="18804424" cy="8068807"/>
          </a:xfrm>
          <a:custGeom>
            <a:avLst/>
            <a:gdLst/>
            <a:ahLst/>
            <a:cxnLst/>
            <a:rect r="r" b="b" t="t" l="l"/>
            <a:pathLst>
              <a:path h="8068807" w="18804424">
                <a:moveTo>
                  <a:pt x="0" y="0"/>
                </a:moveTo>
                <a:lnTo>
                  <a:pt x="18804424" y="0"/>
                </a:lnTo>
                <a:lnTo>
                  <a:pt x="18804424" y="8068808"/>
                </a:lnTo>
                <a:lnTo>
                  <a:pt x="0" y="806880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5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06785" y="460028"/>
            <a:ext cx="5954018" cy="6873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37"/>
              </a:lnSpc>
            </a:pPr>
            <a:r>
              <a:rPr lang="en-US" sz="3937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Introducción y Metodología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06785" y="1504652"/>
            <a:ext cx="16874430" cy="320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</a:pPr>
            <a:r>
              <a:rPr lang="en-US" sz="1562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EcoSoftware v2 es una solución integral para EcoMarket SPA, reemplazando su sistema monolítico. Mejorará la eficiencia operativa, logística, experiencia del cliente y control interno.</a:t>
            </a:r>
          </a:p>
        </p:txBody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706785" y="2463701"/>
            <a:ext cx="1009799" cy="1211759"/>
            <a:chOff x="0" y="0"/>
            <a:chExt cx="1346398" cy="1615678"/>
          </a:xfrm>
        </p:grpSpPr>
        <p:sp>
          <p:nvSpPr>
            <p:cNvPr name="Freeform 5" id="5" descr="preencoded.png"/>
            <p:cNvSpPr/>
            <p:nvPr/>
          </p:nvSpPr>
          <p:spPr>
            <a:xfrm flipH="false" flipV="false" rot="0">
              <a:off x="0" y="0"/>
              <a:ext cx="1346454" cy="1615694"/>
            </a:xfrm>
            <a:custGeom>
              <a:avLst/>
              <a:gdLst/>
              <a:ahLst/>
              <a:cxnLst/>
              <a:rect r="r" b="b" t="t" l="l"/>
              <a:pathLst>
                <a:path h="1615694" w="1346454">
                  <a:moveTo>
                    <a:pt x="0" y="0"/>
                  </a:moveTo>
                  <a:lnTo>
                    <a:pt x="1346454" y="0"/>
                  </a:lnTo>
                  <a:lnTo>
                    <a:pt x="1346454" y="1615694"/>
                  </a:lnTo>
                  <a:lnTo>
                    <a:pt x="0" y="16156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78" t="0" r="-74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1918544" y="2608510"/>
            <a:ext cx="2524571" cy="347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37"/>
              </a:lnSpc>
            </a:pPr>
            <a:r>
              <a:rPr lang="en-US" sz="1937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Inicio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18544" y="3016597"/>
            <a:ext cx="15662672" cy="320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</a:pPr>
            <a:r>
              <a:rPr lang="en-US" sz="1562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Definición de requerimientos.</a:t>
            </a:r>
          </a:p>
        </p:txBody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706785" y="3675459"/>
            <a:ext cx="1009799" cy="1211759"/>
            <a:chOff x="0" y="0"/>
            <a:chExt cx="1346398" cy="1615678"/>
          </a:xfrm>
        </p:grpSpPr>
        <p:sp>
          <p:nvSpPr>
            <p:cNvPr name="Freeform 9" id="9" descr="preencoded.png"/>
            <p:cNvSpPr/>
            <p:nvPr/>
          </p:nvSpPr>
          <p:spPr>
            <a:xfrm flipH="false" flipV="false" rot="0">
              <a:off x="0" y="0"/>
              <a:ext cx="1346454" cy="1615694"/>
            </a:xfrm>
            <a:custGeom>
              <a:avLst/>
              <a:gdLst/>
              <a:ahLst/>
              <a:cxnLst/>
              <a:rect r="r" b="b" t="t" l="l"/>
              <a:pathLst>
                <a:path h="1615694" w="1346454">
                  <a:moveTo>
                    <a:pt x="0" y="0"/>
                  </a:moveTo>
                  <a:lnTo>
                    <a:pt x="1346454" y="0"/>
                  </a:lnTo>
                  <a:lnTo>
                    <a:pt x="1346454" y="1615694"/>
                  </a:lnTo>
                  <a:lnTo>
                    <a:pt x="0" y="16156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78" t="0" r="-74" b="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918544" y="3820269"/>
            <a:ext cx="2524571" cy="347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37"/>
              </a:lnSpc>
            </a:pPr>
            <a:r>
              <a:rPr lang="en-US" sz="1937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Análisis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918544" y="4228356"/>
            <a:ext cx="15662672" cy="320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</a:pPr>
            <a:r>
              <a:rPr lang="en-US" sz="1562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Levantamiento funcional y técnico.</a:t>
            </a:r>
          </a:p>
        </p:txBody>
      </p: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706785" y="4887218"/>
            <a:ext cx="1009799" cy="1211759"/>
            <a:chOff x="0" y="0"/>
            <a:chExt cx="1346398" cy="1615678"/>
          </a:xfrm>
        </p:grpSpPr>
        <p:sp>
          <p:nvSpPr>
            <p:cNvPr name="Freeform 13" id="13" descr="preencoded.png"/>
            <p:cNvSpPr/>
            <p:nvPr/>
          </p:nvSpPr>
          <p:spPr>
            <a:xfrm flipH="false" flipV="false" rot="0">
              <a:off x="0" y="0"/>
              <a:ext cx="1346454" cy="1615694"/>
            </a:xfrm>
            <a:custGeom>
              <a:avLst/>
              <a:gdLst/>
              <a:ahLst/>
              <a:cxnLst/>
              <a:rect r="r" b="b" t="t" l="l"/>
              <a:pathLst>
                <a:path h="1615694" w="1346454">
                  <a:moveTo>
                    <a:pt x="0" y="0"/>
                  </a:moveTo>
                  <a:lnTo>
                    <a:pt x="1346454" y="0"/>
                  </a:lnTo>
                  <a:lnTo>
                    <a:pt x="1346454" y="1615694"/>
                  </a:lnTo>
                  <a:lnTo>
                    <a:pt x="0" y="16156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78" t="0" r="-74" b="0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918544" y="5032027"/>
            <a:ext cx="2524571" cy="347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37"/>
              </a:lnSpc>
            </a:pPr>
            <a:r>
              <a:rPr lang="en-US" sz="1937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Diseño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918544" y="5440115"/>
            <a:ext cx="15662672" cy="320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</a:pPr>
            <a:r>
              <a:rPr lang="en-US" sz="1562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 y prototipos.</a:t>
            </a:r>
          </a:p>
        </p:txBody>
      </p: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706785" y="6098976"/>
            <a:ext cx="1009799" cy="1211759"/>
            <a:chOff x="0" y="0"/>
            <a:chExt cx="1346398" cy="1615678"/>
          </a:xfrm>
        </p:grpSpPr>
        <p:sp>
          <p:nvSpPr>
            <p:cNvPr name="Freeform 17" id="17" descr="preencoded.png"/>
            <p:cNvSpPr/>
            <p:nvPr/>
          </p:nvSpPr>
          <p:spPr>
            <a:xfrm flipH="false" flipV="false" rot="0">
              <a:off x="0" y="0"/>
              <a:ext cx="1346454" cy="1615694"/>
            </a:xfrm>
            <a:custGeom>
              <a:avLst/>
              <a:gdLst/>
              <a:ahLst/>
              <a:cxnLst/>
              <a:rect r="r" b="b" t="t" l="l"/>
              <a:pathLst>
                <a:path h="1615694" w="1346454">
                  <a:moveTo>
                    <a:pt x="0" y="0"/>
                  </a:moveTo>
                  <a:lnTo>
                    <a:pt x="1346454" y="0"/>
                  </a:lnTo>
                  <a:lnTo>
                    <a:pt x="1346454" y="1615694"/>
                  </a:lnTo>
                  <a:lnTo>
                    <a:pt x="0" y="16156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78" t="0" r="-74" b="0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918544" y="6243786"/>
            <a:ext cx="2524571" cy="347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37"/>
              </a:lnSpc>
            </a:pPr>
            <a:r>
              <a:rPr lang="en-US" sz="1937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Desarrollo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918544" y="6651872"/>
            <a:ext cx="15662672" cy="320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</a:pPr>
            <a:r>
              <a:rPr lang="en-US" sz="1562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Backend y frontend.</a:t>
            </a:r>
          </a:p>
        </p:txBody>
      </p:sp>
      <p:grpSp>
        <p:nvGrpSpPr>
          <p:cNvPr name="Group 20" id="20"/>
          <p:cNvGrpSpPr>
            <a:grpSpLocks noChangeAspect="true"/>
          </p:cNvGrpSpPr>
          <p:nvPr/>
        </p:nvGrpSpPr>
        <p:grpSpPr>
          <a:xfrm rot="0">
            <a:off x="706785" y="7310735"/>
            <a:ext cx="1009799" cy="1211759"/>
            <a:chOff x="0" y="0"/>
            <a:chExt cx="1346398" cy="1615678"/>
          </a:xfrm>
        </p:grpSpPr>
        <p:sp>
          <p:nvSpPr>
            <p:cNvPr name="Freeform 21" id="21" descr="preencoded.png"/>
            <p:cNvSpPr/>
            <p:nvPr/>
          </p:nvSpPr>
          <p:spPr>
            <a:xfrm flipH="false" flipV="false" rot="0">
              <a:off x="0" y="0"/>
              <a:ext cx="1346454" cy="1615694"/>
            </a:xfrm>
            <a:custGeom>
              <a:avLst/>
              <a:gdLst/>
              <a:ahLst/>
              <a:cxnLst/>
              <a:rect r="r" b="b" t="t" l="l"/>
              <a:pathLst>
                <a:path h="1615694" w="1346454">
                  <a:moveTo>
                    <a:pt x="0" y="0"/>
                  </a:moveTo>
                  <a:lnTo>
                    <a:pt x="1346454" y="0"/>
                  </a:lnTo>
                  <a:lnTo>
                    <a:pt x="1346454" y="1615694"/>
                  </a:lnTo>
                  <a:lnTo>
                    <a:pt x="0" y="16156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78" t="0" r="-74" b="0"/>
              </a:stretch>
            </a:blip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918544" y="7455545"/>
            <a:ext cx="2524571" cy="347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37"/>
              </a:lnSpc>
            </a:pPr>
            <a:r>
              <a:rPr lang="en-US" sz="1937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Pruebas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918544" y="7863631"/>
            <a:ext cx="15662672" cy="320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</a:pPr>
            <a:r>
              <a:rPr lang="en-US" sz="1562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QA y validación.</a:t>
            </a:r>
          </a:p>
        </p:txBody>
      </p:sp>
      <p:grpSp>
        <p:nvGrpSpPr>
          <p:cNvPr name="Group 24" id="24"/>
          <p:cNvGrpSpPr>
            <a:grpSpLocks noChangeAspect="true"/>
          </p:cNvGrpSpPr>
          <p:nvPr/>
        </p:nvGrpSpPr>
        <p:grpSpPr>
          <a:xfrm rot="0">
            <a:off x="706785" y="8522494"/>
            <a:ext cx="1009799" cy="1211759"/>
            <a:chOff x="0" y="0"/>
            <a:chExt cx="1346398" cy="1615678"/>
          </a:xfrm>
        </p:grpSpPr>
        <p:sp>
          <p:nvSpPr>
            <p:cNvPr name="Freeform 25" id="25" descr="preencoded.png"/>
            <p:cNvSpPr/>
            <p:nvPr/>
          </p:nvSpPr>
          <p:spPr>
            <a:xfrm flipH="false" flipV="false" rot="0">
              <a:off x="0" y="0"/>
              <a:ext cx="1346454" cy="1615694"/>
            </a:xfrm>
            <a:custGeom>
              <a:avLst/>
              <a:gdLst/>
              <a:ahLst/>
              <a:cxnLst/>
              <a:rect r="r" b="b" t="t" l="l"/>
              <a:pathLst>
                <a:path h="1615694" w="1346454">
                  <a:moveTo>
                    <a:pt x="0" y="0"/>
                  </a:moveTo>
                  <a:lnTo>
                    <a:pt x="1346454" y="0"/>
                  </a:lnTo>
                  <a:lnTo>
                    <a:pt x="1346454" y="1615694"/>
                  </a:lnTo>
                  <a:lnTo>
                    <a:pt x="0" y="16156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78" t="0" r="-74" b="0"/>
              </a:stretch>
            </a:blip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918544" y="8667304"/>
            <a:ext cx="2524571" cy="347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37"/>
              </a:lnSpc>
            </a:pPr>
            <a:r>
              <a:rPr lang="en-US" sz="1937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Despliegue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918544" y="9075390"/>
            <a:ext cx="15662672" cy="320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</a:pPr>
            <a:r>
              <a:rPr lang="en-US" sz="1562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Instalación y soporte.</a:t>
            </a:r>
          </a:p>
        </p:txBody>
      </p:sp>
      <p:sp>
        <p:nvSpPr>
          <p:cNvPr name="Freeform 28" id="28"/>
          <p:cNvSpPr/>
          <p:nvPr/>
        </p:nvSpPr>
        <p:spPr>
          <a:xfrm flipH="false" flipV="false" rot="7659121">
            <a:off x="10659648" y="2831894"/>
            <a:ext cx="12525650" cy="12852812"/>
          </a:xfrm>
          <a:custGeom>
            <a:avLst/>
            <a:gdLst/>
            <a:ahLst/>
            <a:cxnLst/>
            <a:rect r="r" b="b" t="t" l="l"/>
            <a:pathLst>
              <a:path h="12852812" w="12525650">
                <a:moveTo>
                  <a:pt x="0" y="0"/>
                </a:moveTo>
                <a:lnTo>
                  <a:pt x="12525649" y="0"/>
                </a:lnTo>
                <a:lnTo>
                  <a:pt x="12525649" y="12852812"/>
                </a:lnTo>
                <a:lnTo>
                  <a:pt x="0" y="1285281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alphaModFix amt="15000"/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-3805786" y="-7392626"/>
            <a:ext cx="13641413" cy="13997719"/>
          </a:xfrm>
          <a:custGeom>
            <a:avLst/>
            <a:gdLst/>
            <a:ahLst/>
            <a:cxnLst/>
            <a:rect r="r" b="b" t="t" l="l"/>
            <a:pathLst>
              <a:path h="13997719" w="13641413">
                <a:moveTo>
                  <a:pt x="0" y="0"/>
                </a:moveTo>
                <a:lnTo>
                  <a:pt x="13641413" y="0"/>
                </a:lnTo>
                <a:lnTo>
                  <a:pt x="13641413" y="13997719"/>
                </a:lnTo>
                <a:lnTo>
                  <a:pt x="0" y="139977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alphaModFix amt="15000"/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805786" y="-7392626"/>
            <a:ext cx="13641413" cy="13997719"/>
          </a:xfrm>
          <a:custGeom>
            <a:avLst/>
            <a:gdLst/>
            <a:ahLst/>
            <a:cxnLst/>
            <a:rect r="r" b="b" t="t" l="l"/>
            <a:pathLst>
              <a:path h="13997719" w="13641413">
                <a:moveTo>
                  <a:pt x="0" y="0"/>
                </a:moveTo>
                <a:lnTo>
                  <a:pt x="13641413" y="0"/>
                </a:lnTo>
                <a:lnTo>
                  <a:pt x="13641413" y="13997719"/>
                </a:lnTo>
                <a:lnTo>
                  <a:pt x="0" y="139977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36115"/>
            <a:ext cx="7088237" cy="985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Estrategias de Gestión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10580377">
            <a:off x="11508537" y="-9252671"/>
            <a:ext cx="24036383" cy="24664199"/>
          </a:xfrm>
          <a:custGeom>
            <a:avLst/>
            <a:gdLst/>
            <a:ahLst/>
            <a:cxnLst/>
            <a:rect r="r" b="b" t="t" l="l"/>
            <a:pathLst>
              <a:path h="24664199" w="24036383">
                <a:moveTo>
                  <a:pt x="0" y="0"/>
                </a:moveTo>
                <a:lnTo>
                  <a:pt x="24036383" y="0"/>
                </a:lnTo>
                <a:lnTo>
                  <a:pt x="24036383" y="24664199"/>
                </a:lnTo>
                <a:lnTo>
                  <a:pt x="0" y="246641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130515" y="1219060"/>
            <a:ext cx="16313050" cy="2518586"/>
            <a:chOff x="0" y="0"/>
            <a:chExt cx="21750733" cy="3358114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2" y="-76200"/>
              <a:ext cx="2632567" cy="6244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37"/>
                </a:lnSpc>
              </a:pPr>
              <a:r>
                <a:rPr lang="en-US" sz="2750" b="true">
                  <a:solidFill>
                    <a:srgbClr val="FFFFFF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Contexto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835223"/>
              <a:ext cx="10407848" cy="5714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Transformación a sistema de microservicios de EcoMarket.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875235"/>
              <a:ext cx="4725392" cy="6244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37"/>
                </a:lnSpc>
              </a:pPr>
              <a:r>
                <a:rPr lang="en-US" sz="2750" b="true">
                  <a:solidFill>
                    <a:srgbClr val="FFFFFF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Alcance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2786658"/>
              <a:ext cx="10407848" cy="5714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Gestión de usuarios, inventario, ventas y logística.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11342885" y="-76200"/>
              <a:ext cx="4725392" cy="6244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37"/>
                </a:lnSpc>
              </a:pPr>
              <a:r>
                <a:rPr lang="en-US" sz="2750" b="true">
                  <a:solidFill>
                    <a:srgbClr val="FFFFFF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Tiempo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11342885" y="835223"/>
              <a:ext cx="10407848" cy="5714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 semanas de planificación total.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11342885" y="1875235"/>
              <a:ext cx="4725392" cy="6244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37"/>
                </a:lnSpc>
              </a:pPr>
              <a:r>
                <a:rPr lang="en-US" sz="2750" b="true">
                  <a:solidFill>
                    <a:srgbClr val="FFFFFF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Equipo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11342885" y="2786658"/>
              <a:ext cx="10407848" cy="5714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Jefe de proyecto, analista, devOPS, desarrolladores, TesterQA.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146340" y="3832896"/>
            <a:ext cx="16281401" cy="6288691"/>
          </a:xfrm>
          <a:custGeom>
            <a:avLst/>
            <a:gdLst/>
            <a:ahLst/>
            <a:cxnLst/>
            <a:rect r="r" b="b" t="t" l="l"/>
            <a:pathLst>
              <a:path h="6288691" w="16281401">
                <a:moveTo>
                  <a:pt x="0" y="0"/>
                </a:moveTo>
                <a:lnTo>
                  <a:pt x="16281401" y="0"/>
                </a:lnTo>
                <a:lnTo>
                  <a:pt x="16281401" y="6288691"/>
                </a:lnTo>
                <a:lnTo>
                  <a:pt x="0" y="628869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92237" y="2876996"/>
            <a:ext cx="10767864" cy="985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Propuesta de Solución: EcoSoftware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973188" y="4311998"/>
            <a:ext cx="5283547" cy="2201615"/>
            <a:chOff x="0" y="0"/>
            <a:chExt cx="7044730" cy="293548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044817" cy="2935478"/>
            </a:xfrm>
            <a:custGeom>
              <a:avLst/>
              <a:gdLst/>
              <a:ahLst/>
              <a:cxnLst/>
              <a:rect r="r" b="b" t="t" l="l"/>
              <a:pathLst>
                <a:path h="2935478" w="7044817">
                  <a:moveTo>
                    <a:pt x="0" y="269240"/>
                  </a:moveTo>
                  <a:cubicBezTo>
                    <a:pt x="0" y="120269"/>
                    <a:pt x="121920" y="0"/>
                    <a:pt x="271780" y="0"/>
                  </a:cubicBezTo>
                  <a:lnTo>
                    <a:pt x="6773037" y="0"/>
                  </a:lnTo>
                  <a:lnTo>
                    <a:pt x="6773037" y="25400"/>
                  </a:lnTo>
                  <a:lnTo>
                    <a:pt x="6773037" y="0"/>
                  </a:lnTo>
                  <a:cubicBezTo>
                    <a:pt x="6922897" y="0"/>
                    <a:pt x="7044817" y="120269"/>
                    <a:pt x="7044817" y="269240"/>
                  </a:cubicBezTo>
                  <a:lnTo>
                    <a:pt x="7019417" y="269240"/>
                  </a:lnTo>
                  <a:lnTo>
                    <a:pt x="7044817" y="269240"/>
                  </a:lnTo>
                  <a:lnTo>
                    <a:pt x="7044817" y="2666238"/>
                  </a:lnTo>
                  <a:lnTo>
                    <a:pt x="7019417" y="2666238"/>
                  </a:lnTo>
                  <a:lnTo>
                    <a:pt x="7044817" y="2666238"/>
                  </a:lnTo>
                  <a:cubicBezTo>
                    <a:pt x="7044817" y="2815209"/>
                    <a:pt x="6922897" y="2935478"/>
                    <a:pt x="6773037" y="2935478"/>
                  </a:cubicBezTo>
                  <a:lnTo>
                    <a:pt x="6773037" y="2910078"/>
                  </a:lnTo>
                  <a:lnTo>
                    <a:pt x="6773037" y="2935478"/>
                  </a:lnTo>
                  <a:lnTo>
                    <a:pt x="271780" y="2935478"/>
                  </a:lnTo>
                  <a:lnTo>
                    <a:pt x="271780" y="2910078"/>
                  </a:lnTo>
                  <a:lnTo>
                    <a:pt x="271780" y="2935478"/>
                  </a:lnTo>
                  <a:cubicBezTo>
                    <a:pt x="121920" y="2935478"/>
                    <a:pt x="0" y="2815209"/>
                    <a:pt x="0" y="2666238"/>
                  </a:cubicBezTo>
                  <a:lnTo>
                    <a:pt x="0" y="269240"/>
                  </a:lnTo>
                  <a:lnTo>
                    <a:pt x="25400" y="269240"/>
                  </a:lnTo>
                  <a:lnTo>
                    <a:pt x="0" y="269240"/>
                  </a:lnTo>
                  <a:moveTo>
                    <a:pt x="50800" y="269240"/>
                  </a:moveTo>
                  <a:lnTo>
                    <a:pt x="50800" y="2666238"/>
                  </a:lnTo>
                  <a:lnTo>
                    <a:pt x="25400" y="2666238"/>
                  </a:lnTo>
                  <a:lnTo>
                    <a:pt x="50800" y="2666238"/>
                  </a:lnTo>
                  <a:cubicBezTo>
                    <a:pt x="50800" y="2786634"/>
                    <a:pt x="149479" y="2884678"/>
                    <a:pt x="271780" y="2884678"/>
                  </a:cubicBezTo>
                  <a:lnTo>
                    <a:pt x="6773037" y="2884678"/>
                  </a:lnTo>
                  <a:cubicBezTo>
                    <a:pt x="6895338" y="2884678"/>
                    <a:pt x="6994017" y="2786634"/>
                    <a:pt x="6994017" y="2666238"/>
                  </a:cubicBezTo>
                  <a:lnTo>
                    <a:pt x="6994017" y="269240"/>
                  </a:lnTo>
                  <a:cubicBezTo>
                    <a:pt x="6994017" y="148844"/>
                    <a:pt x="6895338" y="50800"/>
                    <a:pt x="6773037" y="50800"/>
                  </a:cubicBezTo>
                  <a:lnTo>
                    <a:pt x="271780" y="50800"/>
                  </a:lnTo>
                  <a:lnTo>
                    <a:pt x="271780" y="25400"/>
                  </a:lnTo>
                  <a:lnTo>
                    <a:pt x="271780" y="50800"/>
                  </a:lnTo>
                  <a:cubicBezTo>
                    <a:pt x="149479" y="50800"/>
                    <a:pt x="50800" y="148844"/>
                    <a:pt x="50800" y="26924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954138" y="4331048"/>
            <a:ext cx="152400" cy="2163515"/>
            <a:chOff x="0" y="0"/>
            <a:chExt cx="203200" cy="288468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3200" cy="2884678"/>
            </a:xfrm>
            <a:custGeom>
              <a:avLst/>
              <a:gdLst/>
              <a:ahLst/>
              <a:cxnLst/>
              <a:rect r="r" b="b" t="t" l="l"/>
              <a:pathLst>
                <a:path h="2884678" w="203200">
                  <a:moveTo>
                    <a:pt x="0" y="101600"/>
                  </a:moveTo>
                  <a:cubicBezTo>
                    <a:pt x="0" y="45466"/>
                    <a:pt x="45466" y="0"/>
                    <a:pt x="101600" y="0"/>
                  </a:cubicBezTo>
                  <a:cubicBezTo>
                    <a:pt x="157734" y="0"/>
                    <a:pt x="203200" y="45466"/>
                    <a:pt x="203200" y="101600"/>
                  </a:cubicBezTo>
                  <a:lnTo>
                    <a:pt x="203200" y="2783078"/>
                  </a:lnTo>
                  <a:cubicBezTo>
                    <a:pt x="203200" y="2839212"/>
                    <a:pt x="157734" y="2884678"/>
                    <a:pt x="101600" y="2884678"/>
                  </a:cubicBezTo>
                  <a:cubicBezTo>
                    <a:pt x="45466" y="2884678"/>
                    <a:pt x="0" y="2839212"/>
                    <a:pt x="0" y="2783078"/>
                  </a:cubicBezTo>
                  <a:close/>
                </a:path>
              </a:pathLst>
            </a:custGeom>
            <a:solidFill>
              <a:srgbClr val="FDFBFB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428155" y="4576465"/>
            <a:ext cx="3544044" cy="487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Gestión Automatizada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28155" y="5132337"/>
            <a:ext cx="4487912" cy="90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Inventario, productos, ventas, devoluciones y descuentos.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6502152" y="4311998"/>
            <a:ext cx="5283547" cy="2201615"/>
            <a:chOff x="0" y="0"/>
            <a:chExt cx="7044730" cy="293548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044817" cy="2935478"/>
            </a:xfrm>
            <a:custGeom>
              <a:avLst/>
              <a:gdLst/>
              <a:ahLst/>
              <a:cxnLst/>
              <a:rect r="r" b="b" t="t" l="l"/>
              <a:pathLst>
                <a:path h="2935478" w="7044817">
                  <a:moveTo>
                    <a:pt x="0" y="269240"/>
                  </a:moveTo>
                  <a:cubicBezTo>
                    <a:pt x="0" y="120269"/>
                    <a:pt x="121920" y="0"/>
                    <a:pt x="271780" y="0"/>
                  </a:cubicBezTo>
                  <a:lnTo>
                    <a:pt x="6773037" y="0"/>
                  </a:lnTo>
                  <a:lnTo>
                    <a:pt x="6773037" y="25400"/>
                  </a:lnTo>
                  <a:lnTo>
                    <a:pt x="6773037" y="0"/>
                  </a:lnTo>
                  <a:cubicBezTo>
                    <a:pt x="6922897" y="0"/>
                    <a:pt x="7044817" y="120269"/>
                    <a:pt x="7044817" y="269240"/>
                  </a:cubicBezTo>
                  <a:lnTo>
                    <a:pt x="7019417" y="269240"/>
                  </a:lnTo>
                  <a:lnTo>
                    <a:pt x="7044817" y="269240"/>
                  </a:lnTo>
                  <a:lnTo>
                    <a:pt x="7044817" y="2666238"/>
                  </a:lnTo>
                  <a:lnTo>
                    <a:pt x="7019417" y="2666238"/>
                  </a:lnTo>
                  <a:lnTo>
                    <a:pt x="7044817" y="2666238"/>
                  </a:lnTo>
                  <a:cubicBezTo>
                    <a:pt x="7044817" y="2815209"/>
                    <a:pt x="6922897" y="2935478"/>
                    <a:pt x="6773037" y="2935478"/>
                  </a:cubicBezTo>
                  <a:lnTo>
                    <a:pt x="6773037" y="2910078"/>
                  </a:lnTo>
                  <a:lnTo>
                    <a:pt x="6773037" y="2935478"/>
                  </a:lnTo>
                  <a:lnTo>
                    <a:pt x="271780" y="2935478"/>
                  </a:lnTo>
                  <a:lnTo>
                    <a:pt x="271780" y="2910078"/>
                  </a:lnTo>
                  <a:lnTo>
                    <a:pt x="271780" y="2935478"/>
                  </a:lnTo>
                  <a:cubicBezTo>
                    <a:pt x="121920" y="2935478"/>
                    <a:pt x="0" y="2815209"/>
                    <a:pt x="0" y="2666238"/>
                  </a:cubicBezTo>
                  <a:lnTo>
                    <a:pt x="0" y="269240"/>
                  </a:lnTo>
                  <a:lnTo>
                    <a:pt x="25400" y="269240"/>
                  </a:lnTo>
                  <a:lnTo>
                    <a:pt x="0" y="269240"/>
                  </a:lnTo>
                  <a:moveTo>
                    <a:pt x="50800" y="269240"/>
                  </a:moveTo>
                  <a:lnTo>
                    <a:pt x="50800" y="2666238"/>
                  </a:lnTo>
                  <a:lnTo>
                    <a:pt x="25400" y="2666238"/>
                  </a:lnTo>
                  <a:lnTo>
                    <a:pt x="50800" y="2666238"/>
                  </a:lnTo>
                  <a:cubicBezTo>
                    <a:pt x="50800" y="2786634"/>
                    <a:pt x="149479" y="2884678"/>
                    <a:pt x="271780" y="2884678"/>
                  </a:cubicBezTo>
                  <a:lnTo>
                    <a:pt x="6773037" y="2884678"/>
                  </a:lnTo>
                  <a:cubicBezTo>
                    <a:pt x="6895338" y="2884678"/>
                    <a:pt x="6994017" y="2786634"/>
                    <a:pt x="6994017" y="2666238"/>
                  </a:cubicBezTo>
                  <a:lnTo>
                    <a:pt x="6994017" y="269240"/>
                  </a:lnTo>
                  <a:cubicBezTo>
                    <a:pt x="6994017" y="148844"/>
                    <a:pt x="6895338" y="50800"/>
                    <a:pt x="6773037" y="50800"/>
                  </a:cubicBezTo>
                  <a:lnTo>
                    <a:pt x="271780" y="50800"/>
                  </a:lnTo>
                  <a:lnTo>
                    <a:pt x="271780" y="25400"/>
                  </a:lnTo>
                  <a:lnTo>
                    <a:pt x="271780" y="50800"/>
                  </a:lnTo>
                  <a:cubicBezTo>
                    <a:pt x="149479" y="50800"/>
                    <a:pt x="50800" y="148844"/>
                    <a:pt x="50800" y="26924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6483102" y="4331048"/>
            <a:ext cx="152400" cy="2163515"/>
            <a:chOff x="0" y="0"/>
            <a:chExt cx="203200" cy="288468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03200" cy="2884678"/>
            </a:xfrm>
            <a:custGeom>
              <a:avLst/>
              <a:gdLst/>
              <a:ahLst/>
              <a:cxnLst/>
              <a:rect r="r" b="b" t="t" l="l"/>
              <a:pathLst>
                <a:path h="2884678" w="203200">
                  <a:moveTo>
                    <a:pt x="0" y="101600"/>
                  </a:moveTo>
                  <a:cubicBezTo>
                    <a:pt x="0" y="45466"/>
                    <a:pt x="45466" y="0"/>
                    <a:pt x="101600" y="0"/>
                  </a:cubicBezTo>
                  <a:cubicBezTo>
                    <a:pt x="157734" y="0"/>
                    <a:pt x="203200" y="45466"/>
                    <a:pt x="203200" y="101600"/>
                  </a:cubicBezTo>
                  <a:lnTo>
                    <a:pt x="203200" y="2783078"/>
                  </a:lnTo>
                  <a:cubicBezTo>
                    <a:pt x="203200" y="2839212"/>
                    <a:pt x="157734" y="2884678"/>
                    <a:pt x="101600" y="2884678"/>
                  </a:cubicBezTo>
                  <a:cubicBezTo>
                    <a:pt x="45466" y="2884678"/>
                    <a:pt x="0" y="2839212"/>
                    <a:pt x="0" y="2783078"/>
                  </a:cubicBezTo>
                  <a:close/>
                </a:path>
              </a:pathLst>
            </a:custGeom>
            <a:solidFill>
              <a:srgbClr val="FDFBFB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6957120" y="4576465"/>
            <a:ext cx="3544044" cy="487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Logística Optimizada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957120" y="5132337"/>
            <a:ext cx="4487912" cy="90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Rutas de entrega con seguimiento en tiempo real.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2031116" y="4311998"/>
            <a:ext cx="5283547" cy="2201615"/>
            <a:chOff x="0" y="0"/>
            <a:chExt cx="7044730" cy="293548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7044817" cy="2935478"/>
            </a:xfrm>
            <a:custGeom>
              <a:avLst/>
              <a:gdLst/>
              <a:ahLst/>
              <a:cxnLst/>
              <a:rect r="r" b="b" t="t" l="l"/>
              <a:pathLst>
                <a:path h="2935478" w="7044817">
                  <a:moveTo>
                    <a:pt x="0" y="269240"/>
                  </a:moveTo>
                  <a:cubicBezTo>
                    <a:pt x="0" y="120269"/>
                    <a:pt x="121920" y="0"/>
                    <a:pt x="271780" y="0"/>
                  </a:cubicBezTo>
                  <a:lnTo>
                    <a:pt x="6773037" y="0"/>
                  </a:lnTo>
                  <a:lnTo>
                    <a:pt x="6773037" y="25400"/>
                  </a:lnTo>
                  <a:lnTo>
                    <a:pt x="6773037" y="0"/>
                  </a:lnTo>
                  <a:cubicBezTo>
                    <a:pt x="6922897" y="0"/>
                    <a:pt x="7044817" y="120269"/>
                    <a:pt x="7044817" y="269240"/>
                  </a:cubicBezTo>
                  <a:lnTo>
                    <a:pt x="7019417" y="269240"/>
                  </a:lnTo>
                  <a:lnTo>
                    <a:pt x="7044817" y="269240"/>
                  </a:lnTo>
                  <a:lnTo>
                    <a:pt x="7044817" y="2666238"/>
                  </a:lnTo>
                  <a:lnTo>
                    <a:pt x="7019417" y="2666238"/>
                  </a:lnTo>
                  <a:lnTo>
                    <a:pt x="7044817" y="2666238"/>
                  </a:lnTo>
                  <a:cubicBezTo>
                    <a:pt x="7044817" y="2815209"/>
                    <a:pt x="6922897" y="2935478"/>
                    <a:pt x="6773037" y="2935478"/>
                  </a:cubicBezTo>
                  <a:lnTo>
                    <a:pt x="6773037" y="2910078"/>
                  </a:lnTo>
                  <a:lnTo>
                    <a:pt x="6773037" y="2935478"/>
                  </a:lnTo>
                  <a:lnTo>
                    <a:pt x="271780" y="2935478"/>
                  </a:lnTo>
                  <a:lnTo>
                    <a:pt x="271780" y="2910078"/>
                  </a:lnTo>
                  <a:lnTo>
                    <a:pt x="271780" y="2935478"/>
                  </a:lnTo>
                  <a:cubicBezTo>
                    <a:pt x="121920" y="2935478"/>
                    <a:pt x="0" y="2815209"/>
                    <a:pt x="0" y="2666238"/>
                  </a:cubicBezTo>
                  <a:lnTo>
                    <a:pt x="0" y="269240"/>
                  </a:lnTo>
                  <a:lnTo>
                    <a:pt x="25400" y="269240"/>
                  </a:lnTo>
                  <a:lnTo>
                    <a:pt x="0" y="269240"/>
                  </a:lnTo>
                  <a:moveTo>
                    <a:pt x="50800" y="269240"/>
                  </a:moveTo>
                  <a:lnTo>
                    <a:pt x="50800" y="2666238"/>
                  </a:lnTo>
                  <a:lnTo>
                    <a:pt x="25400" y="2666238"/>
                  </a:lnTo>
                  <a:lnTo>
                    <a:pt x="50800" y="2666238"/>
                  </a:lnTo>
                  <a:cubicBezTo>
                    <a:pt x="50800" y="2786634"/>
                    <a:pt x="149479" y="2884678"/>
                    <a:pt x="271780" y="2884678"/>
                  </a:cubicBezTo>
                  <a:lnTo>
                    <a:pt x="6773037" y="2884678"/>
                  </a:lnTo>
                  <a:cubicBezTo>
                    <a:pt x="6895338" y="2884678"/>
                    <a:pt x="6994017" y="2786634"/>
                    <a:pt x="6994017" y="2666238"/>
                  </a:cubicBezTo>
                  <a:lnTo>
                    <a:pt x="6994017" y="269240"/>
                  </a:lnTo>
                  <a:cubicBezTo>
                    <a:pt x="6994017" y="148844"/>
                    <a:pt x="6895338" y="50800"/>
                    <a:pt x="6773037" y="50800"/>
                  </a:cubicBezTo>
                  <a:lnTo>
                    <a:pt x="271780" y="50800"/>
                  </a:lnTo>
                  <a:lnTo>
                    <a:pt x="271780" y="25400"/>
                  </a:lnTo>
                  <a:lnTo>
                    <a:pt x="271780" y="50800"/>
                  </a:lnTo>
                  <a:cubicBezTo>
                    <a:pt x="149479" y="50800"/>
                    <a:pt x="50800" y="148844"/>
                    <a:pt x="50800" y="26924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12012066" y="4331048"/>
            <a:ext cx="152400" cy="2163515"/>
            <a:chOff x="0" y="0"/>
            <a:chExt cx="203200" cy="288468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03200" cy="2884678"/>
            </a:xfrm>
            <a:custGeom>
              <a:avLst/>
              <a:gdLst/>
              <a:ahLst/>
              <a:cxnLst/>
              <a:rect r="r" b="b" t="t" l="l"/>
              <a:pathLst>
                <a:path h="2884678" w="203200">
                  <a:moveTo>
                    <a:pt x="0" y="101600"/>
                  </a:moveTo>
                  <a:cubicBezTo>
                    <a:pt x="0" y="45466"/>
                    <a:pt x="45466" y="0"/>
                    <a:pt x="101600" y="0"/>
                  </a:cubicBezTo>
                  <a:cubicBezTo>
                    <a:pt x="157734" y="0"/>
                    <a:pt x="203200" y="45466"/>
                    <a:pt x="203200" y="101600"/>
                  </a:cubicBezTo>
                  <a:lnTo>
                    <a:pt x="203200" y="2783078"/>
                  </a:lnTo>
                  <a:cubicBezTo>
                    <a:pt x="203200" y="2839212"/>
                    <a:pt x="157734" y="2884678"/>
                    <a:pt x="101600" y="2884678"/>
                  </a:cubicBezTo>
                  <a:cubicBezTo>
                    <a:pt x="45466" y="2884678"/>
                    <a:pt x="0" y="2839212"/>
                    <a:pt x="0" y="2783078"/>
                  </a:cubicBezTo>
                  <a:close/>
                </a:path>
              </a:pathLst>
            </a:custGeom>
            <a:solidFill>
              <a:srgbClr val="FDFBFB"/>
            </a:solid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12486085" y="4576465"/>
            <a:ext cx="3544044" cy="487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Experiencia del Cliente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486085" y="5132337"/>
            <a:ext cx="4487913" cy="90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Personalización y reportes de rendimiento.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92237" y="6680150"/>
            <a:ext cx="16303526" cy="461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Integración con WebPay y sistemas GPS para mejorar la operatividad.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7659121">
            <a:off x="10659648" y="2831894"/>
            <a:ext cx="12525650" cy="12852812"/>
          </a:xfrm>
          <a:custGeom>
            <a:avLst/>
            <a:gdLst/>
            <a:ahLst/>
            <a:cxnLst/>
            <a:rect r="r" b="b" t="t" l="l"/>
            <a:pathLst>
              <a:path h="12852812" w="12525650">
                <a:moveTo>
                  <a:pt x="0" y="0"/>
                </a:moveTo>
                <a:lnTo>
                  <a:pt x="12525649" y="0"/>
                </a:lnTo>
                <a:lnTo>
                  <a:pt x="12525649" y="12852812"/>
                </a:lnTo>
                <a:lnTo>
                  <a:pt x="0" y="128528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-3805786" y="-7392626"/>
            <a:ext cx="13641413" cy="13997719"/>
          </a:xfrm>
          <a:custGeom>
            <a:avLst/>
            <a:gdLst/>
            <a:ahLst/>
            <a:cxnLst/>
            <a:rect r="r" b="b" t="t" l="l"/>
            <a:pathLst>
              <a:path h="13997719" w="13641413">
                <a:moveTo>
                  <a:pt x="0" y="0"/>
                </a:moveTo>
                <a:lnTo>
                  <a:pt x="13641413" y="0"/>
                </a:lnTo>
                <a:lnTo>
                  <a:pt x="13641413" y="13997719"/>
                </a:lnTo>
                <a:lnTo>
                  <a:pt x="0" y="139977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92237" y="2413844"/>
            <a:ext cx="7088237" cy="985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Requisitos Clave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92237" y="4065686"/>
            <a:ext cx="4252912" cy="580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25"/>
              </a:lnSpc>
            </a:pPr>
            <a:r>
              <a:rPr lang="en-US" sz="3312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Funcionales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92238" y="4833194"/>
            <a:ext cx="7805886" cy="461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Registro y autenticación de usuarios.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92238" y="5385941"/>
            <a:ext cx="7805886" cy="461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Operaciones de venta y devoluciones.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92238" y="5938689"/>
            <a:ext cx="7805886" cy="461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Planificación logística y trazabilidad.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2238" y="6491436"/>
            <a:ext cx="4093641" cy="461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Gestión de usuarios por roles.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92238" y="7044184"/>
            <a:ext cx="7805886" cy="461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Reportes de rendimiento.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499401" y="4065686"/>
            <a:ext cx="4252912" cy="580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25"/>
              </a:lnSpc>
            </a:pPr>
            <a:r>
              <a:rPr lang="en-US" sz="3312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No Funcionales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499401" y="4833194"/>
            <a:ext cx="7805886" cy="461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Rendimiento optimizado.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499401" y="5385941"/>
            <a:ext cx="7805886" cy="461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Seguridad (cifrado, 2FA).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499401" y="5938689"/>
            <a:ext cx="7805886" cy="461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Usabilidad intuitiva.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499401" y="6491436"/>
            <a:ext cx="7805886" cy="461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Portabilidad y compatibilidad.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499401" y="7044184"/>
            <a:ext cx="7805886" cy="461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Alta disponibilidad y mantenibilidad.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7659121">
            <a:off x="10659648" y="2831894"/>
            <a:ext cx="12525650" cy="12852812"/>
          </a:xfrm>
          <a:custGeom>
            <a:avLst/>
            <a:gdLst/>
            <a:ahLst/>
            <a:cxnLst/>
            <a:rect r="r" b="b" t="t" l="l"/>
            <a:pathLst>
              <a:path h="12852812" w="12525650">
                <a:moveTo>
                  <a:pt x="0" y="0"/>
                </a:moveTo>
                <a:lnTo>
                  <a:pt x="12525649" y="0"/>
                </a:lnTo>
                <a:lnTo>
                  <a:pt x="12525649" y="12852812"/>
                </a:lnTo>
                <a:lnTo>
                  <a:pt x="0" y="128528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-3805786" y="-7392626"/>
            <a:ext cx="13641413" cy="13997719"/>
          </a:xfrm>
          <a:custGeom>
            <a:avLst/>
            <a:gdLst/>
            <a:ahLst/>
            <a:cxnLst/>
            <a:rect r="r" b="b" t="t" l="l"/>
            <a:pathLst>
              <a:path h="13997719" w="13641413">
                <a:moveTo>
                  <a:pt x="0" y="0"/>
                </a:moveTo>
                <a:lnTo>
                  <a:pt x="13641413" y="0"/>
                </a:lnTo>
                <a:lnTo>
                  <a:pt x="13641413" y="13997719"/>
                </a:lnTo>
                <a:lnTo>
                  <a:pt x="0" y="139977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25401" y="543669"/>
            <a:ext cx="6544567" cy="803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0"/>
              </a:lnSpc>
            </a:pPr>
            <a:r>
              <a:rPr lang="en-US" sz="4625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Aseguramiento de Calidad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5400000">
            <a:off x="-339381" y="2856664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820639" y="1749029"/>
            <a:ext cx="952797" cy="1424582"/>
            <a:chOff x="0" y="0"/>
            <a:chExt cx="1270397" cy="189944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6350" y="6350"/>
              <a:ext cx="1257681" cy="1886712"/>
            </a:xfrm>
            <a:custGeom>
              <a:avLst/>
              <a:gdLst/>
              <a:ahLst/>
              <a:cxnLst/>
              <a:rect r="r" b="b" t="t" l="l"/>
              <a:pathLst>
                <a:path h="1886712" w="1257681">
                  <a:moveTo>
                    <a:pt x="0" y="630936"/>
                  </a:moveTo>
                  <a:cubicBezTo>
                    <a:pt x="0" y="282448"/>
                    <a:pt x="281559" y="0"/>
                    <a:pt x="628904" y="0"/>
                  </a:cubicBezTo>
                  <a:cubicBezTo>
                    <a:pt x="976249" y="0"/>
                    <a:pt x="1257681" y="282448"/>
                    <a:pt x="1257681" y="630936"/>
                  </a:cubicBezTo>
                  <a:lnTo>
                    <a:pt x="1257681" y="1255776"/>
                  </a:lnTo>
                  <a:cubicBezTo>
                    <a:pt x="1257681" y="1604264"/>
                    <a:pt x="976122" y="1886712"/>
                    <a:pt x="628777" y="1886712"/>
                  </a:cubicBezTo>
                  <a:cubicBezTo>
                    <a:pt x="281432" y="1886712"/>
                    <a:pt x="0" y="1604264"/>
                    <a:pt x="0" y="1255776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70508" cy="1899412"/>
            </a:xfrm>
            <a:custGeom>
              <a:avLst/>
              <a:gdLst/>
              <a:ahLst/>
              <a:cxnLst/>
              <a:rect r="r" b="b" t="t" l="l"/>
              <a:pathLst>
                <a:path h="1899412" w="1270508">
                  <a:moveTo>
                    <a:pt x="0" y="637286"/>
                  </a:moveTo>
                  <a:cubicBezTo>
                    <a:pt x="0" y="285369"/>
                    <a:pt x="284353" y="0"/>
                    <a:pt x="635254" y="0"/>
                  </a:cubicBezTo>
                  <a:cubicBezTo>
                    <a:pt x="637159" y="0"/>
                    <a:pt x="639064" y="889"/>
                    <a:pt x="640207" y="2413"/>
                  </a:cubicBezTo>
                  <a:lnTo>
                    <a:pt x="635254" y="6350"/>
                  </a:lnTo>
                  <a:lnTo>
                    <a:pt x="635254" y="0"/>
                  </a:lnTo>
                  <a:lnTo>
                    <a:pt x="635254" y="6350"/>
                  </a:lnTo>
                  <a:lnTo>
                    <a:pt x="635254" y="0"/>
                  </a:lnTo>
                  <a:cubicBezTo>
                    <a:pt x="986028" y="0"/>
                    <a:pt x="1270508" y="285369"/>
                    <a:pt x="1270508" y="637286"/>
                  </a:cubicBezTo>
                  <a:lnTo>
                    <a:pt x="1270508" y="1262126"/>
                  </a:lnTo>
                  <a:lnTo>
                    <a:pt x="1264158" y="1262126"/>
                  </a:lnTo>
                  <a:lnTo>
                    <a:pt x="1270508" y="1262126"/>
                  </a:lnTo>
                  <a:cubicBezTo>
                    <a:pt x="1270508" y="1614043"/>
                    <a:pt x="986155" y="1899412"/>
                    <a:pt x="635254" y="1899412"/>
                  </a:cubicBezTo>
                  <a:lnTo>
                    <a:pt x="635254" y="1893062"/>
                  </a:lnTo>
                  <a:lnTo>
                    <a:pt x="635254" y="1886712"/>
                  </a:lnTo>
                  <a:lnTo>
                    <a:pt x="635254" y="1893062"/>
                  </a:lnTo>
                  <a:lnTo>
                    <a:pt x="635254" y="1899412"/>
                  </a:lnTo>
                  <a:cubicBezTo>
                    <a:pt x="284353" y="1899412"/>
                    <a:pt x="0" y="1614043"/>
                    <a:pt x="0" y="1262126"/>
                  </a:cubicBezTo>
                  <a:lnTo>
                    <a:pt x="0" y="637286"/>
                  </a:lnTo>
                  <a:lnTo>
                    <a:pt x="6350" y="637286"/>
                  </a:lnTo>
                  <a:lnTo>
                    <a:pt x="0" y="637286"/>
                  </a:lnTo>
                  <a:moveTo>
                    <a:pt x="12700" y="637286"/>
                  </a:moveTo>
                  <a:lnTo>
                    <a:pt x="12700" y="1262126"/>
                  </a:lnTo>
                  <a:lnTo>
                    <a:pt x="6350" y="1262126"/>
                  </a:lnTo>
                  <a:lnTo>
                    <a:pt x="12700" y="1262126"/>
                  </a:lnTo>
                  <a:cubicBezTo>
                    <a:pt x="12700" y="1607058"/>
                    <a:pt x="291465" y="1886712"/>
                    <a:pt x="635254" y="1886712"/>
                  </a:cubicBezTo>
                  <a:cubicBezTo>
                    <a:pt x="638810" y="1886712"/>
                    <a:pt x="641604" y="1889506"/>
                    <a:pt x="641604" y="1893062"/>
                  </a:cubicBezTo>
                  <a:cubicBezTo>
                    <a:pt x="641604" y="1896618"/>
                    <a:pt x="638810" y="1899412"/>
                    <a:pt x="635254" y="1899412"/>
                  </a:cubicBezTo>
                  <a:cubicBezTo>
                    <a:pt x="631698" y="1899412"/>
                    <a:pt x="628904" y="1896618"/>
                    <a:pt x="628904" y="1893062"/>
                  </a:cubicBezTo>
                  <a:cubicBezTo>
                    <a:pt x="628904" y="1889506"/>
                    <a:pt x="631698" y="1886712"/>
                    <a:pt x="635254" y="1886712"/>
                  </a:cubicBezTo>
                  <a:cubicBezTo>
                    <a:pt x="979043" y="1886712"/>
                    <a:pt x="1257808" y="1607058"/>
                    <a:pt x="1257808" y="1262126"/>
                  </a:cubicBezTo>
                  <a:lnTo>
                    <a:pt x="1257808" y="637286"/>
                  </a:lnTo>
                  <a:lnTo>
                    <a:pt x="1264158" y="637286"/>
                  </a:lnTo>
                  <a:lnTo>
                    <a:pt x="1257808" y="637286"/>
                  </a:lnTo>
                  <a:cubicBezTo>
                    <a:pt x="1257681" y="292354"/>
                    <a:pt x="978916" y="12700"/>
                    <a:pt x="635254" y="12700"/>
                  </a:cubicBezTo>
                  <a:cubicBezTo>
                    <a:pt x="633349" y="12700"/>
                    <a:pt x="631444" y="11811"/>
                    <a:pt x="630301" y="10287"/>
                  </a:cubicBezTo>
                  <a:lnTo>
                    <a:pt x="635254" y="6350"/>
                  </a:lnTo>
                  <a:lnTo>
                    <a:pt x="635254" y="12700"/>
                  </a:lnTo>
                  <a:cubicBezTo>
                    <a:pt x="291465" y="12700"/>
                    <a:pt x="12700" y="292354"/>
                    <a:pt x="12700" y="637286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20080" y="2333923"/>
            <a:ext cx="353765" cy="422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0"/>
              </a:lnSpc>
            </a:pPr>
            <a:r>
              <a:rPr lang="en-US" sz="2750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004417" y="2035671"/>
            <a:ext cx="2948582" cy="406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5"/>
              </a:lnSpc>
            </a:pPr>
            <a:r>
              <a:rPr lang="en-US" sz="2312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Pruebas Automatizadas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004418" y="2488406"/>
            <a:ext cx="15458182" cy="388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7"/>
              </a:lnSpc>
            </a:pPr>
            <a:r>
              <a:rPr lang="en-US" sz="1812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Controladas por ingeniería QA.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820639" y="3444180"/>
            <a:ext cx="952797" cy="1424582"/>
            <a:chOff x="0" y="0"/>
            <a:chExt cx="1270397" cy="189944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6350" y="6350"/>
              <a:ext cx="1257681" cy="1886712"/>
            </a:xfrm>
            <a:custGeom>
              <a:avLst/>
              <a:gdLst/>
              <a:ahLst/>
              <a:cxnLst/>
              <a:rect r="r" b="b" t="t" l="l"/>
              <a:pathLst>
                <a:path h="1886712" w="1257681">
                  <a:moveTo>
                    <a:pt x="0" y="630936"/>
                  </a:moveTo>
                  <a:cubicBezTo>
                    <a:pt x="0" y="282448"/>
                    <a:pt x="281559" y="0"/>
                    <a:pt x="628904" y="0"/>
                  </a:cubicBezTo>
                  <a:cubicBezTo>
                    <a:pt x="976249" y="0"/>
                    <a:pt x="1257681" y="282448"/>
                    <a:pt x="1257681" y="630936"/>
                  </a:cubicBezTo>
                  <a:lnTo>
                    <a:pt x="1257681" y="1255776"/>
                  </a:lnTo>
                  <a:cubicBezTo>
                    <a:pt x="1257681" y="1604264"/>
                    <a:pt x="976122" y="1886712"/>
                    <a:pt x="628777" y="1886712"/>
                  </a:cubicBezTo>
                  <a:cubicBezTo>
                    <a:pt x="281432" y="1886712"/>
                    <a:pt x="0" y="1604264"/>
                    <a:pt x="0" y="1255776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70508" cy="1899412"/>
            </a:xfrm>
            <a:custGeom>
              <a:avLst/>
              <a:gdLst/>
              <a:ahLst/>
              <a:cxnLst/>
              <a:rect r="r" b="b" t="t" l="l"/>
              <a:pathLst>
                <a:path h="1899412" w="1270508">
                  <a:moveTo>
                    <a:pt x="0" y="637286"/>
                  </a:moveTo>
                  <a:cubicBezTo>
                    <a:pt x="0" y="285369"/>
                    <a:pt x="284353" y="0"/>
                    <a:pt x="635254" y="0"/>
                  </a:cubicBezTo>
                  <a:cubicBezTo>
                    <a:pt x="637159" y="0"/>
                    <a:pt x="639064" y="889"/>
                    <a:pt x="640207" y="2413"/>
                  </a:cubicBezTo>
                  <a:lnTo>
                    <a:pt x="635254" y="6350"/>
                  </a:lnTo>
                  <a:lnTo>
                    <a:pt x="635254" y="0"/>
                  </a:lnTo>
                  <a:lnTo>
                    <a:pt x="635254" y="6350"/>
                  </a:lnTo>
                  <a:lnTo>
                    <a:pt x="635254" y="0"/>
                  </a:lnTo>
                  <a:cubicBezTo>
                    <a:pt x="986028" y="0"/>
                    <a:pt x="1270508" y="285369"/>
                    <a:pt x="1270508" y="637286"/>
                  </a:cubicBezTo>
                  <a:lnTo>
                    <a:pt x="1270508" y="1262126"/>
                  </a:lnTo>
                  <a:lnTo>
                    <a:pt x="1264158" y="1262126"/>
                  </a:lnTo>
                  <a:lnTo>
                    <a:pt x="1270508" y="1262126"/>
                  </a:lnTo>
                  <a:cubicBezTo>
                    <a:pt x="1270508" y="1614043"/>
                    <a:pt x="986155" y="1899412"/>
                    <a:pt x="635254" y="1899412"/>
                  </a:cubicBezTo>
                  <a:lnTo>
                    <a:pt x="635254" y="1893062"/>
                  </a:lnTo>
                  <a:lnTo>
                    <a:pt x="635254" y="1886712"/>
                  </a:lnTo>
                  <a:lnTo>
                    <a:pt x="635254" y="1893062"/>
                  </a:lnTo>
                  <a:lnTo>
                    <a:pt x="635254" y="1899412"/>
                  </a:lnTo>
                  <a:cubicBezTo>
                    <a:pt x="284353" y="1899412"/>
                    <a:pt x="0" y="1614043"/>
                    <a:pt x="0" y="1262126"/>
                  </a:cubicBezTo>
                  <a:lnTo>
                    <a:pt x="0" y="637286"/>
                  </a:lnTo>
                  <a:lnTo>
                    <a:pt x="6350" y="637286"/>
                  </a:lnTo>
                  <a:lnTo>
                    <a:pt x="0" y="637286"/>
                  </a:lnTo>
                  <a:moveTo>
                    <a:pt x="12700" y="637286"/>
                  </a:moveTo>
                  <a:lnTo>
                    <a:pt x="12700" y="1262126"/>
                  </a:lnTo>
                  <a:lnTo>
                    <a:pt x="6350" y="1262126"/>
                  </a:lnTo>
                  <a:lnTo>
                    <a:pt x="12700" y="1262126"/>
                  </a:lnTo>
                  <a:cubicBezTo>
                    <a:pt x="12700" y="1607058"/>
                    <a:pt x="291465" y="1886712"/>
                    <a:pt x="635254" y="1886712"/>
                  </a:cubicBezTo>
                  <a:cubicBezTo>
                    <a:pt x="638810" y="1886712"/>
                    <a:pt x="641604" y="1889506"/>
                    <a:pt x="641604" y="1893062"/>
                  </a:cubicBezTo>
                  <a:cubicBezTo>
                    <a:pt x="641604" y="1896618"/>
                    <a:pt x="638810" y="1899412"/>
                    <a:pt x="635254" y="1899412"/>
                  </a:cubicBezTo>
                  <a:cubicBezTo>
                    <a:pt x="631698" y="1899412"/>
                    <a:pt x="628904" y="1896618"/>
                    <a:pt x="628904" y="1893062"/>
                  </a:cubicBezTo>
                  <a:cubicBezTo>
                    <a:pt x="628904" y="1889506"/>
                    <a:pt x="631698" y="1886712"/>
                    <a:pt x="635254" y="1886712"/>
                  </a:cubicBezTo>
                  <a:cubicBezTo>
                    <a:pt x="979043" y="1886712"/>
                    <a:pt x="1257808" y="1607058"/>
                    <a:pt x="1257808" y="1262126"/>
                  </a:cubicBezTo>
                  <a:lnTo>
                    <a:pt x="1257808" y="637286"/>
                  </a:lnTo>
                  <a:lnTo>
                    <a:pt x="1264158" y="637286"/>
                  </a:lnTo>
                  <a:lnTo>
                    <a:pt x="1257808" y="637286"/>
                  </a:lnTo>
                  <a:cubicBezTo>
                    <a:pt x="1257681" y="292354"/>
                    <a:pt x="978916" y="12700"/>
                    <a:pt x="635254" y="12700"/>
                  </a:cubicBezTo>
                  <a:cubicBezTo>
                    <a:pt x="633349" y="12700"/>
                    <a:pt x="631444" y="11811"/>
                    <a:pt x="630301" y="10287"/>
                  </a:cubicBezTo>
                  <a:lnTo>
                    <a:pt x="635254" y="6350"/>
                  </a:lnTo>
                  <a:lnTo>
                    <a:pt x="635254" y="12700"/>
                  </a:lnTo>
                  <a:cubicBezTo>
                    <a:pt x="291465" y="12700"/>
                    <a:pt x="12700" y="292354"/>
                    <a:pt x="12700" y="637286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120080" y="3956480"/>
            <a:ext cx="353765" cy="422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0"/>
              </a:lnSpc>
            </a:pPr>
            <a:r>
              <a:rPr lang="en-US" sz="2750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2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004417" y="3627536"/>
            <a:ext cx="2947987" cy="406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5"/>
              </a:lnSpc>
            </a:pPr>
            <a:r>
              <a:rPr lang="en-US" sz="2312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Cobertura Completa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004418" y="4080272"/>
            <a:ext cx="15458182" cy="388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7"/>
              </a:lnSpc>
            </a:pPr>
            <a:r>
              <a:rPr lang="en-US" sz="1812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fallos bloqueantes detectados.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820639" y="5036046"/>
            <a:ext cx="952797" cy="1424582"/>
            <a:chOff x="0" y="0"/>
            <a:chExt cx="1270397" cy="189944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6350" y="6350"/>
              <a:ext cx="1257681" cy="1886712"/>
            </a:xfrm>
            <a:custGeom>
              <a:avLst/>
              <a:gdLst/>
              <a:ahLst/>
              <a:cxnLst/>
              <a:rect r="r" b="b" t="t" l="l"/>
              <a:pathLst>
                <a:path h="1886712" w="1257681">
                  <a:moveTo>
                    <a:pt x="0" y="630936"/>
                  </a:moveTo>
                  <a:cubicBezTo>
                    <a:pt x="0" y="282448"/>
                    <a:pt x="281559" y="0"/>
                    <a:pt x="628904" y="0"/>
                  </a:cubicBezTo>
                  <a:cubicBezTo>
                    <a:pt x="976249" y="0"/>
                    <a:pt x="1257681" y="282448"/>
                    <a:pt x="1257681" y="630936"/>
                  </a:cubicBezTo>
                  <a:lnTo>
                    <a:pt x="1257681" y="1255776"/>
                  </a:lnTo>
                  <a:cubicBezTo>
                    <a:pt x="1257681" y="1604264"/>
                    <a:pt x="976122" y="1886712"/>
                    <a:pt x="628777" y="1886712"/>
                  </a:cubicBezTo>
                  <a:cubicBezTo>
                    <a:pt x="281432" y="1886712"/>
                    <a:pt x="0" y="1604264"/>
                    <a:pt x="0" y="1255776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270508" cy="1899412"/>
            </a:xfrm>
            <a:custGeom>
              <a:avLst/>
              <a:gdLst/>
              <a:ahLst/>
              <a:cxnLst/>
              <a:rect r="r" b="b" t="t" l="l"/>
              <a:pathLst>
                <a:path h="1899412" w="1270508">
                  <a:moveTo>
                    <a:pt x="0" y="637286"/>
                  </a:moveTo>
                  <a:cubicBezTo>
                    <a:pt x="0" y="285369"/>
                    <a:pt x="284353" y="0"/>
                    <a:pt x="635254" y="0"/>
                  </a:cubicBezTo>
                  <a:cubicBezTo>
                    <a:pt x="637159" y="0"/>
                    <a:pt x="639064" y="889"/>
                    <a:pt x="640207" y="2413"/>
                  </a:cubicBezTo>
                  <a:lnTo>
                    <a:pt x="635254" y="6350"/>
                  </a:lnTo>
                  <a:lnTo>
                    <a:pt x="635254" y="0"/>
                  </a:lnTo>
                  <a:lnTo>
                    <a:pt x="635254" y="6350"/>
                  </a:lnTo>
                  <a:lnTo>
                    <a:pt x="635254" y="0"/>
                  </a:lnTo>
                  <a:cubicBezTo>
                    <a:pt x="986028" y="0"/>
                    <a:pt x="1270508" y="285369"/>
                    <a:pt x="1270508" y="637286"/>
                  </a:cubicBezTo>
                  <a:lnTo>
                    <a:pt x="1270508" y="1262126"/>
                  </a:lnTo>
                  <a:lnTo>
                    <a:pt x="1264158" y="1262126"/>
                  </a:lnTo>
                  <a:lnTo>
                    <a:pt x="1270508" y="1262126"/>
                  </a:lnTo>
                  <a:cubicBezTo>
                    <a:pt x="1270508" y="1614043"/>
                    <a:pt x="986155" y="1899412"/>
                    <a:pt x="635254" y="1899412"/>
                  </a:cubicBezTo>
                  <a:lnTo>
                    <a:pt x="635254" y="1893062"/>
                  </a:lnTo>
                  <a:lnTo>
                    <a:pt x="635254" y="1886712"/>
                  </a:lnTo>
                  <a:lnTo>
                    <a:pt x="635254" y="1893062"/>
                  </a:lnTo>
                  <a:lnTo>
                    <a:pt x="635254" y="1899412"/>
                  </a:lnTo>
                  <a:cubicBezTo>
                    <a:pt x="284353" y="1899412"/>
                    <a:pt x="0" y="1614043"/>
                    <a:pt x="0" y="1262126"/>
                  </a:cubicBezTo>
                  <a:lnTo>
                    <a:pt x="0" y="637286"/>
                  </a:lnTo>
                  <a:lnTo>
                    <a:pt x="6350" y="637286"/>
                  </a:lnTo>
                  <a:lnTo>
                    <a:pt x="0" y="637286"/>
                  </a:lnTo>
                  <a:moveTo>
                    <a:pt x="12700" y="637286"/>
                  </a:moveTo>
                  <a:lnTo>
                    <a:pt x="12700" y="1262126"/>
                  </a:lnTo>
                  <a:lnTo>
                    <a:pt x="6350" y="1262126"/>
                  </a:lnTo>
                  <a:lnTo>
                    <a:pt x="12700" y="1262126"/>
                  </a:lnTo>
                  <a:cubicBezTo>
                    <a:pt x="12700" y="1607058"/>
                    <a:pt x="291465" y="1886712"/>
                    <a:pt x="635254" y="1886712"/>
                  </a:cubicBezTo>
                  <a:cubicBezTo>
                    <a:pt x="638810" y="1886712"/>
                    <a:pt x="641604" y="1889506"/>
                    <a:pt x="641604" y="1893062"/>
                  </a:cubicBezTo>
                  <a:cubicBezTo>
                    <a:pt x="641604" y="1896618"/>
                    <a:pt x="638810" y="1899412"/>
                    <a:pt x="635254" y="1899412"/>
                  </a:cubicBezTo>
                  <a:cubicBezTo>
                    <a:pt x="631698" y="1899412"/>
                    <a:pt x="628904" y="1896618"/>
                    <a:pt x="628904" y="1893062"/>
                  </a:cubicBezTo>
                  <a:cubicBezTo>
                    <a:pt x="628904" y="1889506"/>
                    <a:pt x="631698" y="1886712"/>
                    <a:pt x="635254" y="1886712"/>
                  </a:cubicBezTo>
                  <a:cubicBezTo>
                    <a:pt x="979043" y="1886712"/>
                    <a:pt x="1257808" y="1607058"/>
                    <a:pt x="1257808" y="1262126"/>
                  </a:cubicBezTo>
                  <a:lnTo>
                    <a:pt x="1257808" y="637286"/>
                  </a:lnTo>
                  <a:lnTo>
                    <a:pt x="1264158" y="637286"/>
                  </a:lnTo>
                  <a:lnTo>
                    <a:pt x="1257808" y="637286"/>
                  </a:lnTo>
                  <a:cubicBezTo>
                    <a:pt x="1257681" y="292354"/>
                    <a:pt x="978916" y="12700"/>
                    <a:pt x="635254" y="12700"/>
                  </a:cubicBezTo>
                  <a:cubicBezTo>
                    <a:pt x="633349" y="12700"/>
                    <a:pt x="631444" y="11811"/>
                    <a:pt x="630301" y="10287"/>
                  </a:cubicBezTo>
                  <a:lnTo>
                    <a:pt x="635254" y="6350"/>
                  </a:lnTo>
                  <a:lnTo>
                    <a:pt x="635254" y="12700"/>
                  </a:lnTo>
                  <a:cubicBezTo>
                    <a:pt x="291465" y="12700"/>
                    <a:pt x="12700" y="292354"/>
                    <a:pt x="12700" y="637286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1120080" y="5545037"/>
            <a:ext cx="353765" cy="422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0"/>
              </a:lnSpc>
            </a:pPr>
            <a:r>
              <a:rPr lang="en-US" sz="2750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3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004417" y="5219402"/>
            <a:ext cx="2947987" cy="406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5"/>
              </a:lnSpc>
            </a:pPr>
            <a:r>
              <a:rPr lang="en-US" sz="2312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Retroalimentación Real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004418" y="5672138"/>
            <a:ext cx="15458182" cy="388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7"/>
              </a:lnSpc>
            </a:pPr>
            <a:r>
              <a:rPr lang="en-US" sz="1812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Iteraciones guiadas por el cliente.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820639" y="6627911"/>
            <a:ext cx="952797" cy="1424582"/>
            <a:chOff x="0" y="0"/>
            <a:chExt cx="1270397" cy="1899443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6350" y="6350"/>
              <a:ext cx="1257681" cy="1886712"/>
            </a:xfrm>
            <a:custGeom>
              <a:avLst/>
              <a:gdLst/>
              <a:ahLst/>
              <a:cxnLst/>
              <a:rect r="r" b="b" t="t" l="l"/>
              <a:pathLst>
                <a:path h="1886712" w="1257681">
                  <a:moveTo>
                    <a:pt x="0" y="630936"/>
                  </a:moveTo>
                  <a:cubicBezTo>
                    <a:pt x="0" y="282448"/>
                    <a:pt x="281559" y="0"/>
                    <a:pt x="628904" y="0"/>
                  </a:cubicBezTo>
                  <a:cubicBezTo>
                    <a:pt x="976249" y="0"/>
                    <a:pt x="1257681" y="282448"/>
                    <a:pt x="1257681" y="630936"/>
                  </a:cubicBezTo>
                  <a:lnTo>
                    <a:pt x="1257681" y="1255776"/>
                  </a:lnTo>
                  <a:cubicBezTo>
                    <a:pt x="1257681" y="1604264"/>
                    <a:pt x="976122" y="1886712"/>
                    <a:pt x="628777" y="1886712"/>
                  </a:cubicBezTo>
                  <a:cubicBezTo>
                    <a:pt x="281432" y="1886712"/>
                    <a:pt x="0" y="1604264"/>
                    <a:pt x="0" y="1255776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270508" cy="1899412"/>
            </a:xfrm>
            <a:custGeom>
              <a:avLst/>
              <a:gdLst/>
              <a:ahLst/>
              <a:cxnLst/>
              <a:rect r="r" b="b" t="t" l="l"/>
              <a:pathLst>
                <a:path h="1899412" w="1270508">
                  <a:moveTo>
                    <a:pt x="0" y="637286"/>
                  </a:moveTo>
                  <a:cubicBezTo>
                    <a:pt x="0" y="285369"/>
                    <a:pt x="284353" y="0"/>
                    <a:pt x="635254" y="0"/>
                  </a:cubicBezTo>
                  <a:cubicBezTo>
                    <a:pt x="637159" y="0"/>
                    <a:pt x="639064" y="889"/>
                    <a:pt x="640207" y="2413"/>
                  </a:cubicBezTo>
                  <a:lnTo>
                    <a:pt x="635254" y="6350"/>
                  </a:lnTo>
                  <a:lnTo>
                    <a:pt x="635254" y="0"/>
                  </a:lnTo>
                  <a:lnTo>
                    <a:pt x="635254" y="6350"/>
                  </a:lnTo>
                  <a:lnTo>
                    <a:pt x="635254" y="0"/>
                  </a:lnTo>
                  <a:cubicBezTo>
                    <a:pt x="986028" y="0"/>
                    <a:pt x="1270508" y="285369"/>
                    <a:pt x="1270508" y="637286"/>
                  </a:cubicBezTo>
                  <a:lnTo>
                    <a:pt x="1270508" y="1262126"/>
                  </a:lnTo>
                  <a:lnTo>
                    <a:pt x="1264158" y="1262126"/>
                  </a:lnTo>
                  <a:lnTo>
                    <a:pt x="1270508" y="1262126"/>
                  </a:lnTo>
                  <a:cubicBezTo>
                    <a:pt x="1270508" y="1614043"/>
                    <a:pt x="986155" y="1899412"/>
                    <a:pt x="635254" y="1899412"/>
                  </a:cubicBezTo>
                  <a:lnTo>
                    <a:pt x="635254" y="1893062"/>
                  </a:lnTo>
                  <a:lnTo>
                    <a:pt x="635254" y="1886712"/>
                  </a:lnTo>
                  <a:lnTo>
                    <a:pt x="635254" y="1893062"/>
                  </a:lnTo>
                  <a:lnTo>
                    <a:pt x="635254" y="1899412"/>
                  </a:lnTo>
                  <a:cubicBezTo>
                    <a:pt x="284353" y="1899412"/>
                    <a:pt x="0" y="1614043"/>
                    <a:pt x="0" y="1262126"/>
                  </a:cubicBezTo>
                  <a:lnTo>
                    <a:pt x="0" y="637286"/>
                  </a:lnTo>
                  <a:lnTo>
                    <a:pt x="6350" y="637286"/>
                  </a:lnTo>
                  <a:lnTo>
                    <a:pt x="0" y="637286"/>
                  </a:lnTo>
                  <a:moveTo>
                    <a:pt x="12700" y="637286"/>
                  </a:moveTo>
                  <a:lnTo>
                    <a:pt x="12700" y="1262126"/>
                  </a:lnTo>
                  <a:lnTo>
                    <a:pt x="6350" y="1262126"/>
                  </a:lnTo>
                  <a:lnTo>
                    <a:pt x="12700" y="1262126"/>
                  </a:lnTo>
                  <a:cubicBezTo>
                    <a:pt x="12700" y="1607058"/>
                    <a:pt x="291465" y="1886712"/>
                    <a:pt x="635254" y="1886712"/>
                  </a:cubicBezTo>
                  <a:cubicBezTo>
                    <a:pt x="638810" y="1886712"/>
                    <a:pt x="641604" y="1889506"/>
                    <a:pt x="641604" y="1893062"/>
                  </a:cubicBezTo>
                  <a:cubicBezTo>
                    <a:pt x="641604" y="1896618"/>
                    <a:pt x="638810" y="1899412"/>
                    <a:pt x="635254" y="1899412"/>
                  </a:cubicBezTo>
                  <a:cubicBezTo>
                    <a:pt x="631698" y="1899412"/>
                    <a:pt x="628904" y="1896618"/>
                    <a:pt x="628904" y="1893062"/>
                  </a:cubicBezTo>
                  <a:cubicBezTo>
                    <a:pt x="628904" y="1889506"/>
                    <a:pt x="631698" y="1886712"/>
                    <a:pt x="635254" y="1886712"/>
                  </a:cubicBezTo>
                  <a:cubicBezTo>
                    <a:pt x="979043" y="1886712"/>
                    <a:pt x="1257808" y="1607058"/>
                    <a:pt x="1257808" y="1262126"/>
                  </a:cubicBezTo>
                  <a:lnTo>
                    <a:pt x="1257808" y="637286"/>
                  </a:lnTo>
                  <a:lnTo>
                    <a:pt x="1264158" y="637286"/>
                  </a:lnTo>
                  <a:lnTo>
                    <a:pt x="1257808" y="637286"/>
                  </a:lnTo>
                  <a:cubicBezTo>
                    <a:pt x="1257681" y="292354"/>
                    <a:pt x="978916" y="12700"/>
                    <a:pt x="635254" y="12700"/>
                  </a:cubicBezTo>
                  <a:cubicBezTo>
                    <a:pt x="633349" y="12700"/>
                    <a:pt x="631444" y="11811"/>
                    <a:pt x="630301" y="10287"/>
                  </a:cubicBezTo>
                  <a:lnTo>
                    <a:pt x="635254" y="6350"/>
                  </a:lnTo>
                  <a:lnTo>
                    <a:pt x="635254" y="12700"/>
                  </a:lnTo>
                  <a:cubicBezTo>
                    <a:pt x="291465" y="12700"/>
                    <a:pt x="12700" y="292354"/>
                    <a:pt x="12700" y="637286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1120155" y="7124269"/>
            <a:ext cx="353765" cy="422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0"/>
              </a:lnSpc>
            </a:pPr>
            <a:r>
              <a:rPr lang="en-US" sz="2750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4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004417" y="6811267"/>
            <a:ext cx="2947987" cy="406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5"/>
              </a:lnSpc>
            </a:pPr>
            <a:r>
              <a:rPr lang="en-US" sz="2312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Modelo de Calidad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004418" y="7264004"/>
            <a:ext cx="15458182" cy="388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7"/>
              </a:lnSpc>
            </a:pPr>
            <a:r>
              <a:rPr lang="en-US" sz="1812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Basado en ISO/IEC 25010.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820639" y="8219777"/>
            <a:ext cx="952797" cy="1424582"/>
            <a:chOff x="0" y="0"/>
            <a:chExt cx="1270397" cy="1899443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6350" y="6350"/>
              <a:ext cx="1257681" cy="1886712"/>
            </a:xfrm>
            <a:custGeom>
              <a:avLst/>
              <a:gdLst/>
              <a:ahLst/>
              <a:cxnLst/>
              <a:rect r="r" b="b" t="t" l="l"/>
              <a:pathLst>
                <a:path h="1886712" w="1257681">
                  <a:moveTo>
                    <a:pt x="0" y="630936"/>
                  </a:moveTo>
                  <a:cubicBezTo>
                    <a:pt x="0" y="282448"/>
                    <a:pt x="281559" y="0"/>
                    <a:pt x="628904" y="0"/>
                  </a:cubicBezTo>
                  <a:cubicBezTo>
                    <a:pt x="976249" y="0"/>
                    <a:pt x="1257681" y="282448"/>
                    <a:pt x="1257681" y="630936"/>
                  </a:cubicBezTo>
                  <a:lnTo>
                    <a:pt x="1257681" y="1255776"/>
                  </a:lnTo>
                  <a:cubicBezTo>
                    <a:pt x="1257681" y="1604264"/>
                    <a:pt x="976122" y="1886712"/>
                    <a:pt x="628777" y="1886712"/>
                  </a:cubicBezTo>
                  <a:cubicBezTo>
                    <a:pt x="281432" y="1886712"/>
                    <a:pt x="0" y="1604264"/>
                    <a:pt x="0" y="1255776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270508" cy="1899412"/>
            </a:xfrm>
            <a:custGeom>
              <a:avLst/>
              <a:gdLst/>
              <a:ahLst/>
              <a:cxnLst/>
              <a:rect r="r" b="b" t="t" l="l"/>
              <a:pathLst>
                <a:path h="1899412" w="1270508">
                  <a:moveTo>
                    <a:pt x="0" y="637286"/>
                  </a:moveTo>
                  <a:cubicBezTo>
                    <a:pt x="0" y="285369"/>
                    <a:pt x="284353" y="0"/>
                    <a:pt x="635254" y="0"/>
                  </a:cubicBezTo>
                  <a:cubicBezTo>
                    <a:pt x="637159" y="0"/>
                    <a:pt x="639064" y="889"/>
                    <a:pt x="640207" y="2413"/>
                  </a:cubicBezTo>
                  <a:lnTo>
                    <a:pt x="635254" y="6350"/>
                  </a:lnTo>
                  <a:lnTo>
                    <a:pt x="635254" y="0"/>
                  </a:lnTo>
                  <a:lnTo>
                    <a:pt x="635254" y="6350"/>
                  </a:lnTo>
                  <a:lnTo>
                    <a:pt x="635254" y="0"/>
                  </a:lnTo>
                  <a:cubicBezTo>
                    <a:pt x="986028" y="0"/>
                    <a:pt x="1270508" y="285369"/>
                    <a:pt x="1270508" y="637286"/>
                  </a:cubicBezTo>
                  <a:lnTo>
                    <a:pt x="1270508" y="1262126"/>
                  </a:lnTo>
                  <a:lnTo>
                    <a:pt x="1264158" y="1262126"/>
                  </a:lnTo>
                  <a:lnTo>
                    <a:pt x="1270508" y="1262126"/>
                  </a:lnTo>
                  <a:cubicBezTo>
                    <a:pt x="1270508" y="1614043"/>
                    <a:pt x="986155" y="1899412"/>
                    <a:pt x="635254" y="1899412"/>
                  </a:cubicBezTo>
                  <a:lnTo>
                    <a:pt x="635254" y="1893062"/>
                  </a:lnTo>
                  <a:lnTo>
                    <a:pt x="635254" y="1886712"/>
                  </a:lnTo>
                  <a:lnTo>
                    <a:pt x="635254" y="1893062"/>
                  </a:lnTo>
                  <a:lnTo>
                    <a:pt x="635254" y="1899412"/>
                  </a:lnTo>
                  <a:cubicBezTo>
                    <a:pt x="284353" y="1899412"/>
                    <a:pt x="0" y="1614043"/>
                    <a:pt x="0" y="1262126"/>
                  </a:cubicBezTo>
                  <a:lnTo>
                    <a:pt x="0" y="637286"/>
                  </a:lnTo>
                  <a:lnTo>
                    <a:pt x="6350" y="637286"/>
                  </a:lnTo>
                  <a:lnTo>
                    <a:pt x="0" y="637286"/>
                  </a:lnTo>
                  <a:moveTo>
                    <a:pt x="12700" y="637286"/>
                  </a:moveTo>
                  <a:lnTo>
                    <a:pt x="12700" y="1262126"/>
                  </a:lnTo>
                  <a:lnTo>
                    <a:pt x="6350" y="1262126"/>
                  </a:lnTo>
                  <a:lnTo>
                    <a:pt x="12700" y="1262126"/>
                  </a:lnTo>
                  <a:cubicBezTo>
                    <a:pt x="12700" y="1607058"/>
                    <a:pt x="291465" y="1886712"/>
                    <a:pt x="635254" y="1886712"/>
                  </a:cubicBezTo>
                  <a:cubicBezTo>
                    <a:pt x="638810" y="1886712"/>
                    <a:pt x="641604" y="1889506"/>
                    <a:pt x="641604" y="1893062"/>
                  </a:cubicBezTo>
                  <a:cubicBezTo>
                    <a:pt x="641604" y="1896618"/>
                    <a:pt x="638810" y="1899412"/>
                    <a:pt x="635254" y="1899412"/>
                  </a:cubicBezTo>
                  <a:cubicBezTo>
                    <a:pt x="631698" y="1899412"/>
                    <a:pt x="628904" y="1896618"/>
                    <a:pt x="628904" y="1893062"/>
                  </a:cubicBezTo>
                  <a:cubicBezTo>
                    <a:pt x="628904" y="1889506"/>
                    <a:pt x="631698" y="1886712"/>
                    <a:pt x="635254" y="1886712"/>
                  </a:cubicBezTo>
                  <a:cubicBezTo>
                    <a:pt x="979043" y="1886712"/>
                    <a:pt x="1257808" y="1607058"/>
                    <a:pt x="1257808" y="1262126"/>
                  </a:cubicBezTo>
                  <a:lnTo>
                    <a:pt x="1257808" y="637286"/>
                  </a:lnTo>
                  <a:lnTo>
                    <a:pt x="1264158" y="637286"/>
                  </a:lnTo>
                  <a:lnTo>
                    <a:pt x="1257808" y="637286"/>
                  </a:lnTo>
                  <a:cubicBezTo>
                    <a:pt x="1257681" y="292354"/>
                    <a:pt x="978916" y="12700"/>
                    <a:pt x="635254" y="12700"/>
                  </a:cubicBezTo>
                  <a:cubicBezTo>
                    <a:pt x="633349" y="12700"/>
                    <a:pt x="631444" y="11811"/>
                    <a:pt x="630301" y="10287"/>
                  </a:cubicBezTo>
                  <a:lnTo>
                    <a:pt x="635254" y="6350"/>
                  </a:lnTo>
                  <a:lnTo>
                    <a:pt x="635254" y="12700"/>
                  </a:lnTo>
                  <a:cubicBezTo>
                    <a:pt x="291465" y="12700"/>
                    <a:pt x="12700" y="292354"/>
                    <a:pt x="12700" y="637286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1120080" y="8754236"/>
            <a:ext cx="353765" cy="422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0"/>
              </a:lnSpc>
            </a:pPr>
            <a:r>
              <a:rPr lang="en-US" sz="2750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5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2004417" y="8403134"/>
            <a:ext cx="2947987" cy="406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5"/>
              </a:lnSpc>
            </a:pPr>
            <a:r>
              <a:rPr lang="en-US" sz="2312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Control de Versiones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2004418" y="8855869"/>
            <a:ext cx="15458182" cy="388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7"/>
              </a:lnSpc>
            </a:pPr>
            <a:r>
              <a:rPr lang="en-US" sz="1812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Trazabilidad y documentación validada.</a:t>
            </a:r>
          </a:p>
        </p:txBody>
      </p:sp>
      <p:sp>
        <p:nvSpPr>
          <p:cNvPr name="Freeform 34" id="34"/>
          <p:cNvSpPr/>
          <p:nvPr/>
        </p:nvSpPr>
        <p:spPr>
          <a:xfrm flipH="false" flipV="false" rot="5400000">
            <a:off x="11207833" y="-5333329"/>
            <a:ext cx="12102934" cy="12419055"/>
          </a:xfrm>
          <a:custGeom>
            <a:avLst/>
            <a:gdLst/>
            <a:ahLst/>
            <a:cxnLst/>
            <a:rect r="r" b="b" t="t" l="l"/>
            <a:pathLst>
              <a:path h="12419055" w="12102934">
                <a:moveTo>
                  <a:pt x="0" y="0"/>
                </a:moveTo>
                <a:lnTo>
                  <a:pt x="12102934" y="0"/>
                </a:lnTo>
                <a:lnTo>
                  <a:pt x="12102934" y="12419055"/>
                </a:lnTo>
                <a:lnTo>
                  <a:pt x="0" y="1241905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3109996" y="5274852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1207833" y="-7646946"/>
            <a:ext cx="12102934" cy="12419055"/>
          </a:xfrm>
          <a:custGeom>
            <a:avLst/>
            <a:gdLst/>
            <a:ahLst/>
            <a:cxnLst/>
            <a:rect r="r" b="b" t="t" l="l"/>
            <a:pathLst>
              <a:path h="12419055" w="12102934">
                <a:moveTo>
                  <a:pt x="0" y="0"/>
                </a:moveTo>
                <a:lnTo>
                  <a:pt x="12102934" y="0"/>
                </a:lnTo>
                <a:lnTo>
                  <a:pt x="12102934" y="12419055"/>
                </a:lnTo>
                <a:lnTo>
                  <a:pt x="0" y="124190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25401" y="543669"/>
            <a:ext cx="4008738" cy="803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0"/>
              </a:lnSpc>
            </a:pPr>
            <a:r>
              <a:rPr lang="en-US" sz="4625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Diagramas 4+1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617452" y="4459413"/>
            <a:ext cx="9053096" cy="1228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21"/>
              </a:lnSpc>
            </a:pPr>
            <a:r>
              <a:rPr lang="en-US" sz="3372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 tooltip="https://drive.google.com/drive/folders/1hBG65FfsMapuIZJI4-Rg8TMA3mxoB7ym?usp=sharing"/>
              </a:rPr>
              <a:t>https://drive.google.com/drive/folders/1hBG65FfsMapuIZJI4-Rg8TMA3mxoB7ym?usp=sharing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4278037" y="4401252"/>
            <a:ext cx="104569" cy="1484496"/>
            <a:chOff x="0" y="0"/>
            <a:chExt cx="203200" cy="288468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3200" cy="2884678"/>
            </a:xfrm>
            <a:custGeom>
              <a:avLst/>
              <a:gdLst/>
              <a:ahLst/>
              <a:cxnLst/>
              <a:rect r="r" b="b" t="t" l="l"/>
              <a:pathLst>
                <a:path h="2884678" w="203200">
                  <a:moveTo>
                    <a:pt x="0" y="101600"/>
                  </a:moveTo>
                  <a:cubicBezTo>
                    <a:pt x="0" y="45466"/>
                    <a:pt x="45466" y="0"/>
                    <a:pt x="101600" y="0"/>
                  </a:cubicBezTo>
                  <a:cubicBezTo>
                    <a:pt x="157734" y="0"/>
                    <a:pt x="203200" y="45466"/>
                    <a:pt x="203200" y="101600"/>
                  </a:cubicBezTo>
                  <a:lnTo>
                    <a:pt x="203200" y="2783078"/>
                  </a:lnTo>
                  <a:cubicBezTo>
                    <a:pt x="203200" y="2839212"/>
                    <a:pt x="157734" y="2884678"/>
                    <a:pt x="101600" y="2884678"/>
                  </a:cubicBezTo>
                  <a:cubicBezTo>
                    <a:pt x="45466" y="2884678"/>
                    <a:pt x="0" y="2839212"/>
                    <a:pt x="0" y="2783078"/>
                  </a:cubicBezTo>
                  <a:close/>
                </a:path>
              </a:pathLst>
            </a:custGeom>
            <a:solidFill>
              <a:srgbClr val="FDFBFB"/>
            </a:solidFill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805786" y="-7392626"/>
            <a:ext cx="13641413" cy="13997719"/>
          </a:xfrm>
          <a:custGeom>
            <a:avLst/>
            <a:gdLst/>
            <a:ahLst/>
            <a:cxnLst/>
            <a:rect r="r" b="b" t="t" l="l"/>
            <a:pathLst>
              <a:path h="13997719" w="13641413">
                <a:moveTo>
                  <a:pt x="0" y="0"/>
                </a:moveTo>
                <a:lnTo>
                  <a:pt x="13641413" y="0"/>
                </a:lnTo>
                <a:lnTo>
                  <a:pt x="13641413" y="13997719"/>
                </a:lnTo>
                <a:lnTo>
                  <a:pt x="0" y="139977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92237" y="2479625"/>
            <a:ext cx="7088237" cy="985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Justificación Técnica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987475" y="4070747"/>
            <a:ext cx="8019455" cy="1662261"/>
            <a:chOff x="0" y="0"/>
            <a:chExt cx="10692607" cy="221634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6350" y="6350"/>
              <a:ext cx="10679938" cy="2203577"/>
            </a:xfrm>
            <a:custGeom>
              <a:avLst/>
              <a:gdLst/>
              <a:ahLst/>
              <a:cxnLst/>
              <a:rect r="r" b="b" t="t" l="l"/>
              <a:pathLst>
                <a:path h="2203577" w="10679938">
                  <a:moveTo>
                    <a:pt x="0" y="158750"/>
                  </a:moveTo>
                  <a:cubicBezTo>
                    <a:pt x="0" y="71120"/>
                    <a:pt x="71374" y="0"/>
                    <a:pt x="159512" y="0"/>
                  </a:cubicBezTo>
                  <a:lnTo>
                    <a:pt x="10520426" y="0"/>
                  </a:lnTo>
                  <a:cubicBezTo>
                    <a:pt x="10608564" y="0"/>
                    <a:pt x="10679938" y="71120"/>
                    <a:pt x="10679938" y="158750"/>
                  </a:cubicBezTo>
                  <a:lnTo>
                    <a:pt x="10679938" y="2044827"/>
                  </a:lnTo>
                  <a:cubicBezTo>
                    <a:pt x="10679938" y="2132457"/>
                    <a:pt x="10608564" y="2203577"/>
                    <a:pt x="10520426" y="2203577"/>
                  </a:cubicBezTo>
                  <a:lnTo>
                    <a:pt x="159512" y="2203577"/>
                  </a:lnTo>
                  <a:cubicBezTo>
                    <a:pt x="71374" y="2203577"/>
                    <a:pt x="0" y="2132457"/>
                    <a:pt x="0" y="2044827"/>
                  </a:cubicBezTo>
                  <a:close/>
                </a:path>
              </a:pathLst>
            </a:custGeom>
            <a:solidFill>
              <a:srgbClr val="1A1A1A">
                <a:alpha val="4706"/>
              </a:srgbClr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692638" cy="2216277"/>
            </a:xfrm>
            <a:custGeom>
              <a:avLst/>
              <a:gdLst/>
              <a:ahLst/>
              <a:cxnLst/>
              <a:rect r="r" b="b" t="t" l="l"/>
              <a:pathLst>
                <a:path h="2216277" w="10692638">
                  <a:moveTo>
                    <a:pt x="0" y="165100"/>
                  </a:moveTo>
                  <a:cubicBezTo>
                    <a:pt x="0" y="73914"/>
                    <a:pt x="74295" y="0"/>
                    <a:pt x="165862" y="0"/>
                  </a:cubicBezTo>
                  <a:lnTo>
                    <a:pt x="10526776" y="0"/>
                  </a:lnTo>
                  <a:lnTo>
                    <a:pt x="10526776" y="6350"/>
                  </a:lnTo>
                  <a:lnTo>
                    <a:pt x="10526776" y="0"/>
                  </a:lnTo>
                  <a:cubicBezTo>
                    <a:pt x="10618343" y="0"/>
                    <a:pt x="10692638" y="73914"/>
                    <a:pt x="10692638" y="165100"/>
                  </a:cubicBezTo>
                  <a:lnTo>
                    <a:pt x="10686288" y="165100"/>
                  </a:lnTo>
                  <a:lnTo>
                    <a:pt x="10692638" y="165100"/>
                  </a:lnTo>
                  <a:lnTo>
                    <a:pt x="10692638" y="2051177"/>
                  </a:lnTo>
                  <a:lnTo>
                    <a:pt x="10686288" y="2051177"/>
                  </a:lnTo>
                  <a:lnTo>
                    <a:pt x="10692638" y="2051177"/>
                  </a:lnTo>
                  <a:cubicBezTo>
                    <a:pt x="10692638" y="2142363"/>
                    <a:pt x="10618343" y="2216277"/>
                    <a:pt x="10526776" y="2216277"/>
                  </a:cubicBezTo>
                  <a:lnTo>
                    <a:pt x="10526776" y="2209927"/>
                  </a:lnTo>
                  <a:lnTo>
                    <a:pt x="10526776" y="2216277"/>
                  </a:lnTo>
                  <a:lnTo>
                    <a:pt x="165862" y="2216277"/>
                  </a:lnTo>
                  <a:lnTo>
                    <a:pt x="165862" y="2209927"/>
                  </a:lnTo>
                  <a:lnTo>
                    <a:pt x="165862" y="2216277"/>
                  </a:lnTo>
                  <a:cubicBezTo>
                    <a:pt x="74295" y="2216277"/>
                    <a:pt x="0" y="2142363"/>
                    <a:pt x="0" y="2051177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2051177"/>
                  </a:lnTo>
                  <a:lnTo>
                    <a:pt x="6350" y="2051177"/>
                  </a:lnTo>
                  <a:lnTo>
                    <a:pt x="12700" y="2051177"/>
                  </a:lnTo>
                  <a:cubicBezTo>
                    <a:pt x="12700" y="2135378"/>
                    <a:pt x="81280" y="2203577"/>
                    <a:pt x="165862" y="2203577"/>
                  </a:cubicBezTo>
                  <a:lnTo>
                    <a:pt x="10526776" y="2203577"/>
                  </a:lnTo>
                  <a:cubicBezTo>
                    <a:pt x="10611358" y="2203577"/>
                    <a:pt x="10679938" y="2135251"/>
                    <a:pt x="10679938" y="2051177"/>
                  </a:cubicBezTo>
                  <a:lnTo>
                    <a:pt x="10679938" y="165100"/>
                  </a:lnTo>
                  <a:cubicBezTo>
                    <a:pt x="10679938" y="80899"/>
                    <a:pt x="10611358" y="12700"/>
                    <a:pt x="10526776" y="12700"/>
                  </a:cubicBezTo>
                  <a:lnTo>
                    <a:pt x="165862" y="12700"/>
                  </a:lnTo>
                  <a:lnTo>
                    <a:pt x="165862" y="6350"/>
                  </a:lnTo>
                  <a:lnTo>
                    <a:pt x="165862" y="12700"/>
                  </a:lnTo>
                  <a:cubicBezTo>
                    <a:pt x="81280" y="12700"/>
                    <a:pt x="12700" y="81026"/>
                    <a:pt x="12700" y="165100"/>
                  </a:cubicBezTo>
                  <a:close/>
                </a:path>
              </a:pathLst>
            </a:custGeom>
            <a:solidFill>
              <a:srgbClr val="1A1A1A">
                <a:alpha val="4706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285280" y="4292352"/>
            <a:ext cx="3611016" cy="487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Normas Internacionales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85280" y="4848225"/>
            <a:ext cx="7423845" cy="461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IEEE 830, OWASP, ISO/IEC 25010.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7659121">
            <a:off x="10659648" y="2831894"/>
            <a:ext cx="12525650" cy="12852812"/>
          </a:xfrm>
          <a:custGeom>
            <a:avLst/>
            <a:gdLst/>
            <a:ahLst/>
            <a:cxnLst/>
            <a:rect r="r" b="b" t="t" l="l"/>
            <a:pathLst>
              <a:path h="12852812" w="12525650">
                <a:moveTo>
                  <a:pt x="0" y="0"/>
                </a:moveTo>
                <a:lnTo>
                  <a:pt x="12525649" y="0"/>
                </a:lnTo>
                <a:lnTo>
                  <a:pt x="12525649" y="12852812"/>
                </a:lnTo>
                <a:lnTo>
                  <a:pt x="0" y="128528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9280922" y="4070747"/>
            <a:ext cx="8019604" cy="1662261"/>
            <a:chOff x="0" y="0"/>
            <a:chExt cx="10692805" cy="221634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6350" y="6350"/>
              <a:ext cx="10680065" cy="2203577"/>
            </a:xfrm>
            <a:custGeom>
              <a:avLst/>
              <a:gdLst/>
              <a:ahLst/>
              <a:cxnLst/>
              <a:rect r="r" b="b" t="t" l="l"/>
              <a:pathLst>
                <a:path h="2203577" w="10680065">
                  <a:moveTo>
                    <a:pt x="0" y="158750"/>
                  </a:moveTo>
                  <a:cubicBezTo>
                    <a:pt x="0" y="71120"/>
                    <a:pt x="71374" y="0"/>
                    <a:pt x="159512" y="0"/>
                  </a:cubicBezTo>
                  <a:lnTo>
                    <a:pt x="10520553" y="0"/>
                  </a:lnTo>
                  <a:cubicBezTo>
                    <a:pt x="10608691" y="0"/>
                    <a:pt x="10680065" y="71120"/>
                    <a:pt x="10680065" y="158750"/>
                  </a:cubicBezTo>
                  <a:lnTo>
                    <a:pt x="10680065" y="2044827"/>
                  </a:lnTo>
                  <a:cubicBezTo>
                    <a:pt x="10680065" y="2132457"/>
                    <a:pt x="10608691" y="2203577"/>
                    <a:pt x="10520553" y="2203577"/>
                  </a:cubicBezTo>
                  <a:lnTo>
                    <a:pt x="159512" y="2203577"/>
                  </a:lnTo>
                  <a:cubicBezTo>
                    <a:pt x="71374" y="2203577"/>
                    <a:pt x="0" y="2132457"/>
                    <a:pt x="0" y="2044827"/>
                  </a:cubicBezTo>
                  <a:close/>
                </a:path>
              </a:pathLst>
            </a:custGeom>
            <a:solidFill>
              <a:srgbClr val="1A1A1A">
                <a:alpha val="4706"/>
              </a:srgbClr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0692765" cy="2216277"/>
            </a:xfrm>
            <a:custGeom>
              <a:avLst/>
              <a:gdLst/>
              <a:ahLst/>
              <a:cxnLst/>
              <a:rect r="r" b="b" t="t" l="l"/>
              <a:pathLst>
                <a:path h="2216277" w="10692765">
                  <a:moveTo>
                    <a:pt x="0" y="165100"/>
                  </a:moveTo>
                  <a:cubicBezTo>
                    <a:pt x="0" y="73914"/>
                    <a:pt x="74295" y="0"/>
                    <a:pt x="165862" y="0"/>
                  </a:cubicBezTo>
                  <a:lnTo>
                    <a:pt x="10526903" y="0"/>
                  </a:lnTo>
                  <a:lnTo>
                    <a:pt x="10526903" y="6350"/>
                  </a:lnTo>
                  <a:lnTo>
                    <a:pt x="10526903" y="0"/>
                  </a:lnTo>
                  <a:cubicBezTo>
                    <a:pt x="10618470" y="0"/>
                    <a:pt x="10692765" y="73914"/>
                    <a:pt x="10692765" y="165100"/>
                  </a:cubicBezTo>
                  <a:lnTo>
                    <a:pt x="10686415" y="165100"/>
                  </a:lnTo>
                  <a:lnTo>
                    <a:pt x="10692765" y="165100"/>
                  </a:lnTo>
                  <a:lnTo>
                    <a:pt x="10692765" y="2051177"/>
                  </a:lnTo>
                  <a:lnTo>
                    <a:pt x="10686415" y="2051177"/>
                  </a:lnTo>
                  <a:lnTo>
                    <a:pt x="10692765" y="2051177"/>
                  </a:lnTo>
                  <a:cubicBezTo>
                    <a:pt x="10692765" y="2142363"/>
                    <a:pt x="10618470" y="2216277"/>
                    <a:pt x="10526903" y="2216277"/>
                  </a:cubicBezTo>
                  <a:lnTo>
                    <a:pt x="10526903" y="2209927"/>
                  </a:lnTo>
                  <a:lnTo>
                    <a:pt x="10526903" y="2216277"/>
                  </a:lnTo>
                  <a:lnTo>
                    <a:pt x="165862" y="2216277"/>
                  </a:lnTo>
                  <a:lnTo>
                    <a:pt x="165862" y="2209927"/>
                  </a:lnTo>
                  <a:lnTo>
                    <a:pt x="165862" y="2216277"/>
                  </a:lnTo>
                  <a:cubicBezTo>
                    <a:pt x="74295" y="2216277"/>
                    <a:pt x="0" y="2142363"/>
                    <a:pt x="0" y="2051177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2051177"/>
                  </a:lnTo>
                  <a:lnTo>
                    <a:pt x="6350" y="2051177"/>
                  </a:lnTo>
                  <a:lnTo>
                    <a:pt x="12700" y="2051177"/>
                  </a:lnTo>
                  <a:cubicBezTo>
                    <a:pt x="12700" y="2135378"/>
                    <a:pt x="81280" y="2203577"/>
                    <a:pt x="165862" y="2203577"/>
                  </a:cubicBezTo>
                  <a:lnTo>
                    <a:pt x="10526903" y="2203577"/>
                  </a:lnTo>
                  <a:cubicBezTo>
                    <a:pt x="10611485" y="2203577"/>
                    <a:pt x="10680065" y="2135251"/>
                    <a:pt x="10680065" y="2051177"/>
                  </a:cubicBezTo>
                  <a:lnTo>
                    <a:pt x="10680065" y="165100"/>
                  </a:lnTo>
                  <a:cubicBezTo>
                    <a:pt x="10680065" y="80899"/>
                    <a:pt x="10611485" y="12700"/>
                    <a:pt x="10526903" y="12700"/>
                  </a:cubicBezTo>
                  <a:lnTo>
                    <a:pt x="165862" y="12700"/>
                  </a:lnTo>
                  <a:lnTo>
                    <a:pt x="165862" y="6350"/>
                  </a:lnTo>
                  <a:lnTo>
                    <a:pt x="165862" y="12700"/>
                  </a:lnTo>
                  <a:cubicBezTo>
                    <a:pt x="81280" y="12700"/>
                    <a:pt x="12700" y="81026"/>
                    <a:pt x="12700" y="165100"/>
                  </a:cubicBezTo>
                  <a:close/>
                </a:path>
              </a:pathLst>
            </a:custGeom>
            <a:solidFill>
              <a:srgbClr val="1A1A1A">
                <a:alpha val="4706"/>
              </a:srgbClr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9578728" y="4292352"/>
            <a:ext cx="3544044" cy="487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Diseño Centrado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578728" y="4848225"/>
            <a:ext cx="7423994" cy="461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Principios de diseño en el usuario.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987475" y="6007001"/>
            <a:ext cx="8019455" cy="1662261"/>
            <a:chOff x="0" y="0"/>
            <a:chExt cx="10692607" cy="221634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6350" y="6350"/>
              <a:ext cx="10679938" cy="2203577"/>
            </a:xfrm>
            <a:custGeom>
              <a:avLst/>
              <a:gdLst/>
              <a:ahLst/>
              <a:cxnLst/>
              <a:rect r="r" b="b" t="t" l="l"/>
              <a:pathLst>
                <a:path h="2203577" w="10679938">
                  <a:moveTo>
                    <a:pt x="0" y="158750"/>
                  </a:moveTo>
                  <a:cubicBezTo>
                    <a:pt x="0" y="71120"/>
                    <a:pt x="71374" y="0"/>
                    <a:pt x="159512" y="0"/>
                  </a:cubicBezTo>
                  <a:lnTo>
                    <a:pt x="10520426" y="0"/>
                  </a:lnTo>
                  <a:cubicBezTo>
                    <a:pt x="10608564" y="0"/>
                    <a:pt x="10679938" y="71120"/>
                    <a:pt x="10679938" y="158750"/>
                  </a:cubicBezTo>
                  <a:lnTo>
                    <a:pt x="10679938" y="2044827"/>
                  </a:lnTo>
                  <a:cubicBezTo>
                    <a:pt x="10679938" y="2132457"/>
                    <a:pt x="10608564" y="2203577"/>
                    <a:pt x="10520426" y="2203577"/>
                  </a:cubicBezTo>
                  <a:lnTo>
                    <a:pt x="159512" y="2203577"/>
                  </a:lnTo>
                  <a:cubicBezTo>
                    <a:pt x="71374" y="2203577"/>
                    <a:pt x="0" y="2132457"/>
                    <a:pt x="0" y="2044827"/>
                  </a:cubicBezTo>
                  <a:close/>
                </a:path>
              </a:pathLst>
            </a:custGeom>
            <a:solidFill>
              <a:srgbClr val="1A1A1A">
                <a:alpha val="4706"/>
              </a:srgbClr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0692638" cy="2216277"/>
            </a:xfrm>
            <a:custGeom>
              <a:avLst/>
              <a:gdLst/>
              <a:ahLst/>
              <a:cxnLst/>
              <a:rect r="r" b="b" t="t" l="l"/>
              <a:pathLst>
                <a:path h="2216277" w="10692638">
                  <a:moveTo>
                    <a:pt x="0" y="165100"/>
                  </a:moveTo>
                  <a:cubicBezTo>
                    <a:pt x="0" y="73914"/>
                    <a:pt x="74295" y="0"/>
                    <a:pt x="165862" y="0"/>
                  </a:cubicBezTo>
                  <a:lnTo>
                    <a:pt x="10526776" y="0"/>
                  </a:lnTo>
                  <a:lnTo>
                    <a:pt x="10526776" y="6350"/>
                  </a:lnTo>
                  <a:lnTo>
                    <a:pt x="10526776" y="0"/>
                  </a:lnTo>
                  <a:cubicBezTo>
                    <a:pt x="10618343" y="0"/>
                    <a:pt x="10692638" y="73914"/>
                    <a:pt x="10692638" y="165100"/>
                  </a:cubicBezTo>
                  <a:lnTo>
                    <a:pt x="10686288" y="165100"/>
                  </a:lnTo>
                  <a:lnTo>
                    <a:pt x="10692638" y="165100"/>
                  </a:lnTo>
                  <a:lnTo>
                    <a:pt x="10692638" y="2051177"/>
                  </a:lnTo>
                  <a:lnTo>
                    <a:pt x="10686288" y="2051177"/>
                  </a:lnTo>
                  <a:lnTo>
                    <a:pt x="10692638" y="2051177"/>
                  </a:lnTo>
                  <a:cubicBezTo>
                    <a:pt x="10692638" y="2142363"/>
                    <a:pt x="10618343" y="2216277"/>
                    <a:pt x="10526776" y="2216277"/>
                  </a:cubicBezTo>
                  <a:lnTo>
                    <a:pt x="10526776" y="2209927"/>
                  </a:lnTo>
                  <a:lnTo>
                    <a:pt x="10526776" y="2216277"/>
                  </a:lnTo>
                  <a:lnTo>
                    <a:pt x="165862" y="2216277"/>
                  </a:lnTo>
                  <a:lnTo>
                    <a:pt x="165862" y="2209927"/>
                  </a:lnTo>
                  <a:lnTo>
                    <a:pt x="165862" y="2216277"/>
                  </a:lnTo>
                  <a:cubicBezTo>
                    <a:pt x="74295" y="2216277"/>
                    <a:pt x="0" y="2142363"/>
                    <a:pt x="0" y="2051177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2051177"/>
                  </a:lnTo>
                  <a:lnTo>
                    <a:pt x="6350" y="2051177"/>
                  </a:lnTo>
                  <a:lnTo>
                    <a:pt x="12700" y="2051177"/>
                  </a:lnTo>
                  <a:cubicBezTo>
                    <a:pt x="12700" y="2135378"/>
                    <a:pt x="81280" y="2203577"/>
                    <a:pt x="165862" y="2203577"/>
                  </a:cubicBezTo>
                  <a:lnTo>
                    <a:pt x="10526776" y="2203577"/>
                  </a:lnTo>
                  <a:cubicBezTo>
                    <a:pt x="10611358" y="2203577"/>
                    <a:pt x="10679938" y="2135251"/>
                    <a:pt x="10679938" y="2051177"/>
                  </a:cubicBezTo>
                  <a:lnTo>
                    <a:pt x="10679938" y="165100"/>
                  </a:lnTo>
                  <a:cubicBezTo>
                    <a:pt x="10679938" y="80899"/>
                    <a:pt x="10611358" y="12700"/>
                    <a:pt x="10526776" y="12700"/>
                  </a:cubicBezTo>
                  <a:lnTo>
                    <a:pt x="165862" y="12700"/>
                  </a:lnTo>
                  <a:lnTo>
                    <a:pt x="165862" y="6350"/>
                  </a:lnTo>
                  <a:lnTo>
                    <a:pt x="165862" y="12700"/>
                  </a:lnTo>
                  <a:cubicBezTo>
                    <a:pt x="81280" y="12700"/>
                    <a:pt x="12700" y="81026"/>
                    <a:pt x="12700" y="165100"/>
                  </a:cubicBezTo>
                  <a:close/>
                </a:path>
              </a:pathLst>
            </a:custGeom>
            <a:solidFill>
              <a:srgbClr val="1A1A1A">
                <a:alpha val="4706"/>
              </a:srgbClr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285280" y="6228606"/>
            <a:ext cx="3544044" cy="487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Integración Segura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85280" y="6784479"/>
            <a:ext cx="7423845" cy="461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Sistemas de terceros bajo estándares.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9280922" y="6007001"/>
            <a:ext cx="8019604" cy="1662261"/>
            <a:chOff x="0" y="0"/>
            <a:chExt cx="10692805" cy="221634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6350" y="6350"/>
              <a:ext cx="10680065" cy="2203577"/>
            </a:xfrm>
            <a:custGeom>
              <a:avLst/>
              <a:gdLst/>
              <a:ahLst/>
              <a:cxnLst/>
              <a:rect r="r" b="b" t="t" l="l"/>
              <a:pathLst>
                <a:path h="2203577" w="10680065">
                  <a:moveTo>
                    <a:pt x="0" y="158750"/>
                  </a:moveTo>
                  <a:cubicBezTo>
                    <a:pt x="0" y="71120"/>
                    <a:pt x="71374" y="0"/>
                    <a:pt x="159512" y="0"/>
                  </a:cubicBezTo>
                  <a:lnTo>
                    <a:pt x="10520553" y="0"/>
                  </a:lnTo>
                  <a:cubicBezTo>
                    <a:pt x="10608691" y="0"/>
                    <a:pt x="10680065" y="71120"/>
                    <a:pt x="10680065" y="158750"/>
                  </a:cubicBezTo>
                  <a:lnTo>
                    <a:pt x="10680065" y="2044827"/>
                  </a:lnTo>
                  <a:cubicBezTo>
                    <a:pt x="10680065" y="2132457"/>
                    <a:pt x="10608691" y="2203577"/>
                    <a:pt x="10520553" y="2203577"/>
                  </a:cubicBezTo>
                  <a:lnTo>
                    <a:pt x="159512" y="2203577"/>
                  </a:lnTo>
                  <a:cubicBezTo>
                    <a:pt x="71374" y="2203577"/>
                    <a:pt x="0" y="2132457"/>
                    <a:pt x="0" y="2044827"/>
                  </a:cubicBezTo>
                  <a:close/>
                </a:path>
              </a:pathLst>
            </a:custGeom>
            <a:solidFill>
              <a:srgbClr val="1A1A1A">
                <a:alpha val="4706"/>
              </a:srgbClr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0692765" cy="2216277"/>
            </a:xfrm>
            <a:custGeom>
              <a:avLst/>
              <a:gdLst/>
              <a:ahLst/>
              <a:cxnLst/>
              <a:rect r="r" b="b" t="t" l="l"/>
              <a:pathLst>
                <a:path h="2216277" w="10692765">
                  <a:moveTo>
                    <a:pt x="0" y="165100"/>
                  </a:moveTo>
                  <a:cubicBezTo>
                    <a:pt x="0" y="73914"/>
                    <a:pt x="74295" y="0"/>
                    <a:pt x="165862" y="0"/>
                  </a:cubicBezTo>
                  <a:lnTo>
                    <a:pt x="10526903" y="0"/>
                  </a:lnTo>
                  <a:lnTo>
                    <a:pt x="10526903" y="6350"/>
                  </a:lnTo>
                  <a:lnTo>
                    <a:pt x="10526903" y="0"/>
                  </a:lnTo>
                  <a:cubicBezTo>
                    <a:pt x="10618470" y="0"/>
                    <a:pt x="10692765" y="73914"/>
                    <a:pt x="10692765" y="165100"/>
                  </a:cubicBezTo>
                  <a:lnTo>
                    <a:pt x="10686415" y="165100"/>
                  </a:lnTo>
                  <a:lnTo>
                    <a:pt x="10692765" y="165100"/>
                  </a:lnTo>
                  <a:lnTo>
                    <a:pt x="10692765" y="2051177"/>
                  </a:lnTo>
                  <a:lnTo>
                    <a:pt x="10686415" y="2051177"/>
                  </a:lnTo>
                  <a:lnTo>
                    <a:pt x="10692765" y="2051177"/>
                  </a:lnTo>
                  <a:cubicBezTo>
                    <a:pt x="10692765" y="2142363"/>
                    <a:pt x="10618470" y="2216277"/>
                    <a:pt x="10526903" y="2216277"/>
                  </a:cubicBezTo>
                  <a:lnTo>
                    <a:pt x="10526903" y="2209927"/>
                  </a:lnTo>
                  <a:lnTo>
                    <a:pt x="10526903" y="2216277"/>
                  </a:lnTo>
                  <a:lnTo>
                    <a:pt x="165862" y="2216277"/>
                  </a:lnTo>
                  <a:lnTo>
                    <a:pt x="165862" y="2209927"/>
                  </a:lnTo>
                  <a:lnTo>
                    <a:pt x="165862" y="2216277"/>
                  </a:lnTo>
                  <a:cubicBezTo>
                    <a:pt x="74295" y="2216277"/>
                    <a:pt x="0" y="2142363"/>
                    <a:pt x="0" y="2051177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2051177"/>
                  </a:lnTo>
                  <a:lnTo>
                    <a:pt x="6350" y="2051177"/>
                  </a:lnTo>
                  <a:lnTo>
                    <a:pt x="12700" y="2051177"/>
                  </a:lnTo>
                  <a:cubicBezTo>
                    <a:pt x="12700" y="2135378"/>
                    <a:pt x="81280" y="2203577"/>
                    <a:pt x="165862" y="2203577"/>
                  </a:cubicBezTo>
                  <a:lnTo>
                    <a:pt x="10526903" y="2203577"/>
                  </a:lnTo>
                  <a:cubicBezTo>
                    <a:pt x="10611485" y="2203577"/>
                    <a:pt x="10680065" y="2135251"/>
                    <a:pt x="10680065" y="2051177"/>
                  </a:cubicBezTo>
                  <a:lnTo>
                    <a:pt x="10680065" y="165100"/>
                  </a:lnTo>
                  <a:cubicBezTo>
                    <a:pt x="10680065" y="80899"/>
                    <a:pt x="10611485" y="12700"/>
                    <a:pt x="10526903" y="12700"/>
                  </a:cubicBezTo>
                  <a:lnTo>
                    <a:pt x="165862" y="12700"/>
                  </a:lnTo>
                  <a:lnTo>
                    <a:pt x="165862" y="6350"/>
                  </a:lnTo>
                  <a:lnTo>
                    <a:pt x="165862" y="12700"/>
                  </a:lnTo>
                  <a:cubicBezTo>
                    <a:pt x="81280" y="12700"/>
                    <a:pt x="12700" y="81026"/>
                    <a:pt x="12700" y="165100"/>
                  </a:cubicBezTo>
                  <a:close/>
                </a:path>
              </a:pathLst>
            </a:custGeom>
            <a:solidFill>
              <a:srgbClr val="1A1A1A">
                <a:alpha val="4706"/>
              </a:srgbClr>
            </a:solidFill>
          </p:spPr>
        </p:sp>
      </p:grpSp>
      <p:sp>
        <p:nvSpPr>
          <p:cNvPr name="TextBox 23" id="23"/>
          <p:cNvSpPr txBox="true"/>
          <p:nvPr/>
        </p:nvSpPr>
        <p:spPr>
          <a:xfrm rot="0">
            <a:off x="9578728" y="6228606"/>
            <a:ext cx="3544044" cy="487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Desarrollo Modular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578728" y="6784479"/>
            <a:ext cx="7423994" cy="461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Facilita mejoras futuras.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845702" y="2362236"/>
            <a:ext cx="6577903" cy="1363458"/>
            <a:chOff x="0" y="0"/>
            <a:chExt cx="10692607" cy="2216348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6350" y="6350"/>
              <a:ext cx="10679938" cy="2203577"/>
            </a:xfrm>
            <a:custGeom>
              <a:avLst/>
              <a:gdLst/>
              <a:ahLst/>
              <a:cxnLst/>
              <a:rect r="r" b="b" t="t" l="l"/>
              <a:pathLst>
                <a:path h="2203577" w="10679938">
                  <a:moveTo>
                    <a:pt x="0" y="158750"/>
                  </a:moveTo>
                  <a:cubicBezTo>
                    <a:pt x="0" y="71120"/>
                    <a:pt x="71374" y="0"/>
                    <a:pt x="159512" y="0"/>
                  </a:cubicBezTo>
                  <a:lnTo>
                    <a:pt x="10520426" y="0"/>
                  </a:lnTo>
                  <a:cubicBezTo>
                    <a:pt x="10608564" y="0"/>
                    <a:pt x="10679938" y="71120"/>
                    <a:pt x="10679938" y="158750"/>
                  </a:cubicBezTo>
                  <a:lnTo>
                    <a:pt x="10679938" y="2044827"/>
                  </a:lnTo>
                  <a:cubicBezTo>
                    <a:pt x="10679938" y="2132457"/>
                    <a:pt x="10608564" y="2203577"/>
                    <a:pt x="10520426" y="2203577"/>
                  </a:cubicBezTo>
                  <a:lnTo>
                    <a:pt x="159512" y="2203577"/>
                  </a:lnTo>
                  <a:cubicBezTo>
                    <a:pt x="71374" y="2203577"/>
                    <a:pt x="0" y="2132457"/>
                    <a:pt x="0" y="2044827"/>
                  </a:cubicBezTo>
                  <a:close/>
                </a:path>
              </a:pathLst>
            </a:custGeom>
            <a:solidFill>
              <a:srgbClr val="1A1A1A">
                <a:alpha val="9804"/>
              </a:srgbClr>
            </a:solid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0692638" cy="2216277"/>
            </a:xfrm>
            <a:custGeom>
              <a:avLst/>
              <a:gdLst/>
              <a:ahLst/>
              <a:cxnLst/>
              <a:rect r="r" b="b" t="t" l="l"/>
              <a:pathLst>
                <a:path h="2216277" w="10692638">
                  <a:moveTo>
                    <a:pt x="0" y="165100"/>
                  </a:moveTo>
                  <a:cubicBezTo>
                    <a:pt x="0" y="73914"/>
                    <a:pt x="74295" y="0"/>
                    <a:pt x="165862" y="0"/>
                  </a:cubicBezTo>
                  <a:lnTo>
                    <a:pt x="10526776" y="0"/>
                  </a:lnTo>
                  <a:lnTo>
                    <a:pt x="10526776" y="6350"/>
                  </a:lnTo>
                  <a:lnTo>
                    <a:pt x="10526776" y="0"/>
                  </a:lnTo>
                  <a:cubicBezTo>
                    <a:pt x="10618343" y="0"/>
                    <a:pt x="10692638" y="73914"/>
                    <a:pt x="10692638" y="165100"/>
                  </a:cubicBezTo>
                  <a:lnTo>
                    <a:pt x="10686288" y="165100"/>
                  </a:lnTo>
                  <a:lnTo>
                    <a:pt x="10692638" y="165100"/>
                  </a:lnTo>
                  <a:lnTo>
                    <a:pt x="10692638" y="2051177"/>
                  </a:lnTo>
                  <a:lnTo>
                    <a:pt x="10686288" y="2051177"/>
                  </a:lnTo>
                  <a:lnTo>
                    <a:pt x="10692638" y="2051177"/>
                  </a:lnTo>
                  <a:cubicBezTo>
                    <a:pt x="10692638" y="2142363"/>
                    <a:pt x="10618343" y="2216277"/>
                    <a:pt x="10526776" y="2216277"/>
                  </a:cubicBezTo>
                  <a:lnTo>
                    <a:pt x="10526776" y="2209927"/>
                  </a:lnTo>
                  <a:lnTo>
                    <a:pt x="10526776" y="2216277"/>
                  </a:lnTo>
                  <a:lnTo>
                    <a:pt x="165862" y="2216277"/>
                  </a:lnTo>
                  <a:lnTo>
                    <a:pt x="165862" y="2209927"/>
                  </a:lnTo>
                  <a:lnTo>
                    <a:pt x="165862" y="2216277"/>
                  </a:lnTo>
                  <a:cubicBezTo>
                    <a:pt x="74295" y="2216277"/>
                    <a:pt x="0" y="2142363"/>
                    <a:pt x="0" y="2051177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2051177"/>
                  </a:lnTo>
                  <a:lnTo>
                    <a:pt x="6350" y="2051177"/>
                  </a:lnTo>
                  <a:lnTo>
                    <a:pt x="12700" y="2051177"/>
                  </a:lnTo>
                  <a:cubicBezTo>
                    <a:pt x="12700" y="2135378"/>
                    <a:pt x="81280" y="2203577"/>
                    <a:pt x="165862" y="2203577"/>
                  </a:cubicBezTo>
                  <a:lnTo>
                    <a:pt x="10526776" y="2203577"/>
                  </a:lnTo>
                  <a:cubicBezTo>
                    <a:pt x="10611358" y="2203577"/>
                    <a:pt x="10679938" y="2135251"/>
                    <a:pt x="10679938" y="2051177"/>
                  </a:cubicBezTo>
                  <a:lnTo>
                    <a:pt x="10679938" y="165100"/>
                  </a:lnTo>
                  <a:cubicBezTo>
                    <a:pt x="10679938" y="80899"/>
                    <a:pt x="10611358" y="12700"/>
                    <a:pt x="10526776" y="12700"/>
                  </a:cubicBezTo>
                  <a:lnTo>
                    <a:pt x="165862" y="12700"/>
                  </a:lnTo>
                  <a:lnTo>
                    <a:pt x="165862" y="6350"/>
                  </a:lnTo>
                  <a:lnTo>
                    <a:pt x="165862" y="12700"/>
                  </a:lnTo>
                  <a:cubicBezTo>
                    <a:pt x="81280" y="12700"/>
                    <a:pt x="12700" y="81026"/>
                    <a:pt x="12700" y="165100"/>
                  </a:cubicBezTo>
                  <a:close/>
                </a:path>
              </a:pathLst>
            </a:custGeom>
            <a:solidFill>
              <a:srgbClr val="1A1A1A">
                <a:alpha val="9804"/>
              </a:srgbClr>
            </a:solidFill>
          </p:spPr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92237" y="547954"/>
            <a:ext cx="2950470" cy="985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Prototipo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7659121">
            <a:off x="10659648" y="2831894"/>
            <a:ext cx="12525650" cy="12852812"/>
          </a:xfrm>
          <a:custGeom>
            <a:avLst/>
            <a:gdLst/>
            <a:ahLst/>
            <a:cxnLst/>
            <a:rect r="r" b="b" t="t" l="l"/>
            <a:pathLst>
              <a:path h="12852812" w="12525650">
                <a:moveTo>
                  <a:pt x="0" y="0"/>
                </a:moveTo>
                <a:lnTo>
                  <a:pt x="12525649" y="0"/>
                </a:lnTo>
                <a:lnTo>
                  <a:pt x="12525649" y="12852812"/>
                </a:lnTo>
                <a:lnTo>
                  <a:pt x="0" y="128528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805786" y="-7392626"/>
            <a:ext cx="13641413" cy="13997719"/>
          </a:xfrm>
          <a:custGeom>
            <a:avLst/>
            <a:gdLst/>
            <a:ahLst/>
            <a:cxnLst/>
            <a:rect r="r" b="b" t="t" l="l"/>
            <a:pathLst>
              <a:path h="13997719" w="13641413">
                <a:moveTo>
                  <a:pt x="0" y="0"/>
                </a:moveTo>
                <a:lnTo>
                  <a:pt x="13641413" y="0"/>
                </a:lnTo>
                <a:lnTo>
                  <a:pt x="13641413" y="13997719"/>
                </a:lnTo>
                <a:lnTo>
                  <a:pt x="0" y="139977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DAGs0t6sRXY</dc:identifier>
  <dcterms:modified xsi:type="dcterms:W3CDTF">2011-08-01T06:04:30Z</dcterms:modified>
  <cp:revision>1</cp:revision>
  <dc:title>Proyecto EcoSoftware.pptx</dc:title>
</cp:coreProperties>
</file>