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a9588ce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1a9588ce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1a9588ce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1a9588ce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a9588ce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1a9588ce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a9588ce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a9588ce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472 - Project 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of Line ‘em Up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41950" y="4418675"/>
            <a:ext cx="47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Pan, </a:t>
            </a:r>
            <a:r>
              <a:rPr lang="en"/>
              <a:t>Zahra Nikbakht, Le Cherng Lee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875" y="666075"/>
            <a:ext cx="4908400" cy="20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47" y="2190247"/>
            <a:ext cx="3996950" cy="2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95" y="2724570"/>
            <a:ext cx="4742974" cy="18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007" y="897972"/>
            <a:ext cx="4240443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Parameters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Depth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Alpha-Beta vs Minimax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Heuristic 1 vs Heuristic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