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1a9588ce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1a9588ce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1e40c87f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1e40c87f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1a9588ce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1a9588ce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1a9588ce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1a9588ce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1a9588ce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1a9588ce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 472 - Project 3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of Line ‘em Up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341950" y="4418675"/>
            <a:ext cx="47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Pan, </a:t>
            </a:r>
            <a:r>
              <a:rPr lang="en"/>
              <a:t>Zahra Nikbakht, Le Cherng Lee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696" y="1087700"/>
            <a:ext cx="4822550" cy="24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0" y="2503700"/>
            <a:ext cx="4173846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25" y="2016648"/>
            <a:ext cx="4043950" cy="28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1975" y="636325"/>
            <a:ext cx="4942026" cy="2349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95" y="2724570"/>
            <a:ext cx="4742974" cy="18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007" y="897972"/>
            <a:ext cx="4240443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Analysis: Parameters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Depth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Alpha-Beta vs Minimax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Heuristic 1 vs Heuristic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