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5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5A24A5-5F30-4DEF-BD7F-9F6EA2CD0C7E}" v="7" dt="2022-07-14T16:10:16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ld Foundation Info" userId="50433b4f-b933-44dc-aa19-8929800ac387" providerId="ADAL" clId="{265A24A5-5F30-4DEF-BD7F-9F6EA2CD0C7E}"/>
    <pc:docChg chg="undo custSel delSld modSld">
      <pc:chgData name="Child Foundation Info" userId="50433b4f-b933-44dc-aa19-8929800ac387" providerId="ADAL" clId="{265A24A5-5F30-4DEF-BD7F-9F6EA2CD0C7E}" dt="2022-07-14T17:08:34.831" v="576"/>
      <pc:docMkLst>
        <pc:docMk/>
      </pc:docMkLst>
      <pc:sldChg chg="addSp delSp modSp mod">
        <pc:chgData name="Child Foundation Info" userId="50433b4f-b933-44dc-aa19-8929800ac387" providerId="ADAL" clId="{265A24A5-5F30-4DEF-BD7F-9F6EA2CD0C7E}" dt="2022-07-14T15:25:53.062" v="122"/>
        <pc:sldMkLst>
          <pc:docMk/>
          <pc:sldMk cId="1045069687" sldId="258"/>
        </pc:sldMkLst>
        <pc:spChg chg="mod">
          <ac:chgData name="Child Foundation Info" userId="50433b4f-b933-44dc-aa19-8929800ac387" providerId="ADAL" clId="{265A24A5-5F30-4DEF-BD7F-9F6EA2CD0C7E}" dt="2022-07-14T15:25:31.337" v="115" actId="1076"/>
          <ac:spMkLst>
            <pc:docMk/>
            <pc:sldMk cId="1045069687" sldId="258"/>
            <ac:spMk id="3" creationId="{6C771171-8F4C-E9C8-BFEC-535F5080E83D}"/>
          </ac:spMkLst>
        </pc:spChg>
        <pc:spChg chg="mod">
          <ac:chgData name="Child Foundation Info" userId="50433b4f-b933-44dc-aa19-8929800ac387" providerId="ADAL" clId="{265A24A5-5F30-4DEF-BD7F-9F6EA2CD0C7E}" dt="2022-07-14T15:25:52.074" v="120" actId="14100"/>
          <ac:spMkLst>
            <pc:docMk/>
            <pc:sldMk cId="1045069687" sldId="258"/>
            <ac:spMk id="4" creationId="{9A582B8C-3D99-0572-7D60-4AF4059B6276}"/>
          </ac:spMkLst>
        </pc:spChg>
        <pc:spChg chg="mod">
          <ac:chgData name="Child Foundation Info" userId="50433b4f-b933-44dc-aa19-8929800ac387" providerId="ADAL" clId="{265A24A5-5F30-4DEF-BD7F-9F6EA2CD0C7E}" dt="2022-07-14T15:25:26.694" v="114" actId="1076"/>
          <ac:spMkLst>
            <pc:docMk/>
            <pc:sldMk cId="1045069687" sldId="258"/>
            <ac:spMk id="5" creationId="{9523ED64-A6DF-07CB-FAA7-29487ED17D4B}"/>
          </ac:spMkLst>
        </pc:spChg>
        <pc:spChg chg="del mod">
          <ac:chgData name="Child Foundation Info" userId="50433b4f-b933-44dc-aa19-8929800ac387" providerId="ADAL" clId="{265A24A5-5F30-4DEF-BD7F-9F6EA2CD0C7E}" dt="2022-07-14T15:25:53.062" v="122"/>
          <ac:spMkLst>
            <pc:docMk/>
            <pc:sldMk cId="1045069687" sldId="258"/>
            <ac:spMk id="6" creationId="{27DC7C02-A40A-68E9-0659-6E88331A9C13}"/>
          </ac:spMkLst>
        </pc:spChg>
        <pc:spChg chg="add mod">
          <ac:chgData name="Child Foundation Info" userId="50433b4f-b933-44dc-aa19-8929800ac387" providerId="ADAL" clId="{265A24A5-5F30-4DEF-BD7F-9F6EA2CD0C7E}" dt="2022-07-14T15:19:40.462" v="110" actId="1076"/>
          <ac:spMkLst>
            <pc:docMk/>
            <pc:sldMk cId="1045069687" sldId="258"/>
            <ac:spMk id="8" creationId="{5C42F97D-42D9-A320-E161-1A788526A43B}"/>
          </ac:spMkLst>
        </pc:spChg>
        <pc:spChg chg="add mod">
          <ac:chgData name="Child Foundation Info" userId="50433b4f-b933-44dc-aa19-8929800ac387" providerId="ADAL" clId="{265A24A5-5F30-4DEF-BD7F-9F6EA2CD0C7E}" dt="2022-07-14T15:19:34.687" v="109" actId="255"/>
          <ac:spMkLst>
            <pc:docMk/>
            <pc:sldMk cId="1045069687" sldId="258"/>
            <ac:spMk id="9" creationId="{FD0918A0-0BA5-A123-FC8F-472EE56812F3}"/>
          </ac:spMkLst>
        </pc:spChg>
        <pc:spChg chg="add mod">
          <ac:chgData name="Child Foundation Info" userId="50433b4f-b933-44dc-aa19-8929800ac387" providerId="ADAL" clId="{265A24A5-5F30-4DEF-BD7F-9F6EA2CD0C7E}" dt="2022-07-14T15:19:25.619" v="108" actId="1076"/>
          <ac:spMkLst>
            <pc:docMk/>
            <pc:sldMk cId="1045069687" sldId="258"/>
            <ac:spMk id="11" creationId="{0BFB34E1-4DCA-E3FF-A8B5-8B8278B9A888}"/>
          </ac:spMkLst>
        </pc:spChg>
        <pc:spChg chg="add mod">
          <ac:chgData name="Child Foundation Info" userId="50433b4f-b933-44dc-aa19-8929800ac387" providerId="ADAL" clId="{265A24A5-5F30-4DEF-BD7F-9F6EA2CD0C7E}" dt="2022-07-14T15:16:21.532" v="56" actId="255"/>
          <ac:spMkLst>
            <pc:docMk/>
            <pc:sldMk cId="1045069687" sldId="258"/>
            <ac:spMk id="13" creationId="{D0A4799F-C222-7534-742E-53AD53BB80DB}"/>
          </ac:spMkLst>
        </pc:spChg>
        <pc:spChg chg="add del mod">
          <ac:chgData name="Child Foundation Info" userId="50433b4f-b933-44dc-aa19-8929800ac387" providerId="ADAL" clId="{265A24A5-5F30-4DEF-BD7F-9F6EA2CD0C7E}" dt="2022-07-14T15:19:41.510" v="112"/>
          <ac:spMkLst>
            <pc:docMk/>
            <pc:sldMk cId="1045069687" sldId="258"/>
            <ac:spMk id="14" creationId="{80505BCD-8FB3-5F74-1609-25D2BA7B3575}"/>
          </ac:spMkLst>
        </pc:spChg>
      </pc:sldChg>
      <pc:sldChg chg="delSp modSp mod">
        <pc:chgData name="Child Foundation Info" userId="50433b4f-b933-44dc-aa19-8929800ac387" providerId="ADAL" clId="{265A24A5-5F30-4DEF-BD7F-9F6EA2CD0C7E}" dt="2022-07-14T15:34:32.870" v="140" actId="313"/>
        <pc:sldMkLst>
          <pc:docMk/>
          <pc:sldMk cId="2446719226" sldId="259"/>
        </pc:sldMkLst>
        <pc:spChg chg="mod">
          <ac:chgData name="Child Foundation Info" userId="50433b4f-b933-44dc-aa19-8929800ac387" providerId="ADAL" clId="{265A24A5-5F30-4DEF-BD7F-9F6EA2CD0C7E}" dt="2022-07-14T15:33:20.396" v="137" actId="1076"/>
          <ac:spMkLst>
            <pc:docMk/>
            <pc:sldMk cId="2446719226" sldId="259"/>
            <ac:spMk id="3" creationId="{E1A19AD9-00D7-A6E7-1333-B02DEEE988F9}"/>
          </ac:spMkLst>
        </pc:spChg>
        <pc:spChg chg="del">
          <ac:chgData name="Child Foundation Info" userId="50433b4f-b933-44dc-aa19-8929800ac387" providerId="ADAL" clId="{265A24A5-5F30-4DEF-BD7F-9F6EA2CD0C7E}" dt="2022-07-14T15:32:29.578" v="124" actId="478"/>
          <ac:spMkLst>
            <pc:docMk/>
            <pc:sldMk cId="2446719226" sldId="259"/>
            <ac:spMk id="17" creationId="{43E09992-7BCA-53DA-ED65-0E8EEEDF20B9}"/>
          </ac:spMkLst>
        </pc:spChg>
        <pc:spChg chg="mod">
          <ac:chgData name="Child Foundation Info" userId="50433b4f-b933-44dc-aa19-8929800ac387" providerId="ADAL" clId="{265A24A5-5F30-4DEF-BD7F-9F6EA2CD0C7E}" dt="2022-07-14T15:34:32.870" v="140" actId="313"/>
          <ac:spMkLst>
            <pc:docMk/>
            <pc:sldMk cId="2446719226" sldId="259"/>
            <ac:spMk id="19" creationId="{8B0492A8-6215-B160-3B13-544430DF1F0F}"/>
          </ac:spMkLst>
        </pc:spChg>
        <pc:picChg chg="del">
          <ac:chgData name="Child Foundation Info" userId="50433b4f-b933-44dc-aa19-8929800ac387" providerId="ADAL" clId="{265A24A5-5F30-4DEF-BD7F-9F6EA2CD0C7E}" dt="2022-07-14T15:32:27.290" v="123" actId="478"/>
          <ac:picMkLst>
            <pc:docMk/>
            <pc:sldMk cId="2446719226" sldId="259"/>
            <ac:picMk id="8" creationId="{5CADAA2F-0BF1-E35F-B584-BFF6E540630A}"/>
          </ac:picMkLst>
        </pc:picChg>
      </pc:sldChg>
      <pc:sldChg chg="addSp delSp modSp mod">
        <pc:chgData name="Child Foundation Info" userId="50433b4f-b933-44dc-aa19-8929800ac387" providerId="ADAL" clId="{265A24A5-5F30-4DEF-BD7F-9F6EA2CD0C7E}" dt="2022-07-14T15:51:01.874" v="154" actId="20577"/>
        <pc:sldMkLst>
          <pc:docMk/>
          <pc:sldMk cId="922950315" sldId="260"/>
        </pc:sldMkLst>
        <pc:spChg chg="mod">
          <ac:chgData name="Child Foundation Info" userId="50433b4f-b933-44dc-aa19-8929800ac387" providerId="ADAL" clId="{265A24A5-5F30-4DEF-BD7F-9F6EA2CD0C7E}" dt="2022-07-14T15:51:01.874" v="154" actId="20577"/>
          <ac:spMkLst>
            <pc:docMk/>
            <pc:sldMk cId="922950315" sldId="260"/>
            <ac:spMk id="3" creationId="{9F7C247A-F59F-AC67-9143-16109E1BCA18}"/>
          </ac:spMkLst>
        </pc:spChg>
        <pc:spChg chg="mod">
          <ac:chgData name="Child Foundation Info" userId="50433b4f-b933-44dc-aa19-8929800ac387" providerId="ADAL" clId="{265A24A5-5F30-4DEF-BD7F-9F6EA2CD0C7E}" dt="2022-07-14T15:49:38.527" v="143" actId="1076"/>
          <ac:spMkLst>
            <pc:docMk/>
            <pc:sldMk cId="922950315" sldId="260"/>
            <ac:spMk id="5" creationId="{08796391-08D4-CB0A-3D47-5598CC3A9A51}"/>
          </ac:spMkLst>
        </pc:spChg>
        <pc:spChg chg="mod">
          <ac:chgData name="Child Foundation Info" userId="50433b4f-b933-44dc-aa19-8929800ac387" providerId="ADAL" clId="{265A24A5-5F30-4DEF-BD7F-9F6EA2CD0C7E}" dt="2022-07-14T15:49:51.608" v="148" actId="1076"/>
          <ac:spMkLst>
            <pc:docMk/>
            <pc:sldMk cId="922950315" sldId="260"/>
            <ac:spMk id="11" creationId="{268AC274-3080-660B-E0A5-990C19D8C143}"/>
          </ac:spMkLst>
        </pc:spChg>
        <pc:cxnChg chg="add del">
          <ac:chgData name="Child Foundation Info" userId="50433b4f-b933-44dc-aa19-8929800ac387" providerId="ADAL" clId="{265A24A5-5F30-4DEF-BD7F-9F6EA2CD0C7E}" dt="2022-07-14T15:49:34.306" v="142" actId="11529"/>
          <ac:cxnSpMkLst>
            <pc:docMk/>
            <pc:sldMk cId="922950315" sldId="260"/>
            <ac:cxnSpMk id="4" creationId="{2F16A062-5C6A-47C1-87D1-CA648129ED1C}"/>
          </ac:cxnSpMkLst>
        </pc:cxnChg>
        <pc:cxnChg chg="add">
          <ac:chgData name="Child Foundation Info" userId="50433b4f-b933-44dc-aa19-8929800ac387" providerId="ADAL" clId="{265A24A5-5F30-4DEF-BD7F-9F6EA2CD0C7E}" dt="2022-07-14T15:50:34.046" v="149" actId="11529"/>
          <ac:cxnSpMkLst>
            <pc:docMk/>
            <pc:sldMk cId="922950315" sldId="260"/>
            <ac:cxnSpMk id="8" creationId="{171D92F7-4310-839C-CBD5-C7E2DE3223FF}"/>
          </ac:cxnSpMkLst>
        </pc:cxnChg>
        <pc:cxnChg chg="add mod">
          <ac:chgData name="Child Foundation Info" userId="50433b4f-b933-44dc-aa19-8929800ac387" providerId="ADAL" clId="{265A24A5-5F30-4DEF-BD7F-9F6EA2CD0C7E}" dt="2022-07-14T15:50:48.163" v="151" actId="1076"/>
          <ac:cxnSpMkLst>
            <pc:docMk/>
            <pc:sldMk cId="922950315" sldId="260"/>
            <ac:cxnSpMk id="12" creationId="{18B5E6C7-3F23-B158-8E36-AD8B42A18D58}"/>
          </ac:cxnSpMkLst>
        </pc:cxnChg>
      </pc:sldChg>
      <pc:sldChg chg="delSp modSp mod">
        <pc:chgData name="Child Foundation Info" userId="50433b4f-b933-44dc-aa19-8929800ac387" providerId="ADAL" clId="{265A24A5-5F30-4DEF-BD7F-9F6EA2CD0C7E}" dt="2022-07-14T17:08:34.831" v="576"/>
        <pc:sldMkLst>
          <pc:docMk/>
          <pc:sldMk cId="4180430316" sldId="262"/>
        </pc:sldMkLst>
        <pc:spChg chg="del mod">
          <ac:chgData name="Child Foundation Info" userId="50433b4f-b933-44dc-aa19-8929800ac387" providerId="ADAL" clId="{265A24A5-5F30-4DEF-BD7F-9F6EA2CD0C7E}" dt="2022-07-14T17:08:34.831" v="576"/>
          <ac:spMkLst>
            <pc:docMk/>
            <pc:sldMk cId="4180430316" sldId="262"/>
            <ac:spMk id="5" creationId="{96BACD2A-8289-A80F-189C-990153C30812}"/>
          </ac:spMkLst>
        </pc:spChg>
      </pc:sldChg>
      <pc:sldChg chg="addSp delSp modSp del mod">
        <pc:chgData name="Child Foundation Info" userId="50433b4f-b933-44dc-aa19-8929800ac387" providerId="ADAL" clId="{265A24A5-5F30-4DEF-BD7F-9F6EA2CD0C7E}" dt="2022-07-14T16:51:53.692" v="570" actId="2696"/>
        <pc:sldMkLst>
          <pc:docMk/>
          <pc:sldMk cId="2033947568" sldId="263"/>
        </pc:sldMkLst>
        <pc:spChg chg="add mod">
          <ac:chgData name="Child Foundation Info" userId="50433b4f-b933-44dc-aa19-8929800ac387" providerId="ADAL" clId="{265A24A5-5F30-4DEF-BD7F-9F6EA2CD0C7E}" dt="2022-07-14T16:03:17.580" v="250" actId="1076"/>
          <ac:spMkLst>
            <pc:docMk/>
            <pc:sldMk cId="2033947568" sldId="263"/>
            <ac:spMk id="6" creationId="{1737B1D5-F49F-C058-4C61-D7CCCD0AC1C9}"/>
          </ac:spMkLst>
        </pc:spChg>
        <pc:spChg chg="add mod">
          <ac:chgData name="Child Foundation Info" userId="50433b4f-b933-44dc-aa19-8929800ac387" providerId="ADAL" clId="{265A24A5-5F30-4DEF-BD7F-9F6EA2CD0C7E}" dt="2022-07-14T16:03:36.020" v="340" actId="1038"/>
          <ac:spMkLst>
            <pc:docMk/>
            <pc:sldMk cId="2033947568" sldId="263"/>
            <ac:spMk id="7" creationId="{7F8E9E38-278E-1A1C-65B9-C587E58275CD}"/>
          </ac:spMkLst>
        </pc:spChg>
        <pc:spChg chg="mod">
          <ac:chgData name="Child Foundation Info" userId="50433b4f-b933-44dc-aa19-8929800ac387" providerId="ADAL" clId="{265A24A5-5F30-4DEF-BD7F-9F6EA2CD0C7E}" dt="2022-07-14T16:00:37.465" v="157" actId="1076"/>
          <ac:spMkLst>
            <pc:docMk/>
            <pc:sldMk cId="2033947568" sldId="263"/>
            <ac:spMk id="9" creationId="{0C9F1493-49FA-3819-72DA-F707441A0C0E}"/>
          </ac:spMkLst>
        </pc:spChg>
        <pc:spChg chg="del mod">
          <ac:chgData name="Child Foundation Info" userId="50433b4f-b933-44dc-aa19-8929800ac387" providerId="ADAL" clId="{265A24A5-5F30-4DEF-BD7F-9F6EA2CD0C7E}" dt="2022-07-14T16:01:35.423" v="159"/>
          <ac:spMkLst>
            <pc:docMk/>
            <pc:sldMk cId="2033947568" sldId="263"/>
            <ac:spMk id="10" creationId="{19482EC6-6E11-6CAB-8C5D-CE5301EA56AE}"/>
          </ac:spMkLst>
        </pc:spChg>
        <pc:picChg chg="del">
          <ac:chgData name="Child Foundation Info" userId="50433b4f-b933-44dc-aa19-8929800ac387" providerId="ADAL" clId="{265A24A5-5F30-4DEF-BD7F-9F6EA2CD0C7E}" dt="2022-07-14T16:00:26.774" v="155" actId="478"/>
          <ac:picMkLst>
            <pc:docMk/>
            <pc:sldMk cId="2033947568" sldId="263"/>
            <ac:picMk id="12" creationId="{E06EA14C-1E01-7454-957D-8B3361CDE0AE}"/>
          </ac:picMkLst>
        </pc:picChg>
      </pc:sldChg>
      <pc:sldChg chg="delSp modSp del mod">
        <pc:chgData name="Child Foundation Info" userId="50433b4f-b933-44dc-aa19-8929800ac387" providerId="ADAL" clId="{265A24A5-5F30-4DEF-BD7F-9F6EA2CD0C7E}" dt="2022-07-14T16:03:44.846" v="341" actId="2696"/>
        <pc:sldMkLst>
          <pc:docMk/>
          <pc:sldMk cId="2376403814" sldId="264"/>
        </pc:sldMkLst>
        <pc:spChg chg="del">
          <ac:chgData name="Child Foundation Info" userId="50433b4f-b933-44dc-aa19-8929800ac387" providerId="ADAL" clId="{265A24A5-5F30-4DEF-BD7F-9F6EA2CD0C7E}" dt="2022-07-14T16:03:04.068" v="162" actId="21"/>
          <ac:spMkLst>
            <pc:docMk/>
            <pc:sldMk cId="2376403814" sldId="264"/>
            <ac:spMk id="3" creationId="{97B311E7-4AB6-8D0B-E9E9-71A9A64CE018}"/>
          </ac:spMkLst>
        </pc:spChg>
        <pc:spChg chg="del mod">
          <ac:chgData name="Child Foundation Info" userId="50433b4f-b933-44dc-aa19-8929800ac387" providerId="ADAL" clId="{265A24A5-5F30-4DEF-BD7F-9F6EA2CD0C7E}" dt="2022-07-14T16:03:04.077" v="164"/>
          <ac:spMkLst>
            <pc:docMk/>
            <pc:sldMk cId="2376403814" sldId="264"/>
            <ac:spMk id="8" creationId="{2380E0BF-3A0A-6E89-132F-36F770DCDCA7}"/>
          </ac:spMkLst>
        </pc:spChg>
        <pc:spChg chg="del">
          <ac:chgData name="Child Foundation Info" userId="50433b4f-b933-44dc-aa19-8929800ac387" providerId="ADAL" clId="{265A24A5-5F30-4DEF-BD7F-9F6EA2CD0C7E}" dt="2022-07-14T16:03:28.374" v="251" actId="21"/>
          <ac:spMkLst>
            <pc:docMk/>
            <pc:sldMk cId="2376403814" sldId="264"/>
            <ac:spMk id="10" creationId="{E489B77C-389A-FDA0-9D1F-E5E0DEE9B0EE}"/>
          </ac:spMkLst>
        </pc:spChg>
        <pc:picChg chg="del">
          <ac:chgData name="Child Foundation Info" userId="50433b4f-b933-44dc-aa19-8929800ac387" providerId="ADAL" clId="{265A24A5-5F30-4DEF-BD7F-9F6EA2CD0C7E}" dt="2022-07-14T16:02:47.866" v="160" actId="478"/>
          <ac:picMkLst>
            <pc:docMk/>
            <pc:sldMk cId="2376403814" sldId="264"/>
            <ac:picMk id="12" creationId="{A6C7419D-AAA1-17B3-B5CE-CE6C147C5781}"/>
          </ac:picMkLst>
        </pc:picChg>
      </pc:sldChg>
      <pc:sldChg chg="addSp delSp modSp mod">
        <pc:chgData name="Child Foundation Info" userId="50433b4f-b933-44dc-aa19-8929800ac387" providerId="ADAL" clId="{265A24A5-5F30-4DEF-BD7F-9F6EA2CD0C7E}" dt="2022-07-14T16:10:54.060" v="568" actId="1035"/>
        <pc:sldMkLst>
          <pc:docMk/>
          <pc:sldMk cId="1459621506" sldId="265"/>
        </pc:sldMkLst>
        <pc:spChg chg="add mod">
          <ac:chgData name="Child Foundation Info" userId="50433b4f-b933-44dc-aa19-8929800ac387" providerId="ADAL" clId="{265A24A5-5F30-4DEF-BD7F-9F6EA2CD0C7E}" dt="2022-07-14T16:09:01.400" v="449" actId="1037"/>
          <ac:spMkLst>
            <pc:docMk/>
            <pc:sldMk cId="1459621506" sldId="265"/>
            <ac:spMk id="7" creationId="{773BAF71-02D1-49CD-D319-290C681EC30E}"/>
          </ac:spMkLst>
        </pc:spChg>
        <pc:spChg chg="add mod">
          <ac:chgData name="Child Foundation Info" userId="50433b4f-b933-44dc-aa19-8929800ac387" providerId="ADAL" clId="{265A24A5-5F30-4DEF-BD7F-9F6EA2CD0C7E}" dt="2022-07-14T16:09:01.400" v="449" actId="1037"/>
          <ac:spMkLst>
            <pc:docMk/>
            <pc:sldMk cId="1459621506" sldId="265"/>
            <ac:spMk id="8" creationId="{3725D14D-58B7-E2D1-F2CA-886B22B57F96}"/>
          </ac:spMkLst>
        </pc:spChg>
        <pc:spChg chg="add mod">
          <ac:chgData name="Child Foundation Info" userId="50433b4f-b933-44dc-aa19-8929800ac387" providerId="ADAL" clId="{265A24A5-5F30-4DEF-BD7F-9F6EA2CD0C7E}" dt="2022-07-14T16:10:35.307" v="547" actId="1035"/>
          <ac:spMkLst>
            <pc:docMk/>
            <pc:sldMk cId="1459621506" sldId="265"/>
            <ac:spMk id="9" creationId="{D06DD9DC-A26B-C84E-240F-0AB53C30D57A}"/>
          </ac:spMkLst>
        </pc:spChg>
        <pc:spChg chg="add mod">
          <ac:chgData name="Child Foundation Info" userId="50433b4f-b933-44dc-aa19-8929800ac387" providerId="ADAL" clId="{265A24A5-5F30-4DEF-BD7F-9F6EA2CD0C7E}" dt="2022-07-14T16:10:35.307" v="547" actId="1035"/>
          <ac:spMkLst>
            <pc:docMk/>
            <pc:sldMk cId="1459621506" sldId="265"/>
            <ac:spMk id="11" creationId="{D9606F9B-CD04-7DCF-655F-F1EEA512E59D}"/>
          </ac:spMkLst>
        </pc:spChg>
        <pc:spChg chg="add mod">
          <ac:chgData name="Child Foundation Info" userId="50433b4f-b933-44dc-aa19-8929800ac387" providerId="ADAL" clId="{265A24A5-5F30-4DEF-BD7F-9F6EA2CD0C7E}" dt="2022-07-14T16:10:54.060" v="568" actId="1035"/>
          <ac:spMkLst>
            <pc:docMk/>
            <pc:sldMk cId="1459621506" sldId="265"/>
            <ac:spMk id="12" creationId="{DB9C5003-7654-C8B8-6935-D5E26F9B7639}"/>
          </ac:spMkLst>
        </pc:spChg>
        <pc:spChg chg="add mod">
          <ac:chgData name="Child Foundation Info" userId="50433b4f-b933-44dc-aa19-8929800ac387" providerId="ADAL" clId="{265A24A5-5F30-4DEF-BD7F-9F6EA2CD0C7E}" dt="2022-07-14T16:10:54.060" v="568" actId="1035"/>
          <ac:spMkLst>
            <pc:docMk/>
            <pc:sldMk cId="1459621506" sldId="265"/>
            <ac:spMk id="13" creationId="{0CA8357E-6841-E948-C15A-469778CAA1E8}"/>
          </ac:spMkLst>
        </pc:spChg>
        <pc:picChg chg="del">
          <ac:chgData name="Child Foundation Info" userId="50433b4f-b933-44dc-aa19-8929800ac387" providerId="ADAL" clId="{265A24A5-5F30-4DEF-BD7F-9F6EA2CD0C7E}" dt="2022-07-14T16:07:25.701" v="342" actId="478"/>
          <ac:picMkLst>
            <pc:docMk/>
            <pc:sldMk cId="1459621506" sldId="265"/>
            <ac:picMk id="6" creationId="{23246C0B-3527-A16D-6DC8-86064F29FAAE}"/>
          </ac:picMkLst>
        </pc:picChg>
      </pc:sldChg>
      <pc:sldChg chg="delSp modSp del mod">
        <pc:chgData name="Child Foundation Info" userId="50433b4f-b933-44dc-aa19-8929800ac387" providerId="ADAL" clId="{265A24A5-5F30-4DEF-BD7F-9F6EA2CD0C7E}" dt="2022-07-14T16:09:28.950" v="450" actId="2696"/>
        <pc:sldMkLst>
          <pc:docMk/>
          <pc:sldMk cId="1838253365" sldId="266"/>
        </pc:sldMkLst>
        <pc:spChg chg="del">
          <ac:chgData name="Child Foundation Info" userId="50433b4f-b933-44dc-aa19-8929800ac387" providerId="ADAL" clId="{265A24A5-5F30-4DEF-BD7F-9F6EA2CD0C7E}" dt="2022-07-14T16:08:48.238" v="346" actId="21"/>
          <ac:spMkLst>
            <pc:docMk/>
            <pc:sldMk cId="1838253365" sldId="266"/>
            <ac:spMk id="3" creationId="{C735274B-CAB2-2F45-281B-544B2AC08987}"/>
          </ac:spMkLst>
        </pc:spChg>
        <pc:spChg chg="del">
          <ac:chgData name="Child Foundation Info" userId="50433b4f-b933-44dc-aa19-8929800ac387" providerId="ADAL" clId="{265A24A5-5F30-4DEF-BD7F-9F6EA2CD0C7E}" dt="2022-07-14T16:08:48.238" v="346" actId="21"/>
          <ac:spMkLst>
            <pc:docMk/>
            <pc:sldMk cId="1838253365" sldId="266"/>
            <ac:spMk id="5" creationId="{C413BFCF-F279-1B8C-2168-5C0AA3B2F502}"/>
          </ac:spMkLst>
        </pc:spChg>
        <pc:spChg chg="del">
          <ac:chgData name="Child Foundation Info" userId="50433b4f-b933-44dc-aa19-8929800ac387" providerId="ADAL" clId="{265A24A5-5F30-4DEF-BD7F-9F6EA2CD0C7E}" dt="2022-07-14T16:08:48.238" v="346" actId="21"/>
          <ac:spMkLst>
            <pc:docMk/>
            <pc:sldMk cId="1838253365" sldId="266"/>
            <ac:spMk id="7" creationId="{5B768E50-A402-7D82-DCA4-BCE64B0D2846}"/>
          </ac:spMkLst>
        </pc:spChg>
        <pc:spChg chg="del">
          <ac:chgData name="Child Foundation Info" userId="50433b4f-b933-44dc-aa19-8929800ac387" providerId="ADAL" clId="{265A24A5-5F30-4DEF-BD7F-9F6EA2CD0C7E}" dt="2022-07-14T16:08:18.217" v="344" actId="478"/>
          <ac:spMkLst>
            <pc:docMk/>
            <pc:sldMk cId="1838253365" sldId="266"/>
            <ac:spMk id="11" creationId="{440EE840-CC65-95CB-F7D3-8E2C082064FB}"/>
          </ac:spMkLst>
        </pc:spChg>
        <pc:spChg chg="del mod">
          <ac:chgData name="Child Foundation Info" userId="50433b4f-b933-44dc-aa19-8929800ac387" providerId="ADAL" clId="{265A24A5-5F30-4DEF-BD7F-9F6EA2CD0C7E}" dt="2022-07-14T16:08:48.238" v="346" actId="21"/>
          <ac:spMkLst>
            <pc:docMk/>
            <pc:sldMk cId="1838253365" sldId="266"/>
            <ac:spMk id="13" creationId="{30083333-D9D8-35BA-D3D4-B76A7D6D951C}"/>
          </ac:spMkLst>
        </pc:spChg>
        <pc:picChg chg="del">
          <ac:chgData name="Child Foundation Info" userId="50433b4f-b933-44dc-aa19-8929800ac387" providerId="ADAL" clId="{265A24A5-5F30-4DEF-BD7F-9F6EA2CD0C7E}" dt="2022-07-14T16:08:14.839" v="343" actId="478"/>
          <ac:picMkLst>
            <pc:docMk/>
            <pc:sldMk cId="1838253365" sldId="266"/>
            <ac:picMk id="9" creationId="{58ADE418-5C7D-7A15-E8BB-D79DD34D32EE}"/>
          </ac:picMkLst>
        </pc:picChg>
      </pc:sldChg>
      <pc:sldChg chg="delSp modSp del mod">
        <pc:chgData name="Child Foundation Info" userId="50433b4f-b933-44dc-aa19-8929800ac387" providerId="ADAL" clId="{265A24A5-5F30-4DEF-BD7F-9F6EA2CD0C7E}" dt="2022-07-14T16:16:54.680" v="569" actId="2696"/>
        <pc:sldMkLst>
          <pc:docMk/>
          <pc:sldMk cId="3952346333" sldId="267"/>
        </pc:sldMkLst>
        <pc:spChg chg="del mod">
          <ac:chgData name="Child Foundation Info" userId="50433b4f-b933-44dc-aa19-8929800ac387" providerId="ADAL" clId="{265A24A5-5F30-4DEF-BD7F-9F6EA2CD0C7E}" dt="2022-07-14T16:09:39.354" v="453" actId="478"/>
          <ac:spMkLst>
            <pc:docMk/>
            <pc:sldMk cId="3952346333" sldId="267"/>
            <ac:spMk id="5" creationId="{A0CE6073-78D2-79E1-1959-DF9142BADDD3}"/>
          </ac:spMkLst>
        </pc:spChg>
        <pc:spChg chg="del">
          <ac:chgData name="Child Foundation Info" userId="50433b4f-b933-44dc-aa19-8929800ac387" providerId="ADAL" clId="{265A24A5-5F30-4DEF-BD7F-9F6EA2CD0C7E}" dt="2022-07-14T16:10:10.313" v="458" actId="21"/>
          <ac:spMkLst>
            <pc:docMk/>
            <pc:sldMk cId="3952346333" sldId="267"/>
            <ac:spMk id="7" creationId="{B37C8954-7CE2-F5ED-888B-E5C474218002}"/>
          </ac:spMkLst>
        </pc:spChg>
        <pc:spChg chg="del mod">
          <ac:chgData name="Child Foundation Info" userId="50433b4f-b933-44dc-aa19-8929800ac387" providerId="ADAL" clId="{265A24A5-5F30-4DEF-BD7F-9F6EA2CD0C7E}" dt="2022-07-14T16:10:10.313" v="458" actId="21"/>
          <ac:spMkLst>
            <pc:docMk/>
            <pc:sldMk cId="3952346333" sldId="267"/>
            <ac:spMk id="9" creationId="{334BB835-BDF8-EF79-AA81-1F5B7B5F7845}"/>
          </ac:spMkLst>
        </pc:spChg>
        <pc:spChg chg="del mod">
          <ac:chgData name="Child Foundation Info" userId="50433b4f-b933-44dc-aa19-8929800ac387" providerId="ADAL" clId="{265A24A5-5F30-4DEF-BD7F-9F6EA2CD0C7E}" dt="2022-07-14T16:10:01.483" v="457" actId="478"/>
          <ac:spMkLst>
            <pc:docMk/>
            <pc:sldMk cId="3952346333" sldId="267"/>
            <ac:spMk id="13" creationId="{57ED5AB0-2789-8AE4-4325-56A29BFD9BA8}"/>
          </ac:spMkLst>
        </pc:spChg>
        <pc:picChg chg="del">
          <ac:chgData name="Child Foundation Info" userId="50433b4f-b933-44dc-aa19-8929800ac387" providerId="ADAL" clId="{265A24A5-5F30-4DEF-BD7F-9F6EA2CD0C7E}" dt="2022-07-14T16:09:36.857" v="451" actId="478"/>
          <ac:picMkLst>
            <pc:docMk/>
            <pc:sldMk cId="3952346333" sldId="267"/>
            <ac:picMk id="3" creationId="{738D2EB9-927F-ED7D-EEFD-094E9A9E1A18}"/>
          </ac:picMkLst>
        </pc:picChg>
        <pc:picChg chg="del">
          <ac:chgData name="Child Foundation Info" userId="50433b4f-b933-44dc-aa19-8929800ac387" providerId="ADAL" clId="{265A24A5-5F30-4DEF-BD7F-9F6EA2CD0C7E}" dt="2022-07-14T16:09:58.426" v="455" actId="478"/>
          <ac:picMkLst>
            <pc:docMk/>
            <pc:sldMk cId="3952346333" sldId="267"/>
            <ac:picMk id="11" creationId="{D6CBCF3C-60CB-3460-8794-A1183852E9F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02222-2BDA-65C8-D7A1-B15C3A3E65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6B299B-B314-F6DC-E0C7-AB2DF8C45E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F11BB-06E5-9FBE-4E07-2F20E7390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E334E-6EB5-4DF8-93AB-B64B0158327B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D330D-A152-B0E1-3E13-A915FE1CC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C1F99-9B74-C501-B64F-7A0BBBAF7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15F5-71FF-424D-A1C2-84EBFB575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80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E1085-8FB4-610E-404D-254C7EAD5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5D5386-21C9-5C38-1676-B15A0154A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64D44-EDDA-8DC5-067B-86D60E31A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E334E-6EB5-4DF8-93AB-B64B0158327B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934BB-9F19-3C9D-BD03-74D521673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FF672-39FF-C773-032E-DCECDD232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15F5-71FF-424D-A1C2-84EBFB575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68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170765-A48B-838E-91E8-EFA9D260A3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98ECE-6B26-8306-37E5-3D894215D0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530BE-5F84-7AF4-3B43-2C7AA660C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E334E-6EB5-4DF8-93AB-B64B0158327B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91A82-507D-9132-7B31-C997D2851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DF8AF-7876-8D35-19CB-2D0172E4E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15F5-71FF-424D-A1C2-84EBFB575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71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C7F68-C1B5-C14B-C423-D74CA27DD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0810D-FA94-0EAA-1E86-8F8F6E686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7C4C8-1531-9E47-3363-CC57DD44A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E334E-6EB5-4DF8-93AB-B64B0158327B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C6991-A9F7-34C5-23BD-2A4EBCF4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66385-47DB-790D-445C-8734A607F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15F5-71FF-424D-A1C2-84EBFB575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73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A8E55-6F46-5D9D-5BB9-0E71D8BF7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2E489E-B17E-939F-DE31-9F9F0DC3C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351F9-4182-6F26-00B3-769D0B6ED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E334E-6EB5-4DF8-93AB-B64B0158327B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601CA-7AFA-E51A-3C18-483B4274F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49863-D124-7420-6A2D-106B0B044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15F5-71FF-424D-A1C2-84EBFB575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975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5845-C873-A09D-4434-DD79F284F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E4BFC-EDC7-9661-BFF6-5964345568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888E5E-1268-8ED1-6665-6FB28555D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669D37-F745-5CFC-1F04-6FFE7E8B9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E334E-6EB5-4DF8-93AB-B64B0158327B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CFBC78-1164-1F7A-9212-68893504C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5D93DE-A44F-B61A-EBA8-0B26A01B1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15F5-71FF-424D-A1C2-84EBFB575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407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0D92E-89EC-7144-D9A1-4137A0D97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02073-EA65-2E6C-3755-336217C15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46ACB3-36BD-DC94-14DA-DF313965D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2CFE24-767B-9E2D-E2A8-76F89DAFCE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BBD9C2-4B7F-6FCA-D3E7-D4E59B369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2D483F-9FAF-77B4-DB3F-25331CC19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E334E-6EB5-4DF8-93AB-B64B0158327B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47A727-5814-4F74-A69D-E6AE95597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1BEB83-14E5-21CA-E60B-B4ECFDB0C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15F5-71FF-424D-A1C2-84EBFB575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05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E62A9-785B-52EF-9474-6CB65728A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1D1198-3DB2-70BB-329C-01FAEACFA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E334E-6EB5-4DF8-93AB-B64B0158327B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115431-E678-0826-CF06-9A50256D0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51F3E8-BC4F-8190-43AE-585C4D9C5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15F5-71FF-424D-A1C2-84EBFB575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92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0A1E50-2587-54EE-5121-5FE4C2384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E334E-6EB5-4DF8-93AB-B64B0158327B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7F6F90-C24A-A049-0DC4-8043D7E37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019A0-0201-891E-D9AF-866701902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15F5-71FF-424D-A1C2-84EBFB575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954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40BA0-3808-E38F-4374-467F97375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BE331-ED8F-9C70-09BF-6BCB51CDF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E5432C-F788-41C0-0264-2E7AA61BD2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5CC872-87A4-C17C-9426-FA5B68A85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E334E-6EB5-4DF8-93AB-B64B0158327B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A9DC75-252A-DCD1-596D-359EDA886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ADA973-3CD9-9A3B-BA66-28957D490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15F5-71FF-424D-A1C2-84EBFB575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279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91252-213E-72DE-9F16-1632B61E6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BD7198-92C5-E486-880D-64A7FAD5AA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D8089D-2BED-966C-C642-5002E389F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BB7DE6-736D-922D-18F7-73B2BB1EF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E334E-6EB5-4DF8-93AB-B64B0158327B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D8E7B-D1CA-030C-EBA4-1990B31C7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D5CD4F-FBA7-51CC-C748-1ADB0AF2C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15F5-71FF-424D-A1C2-84EBFB575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52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A601EC-950F-BA12-6FD3-192BA3716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4229C3-E233-8D07-F197-8994E50E0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9B372-D3BC-A1B4-CEC6-1AE49E2787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E334E-6EB5-4DF8-93AB-B64B0158327B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6AC56-0E89-2877-9B9E-FCC3432D3F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48DEE-73F3-6355-7EB0-E0C4C0546E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E15F5-71FF-424D-A1C2-84EBFB575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681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t="-6000" r="-6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5CE8D-DDFE-1D8F-9030-C71C7C8B61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b="1" kern="1800" dirty="0">
                <a:solidFill>
                  <a:schemeClr val="bg1"/>
                </a:solidFill>
                <a:effectLst/>
                <a:latin typeface="Algerian" panose="04020705040A02060702" pitchFamily="82" charset="0"/>
                <a:ea typeface="Times New Roman" panose="02020603050405020304" pitchFamily="18" charset="0"/>
                <a:cs typeface="Arial" panose="020B0604020202020204" pitchFamily="34" charset="0"/>
              </a:rPr>
              <a:t>A Contribution to Nanotechnology Development Strategy</a:t>
            </a:r>
            <a:br>
              <a:rPr lang="en-US" sz="4400" dirty="0">
                <a:solidFill>
                  <a:schemeClr val="bg1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44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097E9B-CC30-1FD9-28C3-769C50904D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2837576"/>
          </a:xfrm>
        </p:spPr>
        <p:txBody>
          <a:bodyPr>
            <a:normAutofit lnSpcReduction="10000"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ETM 534/634 - TECHNOLOGY ROADMAPPING</a:t>
            </a:r>
            <a:endParaRPr lang="en-US" b="0" dirty="0">
              <a:solidFill>
                <a:schemeClr val="bg1"/>
              </a:solidFill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Summer 2022</a:t>
            </a:r>
            <a:endParaRPr lang="en-US" b="0" dirty="0">
              <a:solidFill>
                <a:schemeClr val="bg1"/>
              </a:solidFill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solidFill>
                  <a:schemeClr val="bg1"/>
                </a:solidFill>
                <a:effectLst/>
              </a:rPr>
            </a:br>
            <a:r>
              <a:rPr lang="en-US" sz="18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Professor: </a:t>
            </a:r>
            <a:r>
              <a:rPr lang="en-US" sz="1800" b="1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Tugrul</a:t>
            </a:r>
            <a:r>
              <a:rPr lang="en-US" sz="18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U </a:t>
            </a:r>
            <a:r>
              <a:rPr lang="en-US" sz="1800" b="1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Daim</a:t>
            </a:r>
            <a:endParaRPr lang="en-US" sz="1800" b="1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en-US" b="0" dirty="0">
              <a:solidFill>
                <a:schemeClr val="bg1"/>
              </a:solidFill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en-US" b="0" dirty="0">
              <a:solidFill>
                <a:schemeClr val="bg1"/>
              </a:solidFill>
              <a:effectLst/>
            </a:endParaRPr>
          </a:p>
          <a:p>
            <a:r>
              <a:rPr lang="en-US" dirty="0">
                <a:solidFill>
                  <a:schemeClr val="bg1"/>
                </a:solidFill>
              </a:rPr>
              <a:t>Group 3: Farzaneh Noroozi- Amrutha </a:t>
            </a:r>
            <a:r>
              <a:rPr lang="en-US" dirty="0" err="1">
                <a:solidFill>
                  <a:schemeClr val="bg1"/>
                </a:solidFill>
              </a:rPr>
              <a:t>Shikaripura</a:t>
            </a:r>
            <a:r>
              <a:rPr lang="en-US" dirty="0">
                <a:solidFill>
                  <a:schemeClr val="bg1"/>
                </a:solidFill>
              </a:rPr>
              <a:t> Jagadeesh-</a:t>
            </a:r>
            <a:r>
              <a:rPr lang="en-US" dirty="0" err="1">
                <a:solidFill>
                  <a:schemeClr val="bg1"/>
                </a:solidFill>
              </a:rPr>
              <a:t>Elsamol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Elbalazi</a:t>
            </a:r>
            <a:r>
              <a:rPr lang="en-US" dirty="0">
                <a:solidFill>
                  <a:schemeClr val="bg1"/>
                </a:solidFill>
              </a:rPr>
              <a:t>- Vaishali </a:t>
            </a:r>
            <a:r>
              <a:rPr lang="en-US" dirty="0" err="1">
                <a:solidFill>
                  <a:schemeClr val="bg1"/>
                </a:solidFill>
              </a:rPr>
              <a:t>Porthi</a:t>
            </a:r>
            <a:r>
              <a:rPr lang="en-US" dirty="0">
                <a:solidFill>
                  <a:schemeClr val="bg1"/>
                </a:solidFill>
              </a:rPr>
              <a:t>- </a:t>
            </a:r>
            <a:r>
              <a:rPr lang="en-US" dirty="0" err="1">
                <a:solidFill>
                  <a:schemeClr val="bg1"/>
                </a:solidFill>
              </a:rPr>
              <a:t>Haydar</a:t>
            </a:r>
            <a:r>
              <a:rPr lang="en-US" dirty="0">
                <a:solidFill>
                  <a:schemeClr val="bg1"/>
                </a:solidFill>
              </a:rPr>
              <a:t> Mohammad- </a:t>
            </a:r>
            <a:r>
              <a:rPr lang="en-US" dirty="0" err="1">
                <a:solidFill>
                  <a:schemeClr val="bg1"/>
                </a:solidFill>
              </a:rPr>
              <a:t>Nedzad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Ljaljic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101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8A31E6-C1E3-6A33-22B8-B084530AD18A}"/>
              </a:ext>
            </a:extLst>
          </p:cNvPr>
          <p:cNvSpPr txBox="1"/>
          <p:nvPr/>
        </p:nvSpPr>
        <p:spPr>
          <a:xfrm>
            <a:off x="11845255" y="6006517"/>
            <a:ext cx="494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771171-8F4C-E9C8-BFEC-535F5080E83D}"/>
              </a:ext>
            </a:extLst>
          </p:cNvPr>
          <p:cNvSpPr txBox="1"/>
          <p:nvPr/>
        </p:nvSpPr>
        <p:spPr>
          <a:xfrm>
            <a:off x="6810462" y="2036936"/>
            <a:ext cx="45803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333333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This article presents integrating </a:t>
            </a:r>
            <a:r>
              <a:rPr lang="en-US" sz="1800" dirty="0" err="1">
                <a:solidFill>
                  <a:srgbClr val="333333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roadmapping</a:t>
            </a:r>
            <a:r>
              <a:rPr lang="en-US" dirty="0">
                <a:solidFill>
                  <a:srgbClr val="333333"/>
                </a:solidFill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and describes its application in a project entitled “Technological foresight ‘NT FOR </a:t>
            </a:r>
            <a:r>
              <a:rPr lang="en-US" sz="1800" dirty="0" err="1">
                <a:solidFill>
                  <a:srgbClr val="333333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Podlaskie</a:t>
            </a:r>
            <a:r>
              <a:rPr lang="en-US" sz="1800" dirty="0">
                <a:solidFill>
                  <a:srgbClr val="333333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 2020’ Regional strategy of nanotechnology development”.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582B8C-3D99-0572-7D60-4AF4059B6276}"/>
              </a:ext>
            </a:extLst>
          </p:cNvPr>
          <p:cNvSpPr txBox="1"/>
          <p:nvPr/>
        </p:nvSpPr>
        <p:spPr>
          <a:xfrm>
            <a:off x="7449424" y="964950"/>
            <a:ext cx="2740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3ED64-A6DF-07CB-FAA7-29487ED17D4B}"/>
              </a:ext>
            </a:extLst>
          </p:cNvPr>
          <p:cNvSpPr txBox="1"/>
          <p:nvPr/>
        </p:nvSpPr>
        <p:spPr>
          <a:xfrm>
            <a:off x="6897147" y="4410695"/>
            <a:ext cx="4021123" cy="1559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The research intended to define strategic directions for the development of </a:t>
            </a:r>
            <a:r>
              <a:rPr lang="en-US" sz="1800" dirty="0" err="1"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Podlaskie</a:t>
            </a:r>
            <a:r>
              <a:rPr lang="en-US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 region utilizing the achievements of nanotechnology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42F97D-42D9-A320-E161-1A788526A43B}"/>
              </a:ext>
            </a:extLst>
          </p:cNvPr>
          <p:cNvSpPr txBox="1"/>
          <p:nvPr/>
        </p:nvSpPr>
        <p:spPr>
          <a:xfrm>
            <a:off x="275440" y="1859340"/>
            <a:ext cx="528506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/>
              <a:t>Roadmapping</a:t>
            </a:r>
            <a:r>
              <a:rPr lang="en-US" sz="2400" b="1" dirty="0"/>
              <a:t> in Regional Technology Foresight: </a:t>
            </a:r>
          </a:p>
          <a:p>
            <a:pPr algn="ctr"/>
            <a:r>
              <a:rPr lang="en-US" sz="2400" b="1" dirty="0"/>
              <a:t>A Contribution to Nanotechnology Development Strategy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0918A0-0BA5-A123-FC8F-472EE56812F3}"/>
              </a:ext>
            </a:extLst>
          </p:cNvPr>
          <p:cNvSpPr txBox="1"/>
          <p:nvPr/>
        </p:nvSpPr>
        <p:spPr>
          <a:xfrm>
            <a:off x="343948" y="6199788"/>
            <a:ext cx="2055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Article Number 15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FB34E1-4DCA-E3FF-A8B5-8B8278B9A888}"/>
              </a:ext>
            </a:extLst>
          </p:cNvPr>
          <p:cNvSpPr txBox="1"/>
          <p:nvPr/>
        </p:nvSpPr>
        <p:spPr>
          <a:xfrm>
            <a:off x="343948" y="4262568"/>
            <a:ext cx="51480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 err="1"/>
              <a:t>Joanicjusz</a:t>
            </a:r>
            <a:r>
              <a:rPr lang="en-US" sz="1600" dirty="0"/>
              <a:t> </a:t>
            </a:r>
            <a:r>
              <a:rPr lang="en-US" sz="1600" dirty="0" err="1"/>
              <a:t>Nazarko</a:t>
            </a:r>
            <a:r>
              <a:rPr lang="en-US" sz="1600" dirty="0"/>
              <a:t>, Joanna </a:t>
            </a:r>
            <a:r>
              <a:rPr lang="en-US" sz="1600" dirty="0" err="1"/>
              <a:t>Ejdys</a:t>
            </a:r>
            <a:r>
              <a:rPr lang="en-US" sz="1600" dirty="0"/>
              <a:t> , </a:t>
            </a:r>
            <a:r>
              <a:rPr lang="en-US" sz="1600" dirty="0" err="1"/>
              <a:t>Alicja</a:t>
            </a:r>
            <a:r>
              <a:rPr lang="en-US" sz="1600" dirty="0"/>
              <a:t> E. </a:t>
            </a:r>
            <a:r>
              <a:rPr lang="en-US" sz="1600" dirty="0" err="1"/>
              <a:t>Gudanowska</a:t>
            </a:r>
            <a:r>
              <a:rPr lang="en-US" sz="1600" dirty="0"/>
              <a:t>, Katarzyna </a:t>
            </a:r>
            <a:r>
              <a:rPr lang="en-US" sz="1600" dirty="0" err="1"/>
              <a:t>Halicka</a:t>
            </a:r>
            <a:r>
              <a:rPr lang="en-US" sz="1600" dirty="0"/>
              <a:t>, Anna </a:t>
            </a:r>
            <a:r>
              <a:rPr lang="en-US" sz="1600" dirty="0" err="1"/>
              <a:t>Kononiuk</a:t>
            </a:r>
            <a:r>
              <a:rPr lang="en-US" sz="1600" dirty="0"/>
              <a:t>, Andrzej </a:t>
            </a:r>
            <a:r>
              <a:rPr lang="en-US" sz="1600" dirty="0" err="1"/>
              <a:t>Magruk</a:t>
            </a:r>
            <a:r>
              <a:rPr lang="en-US" sz="1600" dirty="0"/>
              <a:t> , and </a:t>
            </a:r>
            <a:r>
              <a:rPr lang="en-US" sz="1600" dirty="0" err="1"/>
              <a:t>Łukasz</a:t>
            </a:r>
            <a:r>
              <a:rPr lang="en-US" sz="1600" dirty="0"/>
              <a:t> </a:t>
            </a:r>
            <a:r>
              <a:rPr lang="en-US" sz="1600" dirty="0" err="1"/>
              <a:t>Nazarko</a:t>
            </a:r>
            <a:endParaRPr 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A4799F-C222-7534-742E-53AD53BB80DB}"/>
              </a:ext>
            </a:extLst>
          </p:cNvPr>
          <p:cNvSpPr txBox="1"/>
          <p:nvPr/>
        </p:nvSpPr>
        <p:spPr>
          <a:xfrm>
            <a:off x="276834" y="335841"/>
            <a:ext cx="528506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IEEE TRANSACTIONS ON ENGINEERING MANAGEMENT, VOL. 69, NO. 1, FEBRUARY 2022</a:t>
            </a:r>
          </a:p>
        </p:txBody>
      </p:sp>
    </p:spTree>
    <p:extLst>
      <p:ext uri="{BB962C8B-B14F-4D97-AF65-F5344CB8AC3E}">
        <p14:creationId xmlns:p14="http://schemas.microsoft.com/office/powerpoint/2010/main" val="1045069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A19AD9-00D7-A6E7-1333-B02DEEE988F9}"/>
              </a:ext>
            </a:extLst>
          </p:cNvPr>
          <p:cNvSpPr txBox="1"/>
          <p:nvPr/>
        </p:nvSpPr>
        <p:spPr>
          <a:xfrm>
            <a:off x="484576" y="1443885"/>
            <a:ext cx="4968268" cy="30244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b="1" dirty="0">
                <a:solidFill>
                  <a:srgbClr val="0E70A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SECTION II.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3600" b="1" dirty="0">
              <a:solidFill>
                <a:srgbClr val="0E70A0"/>
              </a:solidFill>
              <a:latin typeface="Verdana" panose="020B060403050404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b="1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Background Literature</a:t>
            </a:r>
            <a:endParaRPr lang="en-US" sz="3600" b="1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0492A8-6215-B160-3B13-544430DF1F0F}"/>
              </a:ext>
            </a:extLst>
          </p:cNvPr>
          <p:cNvSpPr txBox="1"/>
          <p:nvPr/>
        </p:nvSpPr>
        <p:spPr>
          <a:xfrm>
            <a:off x="6569714" y="1120703"/>
            <a:ext cx="5137710" cy="37986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33333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The article's authors agree that modularity for integrated </a:t>
            </a:r>
            <a:r>
              <a:rPr lang="en-US" sz="1800" dirty="0" err="1">
                <a:solidFill>
                  <a:srgbClr val="333333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roadmapping</a:t>
            </a:r>
            <a:r>
              <a:rPr lang="en-US" sz="1800" dirty="0">
                <a:solidFill>
                  <a:srgbClr val="333333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 helps technologies, products, applications, markets, and society overreach national challenges.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333333"/>
              </a:solidFill>
              <a:latin typeface="Georgia" panose="020405020504050203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333333"/>
              </a:solidFill>
              <a:effectLst/>
              <a:latin typeface="Georgia" panose="020405020504050203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33333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The author presented the formation of megatrends and subtends in five time zones, which directly inspired the presentation of time zones in roadmaps for nanotechnology development.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719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F7C247A-F59F-AC67-9143-16109E1BCA18}"/>
              </a:ext>
            </a:extLst>
          </p:cNvPr>
          <p:cNvSpPr txBox="1"/>
          <p:nvPr/>
        </p:nvSpPr>
        <p:spPr>
          <a:xfrm>
            <a:off x="488658" y="641363"/>
            <a:ext cx="4980963" cy="13955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0E70A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SECTION III.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600" b="1" dirty="0">
              <a:solidFill>
                <a:srgbClr val="0E70A0"/>
              </a:solidFill>
              <a:latin typeface="Verdana" panose="020B060403050404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Foresight in Shaping the Technological Development Strategy of a Region</a:t>
            </a:r>
            <a:endParaRPr lang="en-US" sz="1600" b="1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796391-08D4-CB0A-3D47-5598CC3A9A51}"/>
              </a:ext>
            </a:extLst>
          </p:cNvPr>
          <p:cNvSpPr txBox="1"/>
          <p:nvPr/>
        </p:nvSpPr>
        <p:spPr>
          <a:xfrm>
            <a:off x="404768" y="2548609"/>
            <a:ext cx="4813183" cy="2020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400" dirty="0">
              <a:solidFill>
                <a:srgbClr val="333333"/>
              </a:solidFill>
              <a:effectLst/>
              <a:latin typeface="Georgia" panose="020405020504050203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33333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The authors intended to combine regional foresight with technology foresight and technology </a:t>
            </a:r>
            <a:r>
              <a:rPr lang="en-US" sz="1800" dirty="0" err="1">
                <a:solidFill>
                  <a:srgbClr val="333333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roadmapping</a:t>
            </a:r>
            <a:r>
              <a:rPr lang="en-US" sz="1800" dirty="0">
                <a:solidFill>
                  <a:srgbClr val="333333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. It was assumed that would prove valuable on both scientific and policy levels.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4D8346-4773-33B0-8354-FA7FC726C3E3}"/>
              </a:ext>
            </a:extLst>
          </p:cNvPr>
          <p:cNvSpPr txBox="1"/>
          <p:nvPr/>
        </p:nvSpPr>
        <p:spPr>
          <a:xfrm>
            <a:off x="6528733" y="641364"/>
            <a:ext cx="4922239" cy="868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0E70A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SECTION IV.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"NT FOR </a:t>
            </a:r>
            <a:r>
              <a:rPr lang="en-US" sz="1600" b="1" dirty="0" err="1">
                <a:solidFill>
                  <a:srgbClr val="333333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Podlaskie</a:t>
            </a:r>
            <a:r>
              <a:rPr lang="en-US" sz="1600" b="1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2020": Rationale and Methodology</a:t>
            </a:r>
            <a:endParaRPr lang="en-US" sz="1600" b="1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6F13C5-B164-EE9E-19DC-303FB8B1B050}"/>
              </a:ext>
            </a:extLst>
          </p:cNvPr>
          <p:cNvSpPr txBox="1"/>
          <p:nvPr/>
        </p:nvSpPr>
        <p:spPr>
          <a:xfrm>
            <a:off x="6528733" y="1717327"/>
            <a:ext cx="5064852" cy="3583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 b="1" dirty="0">
                <a:solidFill>
                  <a:srgbClr val="333333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 Rationale, Scope, and Aims of the Project</a:t>
            </a:r>
            <a:endParaRPr lang="en-US" sz="1700" b="1" dirty="0">
              <a:solidFill>
                <a:srgbClr val="1F3763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8AC274-3080-660B-E0A5-990C19D8C143}"/>
              </a:ext>
            </a:extLst>
          </p:cNvPr>
          <p:cNvSpPr txBox="1"/>
          <p:nvPr/>
        </p:nvSpPr>
        <p:spPr>
          <a:xfrm>
            <a:off x="6528733" y="2466932"/>
            <a:ext cx="4922239" cy="2451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333333"/>
                </a:solidFill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G</a:t>
            </a:r>
            <a:r>
              <a:rPr lang="en-US" sz="1600" dirty="0">
                <a:solidFill>
                  <a:srgbClr val="333333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rant from the EU Operational Program 2007–2013.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333333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Attempts to promote nanotechnology in a situation where traditional industries cannot accelerate the region's development.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333333"/>
                </a:solidFill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M</a:t>
            </a:r>
            <a:r>
              <a:rPr lang="en-US" sz="1600" dirty="0">
                <a:solidFill>
                  <a:srgbClr val="333333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ore than 160 experts were involved in the project.</a:t>
            </a: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71D92F7-4310-839C-CBD5-C7E2DE3223FF}"/>
              </a:ext>
            </a:extLst>
          </p:cNvPr>
          <p:cNvCxnSpPr>
            <a:cxnSpLocks/>
          </p:cNvCxnSpPr>
          <p:nvPr/>
        </p:nvCxnSpPr>
        <p:spPr>
          <a:xfrm flipH="1">
            <a:off x="6593747" y="2283087"/>
            <a:ext cx="49998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8B5E6C7-3F23-B158-8E36-AD8B42A18D58}"/>
              </a:ext>
            </a:extLst>
          </p:cNvPr>
          <p:cNvCxnSpPr>
            <a:cxnSpLocks/>
          </p:cNvCxnSpPr>
          <p:nvPr/>
        </p:nvCxnSpPr>
        <p:spPr>
          <a:xfrm flipH="1">
            <a:off x="404768" y="2283087"/>
            <a:ext cx="49998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950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A34B08-6DF2-00C2-4E99-066A70548BDB}"/>
              </a:ext>
            </a:extLst>
          </p:cNvPr>
          <p:cNvSpPr txBox="1"/>
          <p:nvPr/>
        </p:nvSpPr>
        <p:spPr>
          <a:xfrm>
            <a:off x="516543" y="511924"/>
            <a:ext cx="511728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333333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B. Research Methodology Implemented in the Project</a:t>
            </a:r>
            <a:endParaRPr 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1D4866-DC47-CC56-1A64-9A78A9940E6E}"/>
              </a:ext>
            </a:extLst>
          </p:cNvPr>
          <p:cNvSpPr txBox="1"/>
          <p:nvPr/>
        </p:nvSpPr>
        <p:spPr>
          <a:xfrm>
            <a:off x="411061" y="1436406"/>
            <a:ext cx="5016616" cy="1559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33333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To include </a:t>
            </a:r>
            <a:r>
              <a:rPr lang="en-US" sz="1800" dirty="0" err="1">
                <a:solidFill>
                  <a:srgbClr val="333333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roadmapping</a:t>
            </a:r>
            <a:r>
              <a:rPr lang="en-US" sz="1800" dirty="0">
                <a:solidFill>
                  <a:srgbClr val="333333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 in the research process, we need to demonstrate the interrelationship between resources (human, financial, and material), the R&amp;D, and the potential market of nanotechnology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414939-6D42-23B6-20E2-FA36488421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840" y="1616392"/>
            <a:ext cx="5016617" cy="362521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B86579-6BC5-38A4-6E21-E4903581B182}"/>
              </a:ext>
            </a:extLst>
          </p:cNvPr>
          <p:cNvSpPr txBox="1"/>
          <p:nvPr/>
        </p:nvSpPr>
        <p:spPr>
          <a:xfrm>
            <a:off x="516543" y="3428999"/>
            <a:ext cx="4508463" cy="2901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333333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As shown in fig. 2, the used methods were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1600" dirty="0">
                <a:solidFill>
                  <a:srgbClr val="333333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Bibliometric analysis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1600" dirty="0">
                <a:solidFill>
                  <a:srgbClr val="333333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STEEPVL analysis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1600" dirty="0">
                <a:solidFill>
                  <a:srgbClr val="333333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SWOT analysis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1600" dirty="0">
                <a:solidFill>
                  <a:srgbClr val="333333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Technology mapping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1600" dirty="0">
                <a:solidFill>
                  <a:srgbClr val="333333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Key technology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1600" dirty="0">
                <a:solidFill>
                  <a:srgbClr val="333333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Scenarios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1600" dirty="0" err="1">
                <a:solidFill>
                  <a:srgbClr val="333333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Roadmapping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1600" dirty="0">
                <a:solidFill>
                  <a:srgbClr val="333333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Brainstorming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1600" dirty="0">
                <a:solidFill>
                  <a:srgbClr val="333333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Moderated discussions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15568A-BDAB-6518-8655-5745BE193C54}"/>
              </a:ext>
            </a:extLst>
          </p:cNvPr>
          <p:cNvSpPr txBox="1"/>
          <p:nvPr/>
        </p:nvSpPr>
        <p:spPr>
          <a:xfrm>
            <a:off x="8790692" y="5368846"/>
            <a:ext cx="752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333333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fig.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327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14B461A-4579-A397-4A7A-7C1FF744F749}"/>
              </a:ext>
            </a:extLst>
          </p:cNvPr>
          <p:cNvSpPr txBox="1"/>
          <p:nvPr/>
        </p:nvSpPr>
        <p:spPr>
          <a:xfrm>
            <a:off x="320879" y="591030"/>
            <a:ext cx="5266189" cy="965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E70A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SECTION V.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Methodological Framework for Roadmap Development</a:t>
            </a:r>
            <a:endParaRPr lang="en-US" b="1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7A75C6-AC90-641E-DFAD-C2D70FBD8968}"/>
              </a:ext>
            </a:extLst>
          </p:cNvPr>
          <p:cNvSpPr txBox="1"/>
          <p:nvPr/>
        </p:nvSpPr>
        <p:spPr>
          <a:xfrm>
            <a:off x="463491" y="2528888"/>
            <a:ext cx="4980964" cy="330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333333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stages of technology mapping: 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333333"/>
                </a:solidFill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L</a:t>
            </a:r>
            <a:r>
              <a:rPr lang="en-US" sz="2000" dirty="0">
                <a:solidFill>
                  <a:srgbClr val="333333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iterature studies result in the diagnosis of the current state of technologies and the idea of technology mapping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333333"/>
                </a:solidFill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solidFill>
                  <a:srgbClr val="333333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mplementation of technology sheets and the technology relation matrix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1B63A9-424B-6C5B-9327-3E438038A990}"/>
              </a:ext>
            </a:extLst>
          </p:cNvPr>
          <p:cNvSpPr txBox="1"/>
          <p:nvPr/>
        </p:nvSpPr>
        <p:spPr>
          <a:xfrm>
            <a:off x="6683232" y="1425655"/>
            <a:ext cx="4809685" cy="4027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333333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Collecting information from experts by using the created tools</a:t>
            </a:r>
          </a:p>
          <a:p>
            <a:pPr marL="285750" indent="-285750">
              <a:lnSpc>
                <a:spcPct val="107000"/>
              </a:lnSpc>
              <a:buFont typeface="Wingdings" panose="05000000000000000000" pitchFamily="2" charset="2"/>
              <a:buChar char="Ø"/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333333"/>
                </a:solidFill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C</a:t>
            </a:r>
            <a:r>
              <a:rPr lang="en-US" sz="2000" dirty="0">
                <a:solidFill>
                  <a:srgbClr val="333333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ategorization and selection of the collected data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333333"/>
                </a:solidFill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2000" dirty="0">
                <a:solidFill>
                  <a:srgbClr val="333333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nalyzing the links among all the key technologies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333333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In the final phase, the relations among priority technologies were analyzed graphically.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430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471F4B-44B8-64A3-DA09-1511EC88C7F4}"/>
              </a:ext>
            </a:extLst>
          </p:cNvPr>
          <p:cNvSpPr txBox="1"/>
          <p:nvPr/>
        </p:nvSpPr>
        <p:spPr>
          <a:xfrm>
            <a:off x="555771" y="479152"/>
            <a:ext cx="2321653" cy="6691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E70A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SECTION VI.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sz="2000" b="1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99E6FB-68C4-6358-19EA-FB10CFC12B2C}"/>
              </a:ext>
            </a:extLst>
          </p:cNvPr>
          <p:cNvSpPr txBox="1"/>
          <p:nvPr/>
        </p:nvSpPr>
        <p:spPr>
          <a:xfrm>
            <a:off x="631272" y="1222377"/>
            <a:ext cx="3420611" cy="373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 Nanotechnologies</a:t>
            </a:r>
            <a:endParaRPr lang="en-US" sz="1600" b="1" dirty="0">
              <a:solidFill>
                <a:srgbClr val="1F3763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68A664-8D39-40A5-BEB9-B9251EF64B76}"/>
              </a:ext>
            </a:extLst>
          </p:cNvPr>
          <p:cNvSpPr txBox="1"/>
          <p:nvPr/>
        </p:nvSpPr>
        <p:spPr>
          <a:xfrm>
            <a:off x="378553" y="1972414"/>
            <a:ext cx="4997741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333333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The final group of priority technologies was formed by these 7 technologies: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333333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Nanotechnologies for cutting tools and wood processing 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333333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Composite materials-permanent dental fillings 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333333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Nanomaterials and nanocoating in medical equipment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333333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Topcoat nanotechnologies for biomedical applications 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333333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Nanotechnologies related to special textiles such as dressings 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333333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Nano-powder technologies for the use in plastics processing, paint, and varnish compositions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333333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Nano-structuring technologies for metals and light alloys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6DD9DC-A26B-C84E-240F-0AB53C30D57A}"/>
              </a:ext>
            </a:extLst>
          </p:cNvPr>
          <p:cNvSpPr txBox="1"/>
          <p:nvPr/>
        </p:nvSpPr>
        <p:spPr>
          <a:xfrm>
            <a:off x="6583267" y="1217859"/>
            <a:ext cx="5165521" cy="342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b="1" dirty="0">
                <a:solidFill>
                  <a:srgbClr val="333333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Scenarios for Nanotechnology Development</a:t>
            </a:r>
            <a:endParaRPr lang="en-US" sz="1600" b="1" dirty="0">
              <a:solidFill>
                <a:srgbClr val="1F3763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606F9B-CD04-7DCF-655F-F1EEA512E59D}"/>
              </a:ext>
            </a:extLst>
          </p:cNvPr>
          <p:cNvSpPr txBox="1"/>
          <p:nvPr/>
        </p:nvSpPr>
        <p:spPr>
          <a:xfrm>
            <a:off x="6637797" y="1685591"/>
            <a:ext cx="505646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33333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scenarios consisted of 65 social, technological, economic, environmental, political, legal, and value-related factors.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33333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9C5003-7654-C8B8-6935-D5E26F9B7639}"/>
              </a:ext>
            </a:extLst>
          </p:cNvPr>
          <p:cNvSpPr txBox="1"/>
          <p:nvPr/>
        </p:nvSpPr>
        <p:spPr>
          <a:xfrm>
            <a:off x="6696519" y="3392633"/>
            <a:ext cx="1835092" cy="373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Roadmaps</a:t>
            </a:r>
            <a:endParaRPr lang="en-US" sz="1600" b="1" dirty="0">
              <a:solidFill>
                <a:srgbClr val="1F3763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A8357E-6841-E948-C15A-469778CAA1E8}"/>
              </a:ext>
            </a:extLst>
          </p:cNvPr>
          <p:cNvSpPr txBox="1"/>
          <p:nvPr/>
        </p:nvSpPr>
        <p:spPr>
          <a:xfrm>
            <a:off x="6583267" y="3835454"/>
            <a:ext cx="5073242" cy="11330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necessary increase in financial outlays in all three time-perspectives has been estimated by the expert at an average level, USD 1.5–15 million.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621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0FBD774-71A8-3A68-AEB5-0E484060B8B7}"/>
              </a:ext>
            </a:extLst>
          </p:cNvPr>
          <p:cNvSpPr txBox="1"/>
          <p:nvPr/>
        </p:nvSpPr>
        <p:spPr>
          <a:xfrm>
            <a:off x="288995" y="802927"/>
            <a:ext cx="5366857" cy="373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Strategy of Nanotechnology Development</a:t>
            </a:r>
            <a:endParaRPr lang="en-US" sz="1600" b="1" dirty="0">
              <a:solidFill>
                <a:srgbClr val="1F3763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Chart, sunburst chart&#10;&#10;Description automatically generated">
            <a:extLst>
              <a:ext uri="{FF2B5EF4-FFF2-40B4-BE49-F238E27FC236}">
                <a16:creationId xmlns:a16="http://schemas.microsoft.com/office/drawing/2014/main" id="{9278C3E6-4EA9-DC98-C0BA-351EA8A332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149" y="802927"/>
            <a:ext cx="5238750" cy="52387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3947E9-F2AB-1ADA-4A13-6220C41566DA}"/>
              </a:ext>
            </a:extLst>
          </p:cNvPr>
          <p:cNvSpPr txBox="1"/>
          <p:nvPr/>
        </p:nvSpPr>
        <p:spPr>
          <a:xfrm>
            <a:off x="417101" y="4030736"/>
            <a:ext cx="5155610" cy="9607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The basic elements of the strategy and their mutual relations are graphically presented using a nanotechnology development map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D1E08C-ECBF-43C6-9FEB-2B4ACE982D2D}"/>
              </a:ext>
            </a:extLst>
          </p:cNvPr>
          <p:cNvSpPr txBox="1"/>
          <p:nvPr/>
        </p:nvSpPr>
        <p:spPr>
          <a:xfrm>
            <a:off x="417101" y="1598387"/>
            <a:ext cx="5086077" cy="2526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map is based on a circle, the plane of which is divided into four parts of nanotechnology activity: research (ANA1), nanotechnology (ANA2), commercialization of nanotechnology (ANA3), and education for nanotechnology (ANA4).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570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4466E6-87AE-3D94-D50B-D904C832DB2E}"/>
              </a:ext>
            </a:extLst>
          </p:cNvPr>
          <p:cNvSpPr txBox="1"/>
          <p:nvPr/>
        </p:nvSpPr>
        <p:spPr>
          <a:xfrm>
            <a:off x="538993" y="579820"/>
            <a:ext cx="2002871" cy="6691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>
                <a:solidFill>
                  <a:srgbClr val="0E70A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SECTION VII.</a:t>
            </a:r>
            <a:endParaRPr lang="en-US" sz="16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>
                <a:solidFill>
                  <a:srgbClr val="333333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000" b="1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59FC2B-5EFA-71C3-72B8-285DEF95C807}"/>
              </a:ext>
            </a:extLst>
          </p:cNvPr>
          <p:cNvSpPr txBox="1"/>
          <p:nvPr/>
        </p:nvSpPr>
        <p:spPr>
          <a:xfrm>
            <a:off x="6948182" y="579820"/>
            <a:ext cx="2078372" cy="6691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E70A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SECTION VIII.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000" b="1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332B9A-838D-B24C-425D-46EB779D95FC}"/>
              </a:ext>
            </a:extLst>
          </p:cNvPr>
          <p:cNvSpPr txBox="1"/>
          <p:nvPr/>
        </p:nvSpPr>
        <p:spPr>
          <a:xfrm>
            <a:off x="538993" y="1926183"/>
            <a:ext cx="4922240" cy="1559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333333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the greatest chances for the development of nanotechnologies are in the conditions of high R&amp;D potential for nanotechnologies and effective regional networks for business, science, and administration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DE8D22-53EB-D30B-4009-77833625E663}"/>
              </a:ext>
            </a:extLst>
          </p:cNvPr>
          <p:cNvSpPr txBox="1"/>
          <p:nvPr/>
        </p:nvSpPr>
        <p:spPr>
          <a:xfrm>
            <a:off x="446714" y="4162790"/>
            <a:ext cx="4922240" cy="12630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concept aims to highlight the function of investment in innovation in high technology sectors like universities, local government, and civil society.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E096A1-11C5-3641-6587-CAAB8DBA5DD8}"/>
              </a:ext>
            </a:extLst>
          </p:cNvPr>
          <p:cNvSpPr txBox="1"/>
          <p:nvPr/>
        </p:nvSpPr>
        <p:spPr>
          <a:xfrm>
            <a:off x="6730765" y="2307026"/>
            <a:ext cx="4922241" cy="21521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was revealed that innovative strategy formulation methodology combined regional foresight and technology foresight was an inspiration for academia. However, the recommendation to make nanotechnology development a regional priority never made it to the official strategic documents.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308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733</Words>
  <Application>Microsoft Office PowerPoint</Application>
  <PresentationFormat>Widescreen</PresentationFormat>
  <Paragraphs>97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Algerian</vt:lpstr>
      <vt:lpstr>Arial</vt:lpstr>
      <vt:lpstr>Calibri</vt:lpstr>
      <vt:lpstr>Calibri Light</vt:lpstr>
      <vt:lpstr>Georgia</vt:lpstr>
      <vt:lpstr>Times New Roman</vt:lpstr>
      <vt:lpstr>Verdana</vt:lpstr>
      <vt:lpstr>Wingdings</vt:lpstr>
      <vt:lpstr>Office Theme</vt:lpstr>
      <vt:lpstr>A Contribution to Nanotechnology Development Strategy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Child Foundation Info</dc:creator>
  <cp:lastModifiedBy>Child Foundation Info</cp:lastModifiedBy>
  <cp:revision>4</cp:revision>
  <dcterms:created xsi:type="dcterms:W3CDTF">2022-07-03T21:13:06Z</dcterms:created>
  <dcterms:modified xsi:type="dcterms:W3CDTF">2022-07-14T23:09:08Z</dcterms:modified>
</cp:coreProperties>
</file>