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E9D6B-25B6-44E6-89F3-A380087DE0C6}" v="1" dt="2022-07-22T02:14:21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ld Foundation Info" userId="50433b4f-b933-44dc-aa19-8929800ac387" providerId="ADAL" clId="{8F9E9D6B-25B6-44E6-89F3-A380087DE0C6}"/>
    <pc:docChg chg="undo custSel addSld delSld modSld">
      <pc:chgData name="Child Foundation Info" userId="50433b4f-b933-44dc-aa19-8929800ac387" providerId="ADAL" clId="{8F9E9D6B-25B6-44E6-89F3-A380087DE0C6}" dt="2022-07-22T02:14:40.049" v="119" actId="1036"/>
      <pc:docMkLst>
        <pc:docMk/>
      </pc:docMkLst>
      <pc:sldChg chg="modSp mod">
        <pc:chgData name="Child Foundation Info" userId="50433b4f-b933-44dc-aa19-8929800ac387" providerId="ADAL" clId="{8F9E9D6B-25B6-44E6-89F3-A380087DE0C6}" dt="2022-07-21T20:00:39.628" v="3" actId="1076"/>
        <pc:sldMkLst>
          <pc:docMk/>
          <pc:sldMk cId="981491139" sldId="257"/>
        </pc:sldMkLst>
        <pc:spChg chg="mod">
          <ac:chgData name="Child Foundation Info" userId="50433b4f-b933-44dc-aa19-8929800ac387" providerId="ADAL" clId="{8F9E9D6B-25B6-44E6-89F3-A380087DE0C6}" dt="2022-07-21T20:00:39.628" v="3" actId="1076"/>
          <ac:spMkLst>
            <pc:docMk/>
            <pc:sldMk cId="981491139" sldId="257"/>
            <ac:spMk id="5" creationId="{EEFE7185-EBC6-4567-C173-5EFA61E08A34}"/>
          </ac:spMkLst>
        </pc:spChg>
      </pc:sldChg>
      <pc:sldChg chg="addSp delSp modSp mod">
        <pc:chgData name="Child Foundation Info" userId="50433b4f-b933-44dc-aa19-8929800ac387" providerId="ADAL" clId="{8F9E9D6B-25B6-44E6-89F3-A380087DE0C6}" dt="2022-07-22T02:14:40.049" v="119" actId="1036"/>
        <pc:sldMkLst>
          <pc:docMk/>
          <pc:sldMk cId="723721597" sldId="258"/>
        </pc:sldMkLst>
        <pc:spChg chg="add mod">
          <ac:chgData name="Child Foundation Info" userId="50433b4f-b933-44dc-aa19-8929800ac387" providerId="ADAL" clId="{8F9E9D6B-25B6-44E6-89F3-A380087DE0C6}" dt="2022-07-22T02:14:40.049" v="119" actId="1036"/>
          <ac:spMkLst>
            <pc:docMk/>
            <pc:sldMk cId="723721597" sldId="258"/>
            <ac:spMk id="4" creationId="{F4AF6AE8-CB4C-9F99-DAEB-251B4E4E51ED}"/>
          </ac:spMkLst>
        </pc:spChg>
        <pc:spChg chg="del mod">
          <ac:chgData name="Child Foundation Info" userId="50433b4f-b933-44dc-aa19-8929800ac387" providerId="ADAL" clId="{8F9E9D6B-25B6-44E6-89F3-A380087DE0C6}" dt="2022-07-22T02:14:29.540" v="91" actId="478"/>
          <ac:spMkLst>
            <pc:docMk/>
            <pc:sldMk cId="723721597" sldId="258"/>
            <ac:spMk id="5" creationId="{DFF69308-9B25-BA7A-6581-23ED9331ED0D}"/>
          </ac:spMkLst>
        </pc:spChg>
        <pc:spChg chg="mod">
          <ac:chgData name="Child Foundation Info" userId="50433b4f-b933-44dc-aa19-8929800ac387" providerId="ADAL" clId="{8F9E9D6B-25B6-44E6-89F3-A380087DE0C6}" dt="2022-07-22T02:08:54.880" v="23" actId="2711"/>
          <ac:spMkLst>
            <pc:docMk/>
            <pc:sldMk cId="723721597" sldId="258"/>
            <ac:spMk id="7" creationId="{2F64EEFC-531E-1504-2D12-2E13FAB10943}"/>
          </ac:spMkLst>
        </pc:spChg>
      </pc:sldChg>
      <pc:sldChg chg="modSp mod">
        <pc:chgData name="Child Foundation Info" userId="50433b4f-b933-44dc-aa19-8929800ac387" providerId="ADAL" clId="{8F9E9D6B-25B6-44E6-89F3-A380087DE0C6}" dt="2022-07-22T02:14:08.017" v="61"/>
        <pc:sldMkLst>
          <pc:docMk/>
          <pc:sldMk cId="3980022379" sldId="260"/>
        </pc:sldMkLst>
        <pc:spChg chg="mod">
          <ac:chgData name="Child Foundation Info" userId="50433b4f-b933-44dc-aa19-8929800ac387" providerId="ADAL" clId="{8F9E9D6B-25B6-44E6-89F3-A380087DE0C6}" dt="2022-07-22T02:14:04.577" v="60" actId="21"/>
          <ac:spMkLst>
            <pc:docMk/>
            <pc:sldMk cId="3980022379" sldId="260"/>
            <ac:spMk id="3" creationId="{201567C7-C9FE-244B-A5AF-7935FECDAF5F}"/>
          </ac:spMkLst>
        </pc:spChg>
        <pc:spChg chg="mod">
          <ac:chgData name="Child Foundation Info" userId="50433b4f-b933-44dc-aa19-8929800ac387" providerId="ADAL" clId="{8F9E9D6B-25B6-44E6-89F3-A380087DE0C6}" dt="2022-07-22T02:14:08.017" v="61"/>
          <ac:spMkLst>
            <pc:docMk/>
            <pc:sldMk cId="3980022379" sldId="260"/>
            <ac:spMk id="4" creationId="{40898B46-8D4E-B5B4-FCF8-94639121B722}"/>
          </ac:spMkLst>
        </pc:spChg>
      </pc:sldChg>
      <pc:sldChg chg="new del">
        <pc:chgData name="Child Foundation Info" userId="50433b4f-b933-44dc-aa19-8929800ac387" providerId="ADAL" clId="{8F9E9D6B-25B6-44E6-89F3-A380087DE0C6}" dt="2022-07-22T02:08:44.418" v="22" actId="2696"/>
        <pc:sldMkLst>
          <pc:docMk/>
          <pc:sldMk cId="4237351142" sldId="261"/>
        </pc:sldMkLst>
      </pc:sldChg>
      <pc:sldChg chg="addSp modSp new mod">
        <pc:chgData name="Child Foundation Info" userId="50433b4f-b933-44dc-aa19-8929800ac387" providerId="ADAL" clId="{8F9E9D6B-25B6-44E6-89F3-A380087DE0C6}" dt="2022-07-22T01:38:52.375" v="21" actId="207"/>
        <pc:sldMkLst>
          <pc:docMk/>
          <pc:sldMk cId="2628408467" sldId="262"/>
        </pc:sldMkLst>
        <pc:spChg chg="add mod">
          <ac:chgData name="Child Foundation Info" userId="50433b4f-b933-44dc-aa19-8929800ac387" providerId="ADAL" clId="{8F9E9D6B-25B6-44E6-89F3-A380087DE0C6}" dt="2022-07-22T01:38:52.375" v="21" actId="207"/>
          <ac:spMkLst>
            <pc:docMk/>
            <pc:sldMk cId="2628408467" sldId="262"/>
            <ac:spMk id="3" creationId="{545D813D-609B-3625-C20A-6696815FA6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ABDE-1731-D3EB-4454-50DE55A23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0206-CD65-E0CE-24D6-0116C795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9737-108E-1370-25CF-F95F359E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3FFA-06A9-7953-BF34-914206D5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67D6-3AD1-9582-74D9-2068ADC1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B94B-E325-CF01-32A2-C7D56AF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A09F-0E9B-B014-1827-BF91B198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695B-3754-27F6-EF47-303F6F41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9CB4-DFDC-242B-53A0-0B8CA656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0DEE-2869-266B-0C87-0A0D74F2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B127-97E8-B8F2-E109-36504EA8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E269C-29D8-1A23-B630-D02FB4591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01FC-B069-803E-B7F4-45DE123D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FCBC-5665-9721-432B-EB4102C6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B8FB-49B3-0703-FBD5-B399CF2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D7B-7DB3-392D-3E0A-A4FAD84F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5CA7-C49F-D3BA-392D-47A44B3A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297A-6C8E-47F4-D81C-A61967EA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7804-83E9-F044-3941-68DE026C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7C4E-6343-B0D1-649A-5468C078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5D60-3E98-7DDC-759E-A2CD1E79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E760-EDAE-104B-8CB8-4D7904B4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F2A9-8FF0-5603-833D-48178444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7485-399E-12EA-559D-273AE3F9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13A9-17A4-AD84-6CF0-82BB83AB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F9DA-6B81-3B21-D0F7-17905FFD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B375-9D59-1D52-36A9-E060FAD4A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27A09-9112-E082-9B92-A77A22203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EB77-039F-7442-BF14-E735CF7D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78AC-A1DF-C9FE-A46E-F2E315FF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4DEF9-B695-FB1F-B205-07F70670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02BC-C077-71D3-E2D9-61AFBFC5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80E4-D803-01B2-8A32-86734900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293FC-D0C9-0A27-CCEA-85C5FD5F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7E408-B967-5A02-0A3F-F0B9CD3C7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1CF2-D539-C209-DD79-6C9F43251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4BD70-B1D2-BE1A-A996-31341D6A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C9C69-1BC1-66E5-7481-3D024BED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9321-CA48-F560-9147-E4212EA0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F2AC-56D2-D501-B2CD-A03186D4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8E51F-5A45-AA51-E178-D402516E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C564-489D-43C0-D1BB-6EAB86ED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C2DA-0988-D150-BB1F-990F6F87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41AB2-E313-8038-92CF-9107BF2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5DB1D-9666-36AA-14E3-768D3ABE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B9AF2-CEF8-3E9E-3823-50F10CA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2876-1F48-2313-F383-66D4F84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CDC9-AC27-9B82-D5BE-A39816F3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45C7-CBA4-8B00-9B5E-3A927BAD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829E8-F1FF-5067-D7C5-C1E2C396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841F-BB82-7123-A9CC-7AD664E8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CBC9-987F-46D2-7EE3-BCC8169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BDB5-C2A9-AA07-A2E6-B3B9E5BD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2B1B4-D742-FAFA-2723-5E8B90991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468AB-F478-BA49-B226-7A5A074F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25EB-C5A9-7C6C-1413-66C8A574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7F91-FA10-47A6-33F4-E6500169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9B0F-B4EA-2D16-80D3-6695E58B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jamiebillingham.com/blue-bubbles-background-jp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23901-9382-5E77-F709-6E9DF456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1888-B39C-4564-C0C1-F501D1E0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79D6-0468-05F3-BB95-0158DAD57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FCA7-28F7-4D44-A8FC-E8B2A17B3D4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D7C-4B00-B23B-40F4-73893EFD7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6D6F-9476-B8DA-4889-B11D5620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7FA5-DBB7-438D-990B-EBFB8950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FE7185-EBC6-4567-C173-5EFA61E08A34}"/>
              </a:ext>
            </a:extLst>
          </p:cNvPr>
          <p:cNvSpPr txBox="1"/>
          <p:nvPr/>
        </p:nvSpPr>
        <p:spPr>
          <a:xfrm>
            <a:off x="226291" y="1807321"/>
            <a:ext cx="11277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0" u="none" strike="no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 – Plan for Portland Mobility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AC0FA-F56C-93C3-FF0C-C4E7917BAA87}"/>
              </a:ext>
            </a:extLst>
          </p:cNvPr>
          <p:cNvSpPr txBox="1"/>
          <p:nvPr/>
        </p:nvSpPr>
        <p:spPr>
          <a:xfrm>
            <a:off x="5745018" y="1302328"/>
            <a:ext cx="183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Exercise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2A46-D05B-D3AD-D510-F14E973B8E5E}"/>
              </a:ext>
            </a:extLst>
          </p:cNvPr>
          <p:cNvSpPr txBox="1"/>
          <p:nvPr/>
        </p:nvSpPr>
        <p:spPr>
          <a:xfrm>
            <a:off x="3020291" y="3227082"/>
            <a:ext cx="5818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400"/>
              </a:spcBef>
              <a:spcAft>
                <a:spcPts val="0"/>
              </a:spcAft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DR. TUGRUL DAIM</a:t>
            </a:r>
          </a:p>
          <a:p>
            <a:pPr algn="ctr"/>
            <a:b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Group 3: Vaishali,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Haydar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Farzaneh,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Elsamol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Amrutha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ECD2F-D6E4-B7FC-C93F-667651CAAAA6}"/>
              </a:ext>
            </a:extLst>
          </p:cNvPr>
          <p:cNvSpPr txBox="1"/>
          <p:nvPr/>
        </p:nvSpPr>
        <p:spPr>
          <a:xfrm>
            <a:off x="2881746" y="52971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ETM 534/634 - TECHNOLOGY ROADMAPPING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Summer 2022</a:t>
            </a:r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14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64EEFC-531E-1504-2D12-2E13FAB10943}"/>
              </a:ext>
            </a:extLst>
          </p:cNvPr>
          <p:cNvSpPr txBox="1"/>
          <p:nvPr/>
        </p:nvSpPr>
        <p:spPr>
          <a:xfrm>
            <a:off x="586509" y="1369654"/>
            <a:ext cx="11924145" cy="5016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Social</a:t>
            </a:r>
            <a:endParaRPr lang="en-US" sz="32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2022: safety, public health, land use, and congestion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2025: Traffic calming measures, Pedestrian facilities, Bicycling networks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Future: Increase in population, and a world of carsharing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Economical</a:t>
            </a:r>
            <a:endParaRPr lang="en-US" sz="32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2025: Fossil fuel prices, inflation post COVID economy, Lack of financial ability of globalized countries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Future: Increasing vehicle prices and reducing mobility and maintenance costs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6AE8-CB4C-9F99-DAEB-251B4E4E51ED}"/>
              </a:ext>
            </a:extLst>
          </p:cNvPr>
          <p:cNvSpPr txBox="1"/>
          <p:nvPr/>
        </p:nvSpPr>
        <p:spPr>
          <a:xfrm>
            <a:off x="3912593" y="606162"/>
            <a:ext cx="4366814" cy="6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Trends and Drivers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567C7-C9FE-244B-A5AF-7935FECDAF5F}"/>
              </a:ext>
            </a:extLst>
          </p:cNvPr>
          <p:cNvSpPr txBox="1"/>
          <p:nvPr/>
        </p:nvSpPr>
        <p:spPr>
          <a:xfrm>
            <a:off x="609600" y="849415"/>
            <a:ext cx="9698181" cy="5528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Environmental</a:t>
            </a:r>
            <a:endParaRPr lang="en-US" sz="32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2022: CO2 emissions – sustainability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2025: increases demand for biofuels - environmental-friendly, autonomous, and personalized commutes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342900" marR="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Future: Prevalence of Renewable Energies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32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Political</a:t>
            </a:r>
            <a:endParaRPr lang="en-US" sz="32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342900" marR="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2022: War on Ukraine - splitting the world on two sides, west and east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342900" marR="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Future: The emergence of China as a superpower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32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endParaRPr lang="en-US" sz="32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342900" marR="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Future: Safer Commutes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98B46-8D4E-B5B4-FCF8-94639121B722}"/>
              </a:ext>
            </a:extLst>
          </p:cNvPr>
          <p:cNvSpPr txBox="1"/>
          <p:nvPr/>
        </p:nvSpPr>
        <p:spPr>
          <a:xfrm>
            <a:off x="3912593" y="307060"/>
            <a:ext cx="4366814" cy="6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Trends and Drivers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D813D-609B-3625-C20A-6696815FA691}"/>
              </a:ext>
            </a:extLst>
          </p:cNvPr>
          <p:cNvSpPr txBox="1"/>
          <p:nvPr/>
        </p:nvSpPr>
        <p:spPr>
          <a:xfrm>
            <a:off x="3048712" y="2754028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Trends and Drivers</a:t>
            </a:r>
            <a:endParaRPr lang="en-US" sz="36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 rtl="0" fontAlgn="base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</a:t>
            </a:r>
          </a:p>
          <a:p>
            <a:pPr marL="285750" indent="-285750" rtl="0" fontAlgn="base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Technology</a:t>
            </a:r>
          </a:p>
          <a:p>
            <a:pPr marL="285750" indent="-285750" rtl="0" fontAlgn="base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2840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Child Foundation Info</dc:creator>
  <cp:lastModifiedBy>Child Foundation Info</cp:lastModifiedBy>
  <cp:revision>1</cp:revision>
  <dcterms:created xsi:type="dcterms:W3CDTF">2022-07-21T19:31:24Z</dcterms:created>
  <dcterms:modified xsi:type="dcterms:W3CDTF">2022-07-22T02:14:40Z</dcterms:modified>
</cp:coreProperties>
</file>