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81A6-41AA-42AC-872C-64D58C49C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E9B28-F028-4B5E-A836-D455FECC3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C664-DBC7-48DF-9FF8-B72810F6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D74D-AAD2-454C-A62E-455D6EA8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14C4-8E5C-470D-9A18-F1F14BDA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ADD9-31CB-41D7-A5D6-94FF3757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4F5F3-F75A-4D99-963B-76A216B86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7D14-CE5B-467A-9801-C33501B2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D41C-3263-4BFA-8B80-AFF2DC2A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B1FD-613F-42A4-BDAA-2794002C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33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82781-CD02-4ACC-A5BB-1B8705A2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79869-5E7E-4422-9F95-953BAA1C2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62C3-50DE-4615-A826-9D4A8DBD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8509-F1FD-4826-BC41-CDBE0C1E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BA5F-9D1B-45B9-9FC4-B20E7C76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F28F-F37A-4DD8-870D-84511B1B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FBA-118B-4EFD-AA3B-2C37F71D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997D-2894-4079-AF44-8D89D62F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E35DB-5CEE-458F-82ED-46E65956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2455-46D6-4867-B5FA-4395A854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17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82CA-A53B-42B2-A177-427387F5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AF80-9D0A-4B02-9BDF-E04ACE41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84A7-76AE-4F78-A6CF-EE6CA3E9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5B86-6662-4DA4-BBAB-34785DD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0DBF-136F-422A-B16B-73ED6CEE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9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AC0-4EF5-4116-B210-523151E2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E552-955D-42A2-9C9A-6647F4A02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E43D6-2C45-4C83-AE39-961C327E8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F7E9A-28AE-4E03-8BB3-403DA598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86093-1768-41C3-B42B-15684D4B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BE13-B2AD-44DC-B70E-39EB5FC1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04E5-2E66-4307-8131-7E5531E4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015E-3A1D-4E5C-97CA-C6538A34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B32D7-5D0C-426C-B83C-DCE68B6E4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C2976-A889-47F6-BA89-1498CDC4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1D818-7F6C-4A37-922A-09DC7B7BE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92A5F-F964-4022-88CF-D770C53E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C861A-8CB7-4621-BB86-B2DCA966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56B44-BD9E-4AD0-8FE2-C4BAF249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5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12EE-E30B-41DB-9EEE-7C59C3D5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6AD1-DA39-43F9-BADB-F42B1186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6BC88-2E64-49F0-A4C6-9BE33AFC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80D2-6287-45D3-9C68-C759E1C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5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82BD4-541C-43CC-AF0D-B78AC2BB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F23F3-DCEA-43BA-9AC8-4FAC8F99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E7CDC-FBF1-4A78-893D-1E183212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6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8C9F-11C0-43E9-9E4E-2D86916B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0CB3-5C29-4A32-BF9D-AA799E04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D603D-26F6-42A1-8590-2287B149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23A21-25D9-443C-8062-582E73CF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E076-2B56-4A0D-9E53-A203EB28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B178-26FB-42D6-B506-F7D1A697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963-172C-463F-9671-3A03D41F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F0BF8-2216-453A-AA63-364945847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1A771-755E-4D1C-ACAB-EEB97658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6001-0CD1-4EB3-8ADD-78EA4FA4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5D580-86C2-4F36-8197-E2DC046E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C5FBD-7358-4447-B929-FD276E8C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5EB2D-450A-4F77-9A0A-09FA4A68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1309-CB64-4387-B041-17FB8D63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1CA6-FF68-4456-8485-E4D33C9FC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9B47-82B3-47CA-9C58-D4E58B07409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0E4F-E017-4CF7-B783-0CA2B7B9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D629-658A-49D9-88CF-49D85ED9C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5EC4-1375-4D9D-BE12-B48D8EC33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55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D783CB-9C9B-4021-9049-09EB0EA65DD1}"/>
              </a:ext>
            </a:extLst>
          </p:cNvPr>
          <p:cNvSpPr txBox="1"/>
          <p:nvPr/>
        </p:nvSpPr>
        <p:spPr>
          <a:xfrm>
            <a:off x="431817" y="3928518"/>
            <a:ext cx="170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head1</a:t>
            </a:r>
            <a:endParaRPr lang="en-GB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3D6CE-541B-4C96-9B09-11DB6CA124EC}"/>
              </a:ext>
            </a:extLst>
          </p:cNvPr>
          <p:cNvSpPr txBox="1"/>
          <p:nvPr/>
        </p:nvSpPr>
        <p:spPr>
          <a:xfrm>
            <a:off x="6442591" y="326753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/>
              <a:t>next</a:t>
            </a:r>
            <a:endParaRPr lang="en-GB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2FADD-A736-4D16-98B1-6F9EF9B30AF5}"/>
              </a:ext>
            </a:extLst>
          </p:cNvPr>
          <p:cNvSpPr txBox="1"/>
          <p:nvPr/>
        </p:nvSpPr>
        <p:spPr>
          <a:xfrm>
            <a:off x="431817" y="5458482"/>
            <a:ext cx="170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head2</a:t>
            </a:r>
            <a:endParaRPr lang="en-GB" sz="4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220DA-913C-49DD-A810-78FEA2651519}"/>
              </a:ext>
            </a:extLst>
          </p:cNvPr>
          <p:cNvSpPr txBox="1"/>
          <p:nvPr/>
        </p:nvSpPr>
        <p:spPr>
          <a:xfrm>
            <a:off x="0" y="157887"/>
            <a:ext cx="1838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/>
              <a:t>Current</a:t>
            </a:r>
            <a:r>
              <a:rPr lang="es-ES" sz="4000" b="1" dirty="0"/>
              <a:t> </a:t>
            </a:r>
            <a:r>
              <a:rPr lang="es-ES" sz="4000" b="1" dirty="0" err="1"/>
              <a:t>List</a:t>
            </a:r>
            <a:endParaRPr lang="en-GB" sz="4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FC4CAF-D393-4E6D-A404-041FF7B573EF}"/>
              </a:ext>
            </a:extLst>
          </p:cNvPr>
          <p:cNvSpPr/>
          <p:nvPr/>
        </p:nvSpPr>
        <p:spPr>
          <a:xfrm>
            <a:off x="91870" y="16754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AB244-A345-42AC-A4D6-2705B07AC65D}"/>
              </a:ext>
            </a:extLst>
          </p:cNvPr>
          <p:cNvSpPr/>
          <p:nvPr/>
        </p:nvSpPr>
        <p:spPr>
          <a:xfrm>
            <a:off x="1097375" y="16754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x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B4ABCE-E44E-4FD7-A389-B42FF3558FF2}"/>
              </a:ext>
            </a:extLst>
          </p:cNvPr>
          <p:cNvSpPr/>
          <p:nvPr/>
        </p:nvSpPr>
        <p:spPr>
          <a:xfrm>
            <a:off x="2136488" y="16754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30B8A1-79CE-49C4-B02A-B40E05E92AD3}"/>
              </a:ext>
            </a:extLst>
          </p:cNvPr>
          <p:cNvSpPr/>
          <p:nvPr/>
        </p:nvSpPr>
        <p:spPr>
          <a:xfrm>
            <a:off x="3186710" y="16754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y</a:t>
            </a: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B6102F-670D-454E-A140-3A6E87F919A7}"/>
              </a:ext>
            </a:extLst>
          </p:cNvPr>
          <p:cNvSpPr/>
          <p:nvPr/>
        </p:nvSpPr>
        <p:spPr>
          <a:xfrm>
            <a:off x="4236932" y="16754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C8FB03-E863-49F3-8F05-3ECEADE0C6E4}"/>
              </a:ext>
            </a:extLst>
          </p:cNvPr>
          <p:cNvSpPr/>
          <p:nvPr/>
        </p:nvSpPr>
        <p:spPr>
          <a:xfrm>
            <a:off x="5287154" y="16754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z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7C5F00-3F2F-45EB-B0BC-E69A605CE6A5}"/>
              </a:ext>
            </a:extLst>
          </p:cNvPr>
          <p:cNvSpPr/>
          <p:nvPr/>
        </p:nvSpPr>
        <p:spPr>
          <a:xfrm>
            <a:off x="7956830" y="2234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NULL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D2DBC8-1E94-4A59-965A-286A374EC3FD}"/>
              </a:ext>
            </a:extLst>
          </p:cNvPr>
          <p:cNvSpPr/>
          <p:nvPr/>
        </p:nvSpPr>
        <p:spPr>
          <a:xfrm>
            <a:off x="6337376" y="16754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527CAB-7A3A-489B-B3C0-2D015BBED83E}"/>
              </a:ext>
            </a:extLst>
          </p:cNvPr>
          <p:cNvSpPr/>
          <p:nvPr/>
        </p:nvSpPr>
        <p:spPr>
          <a:xfrm>
            <a:off x="7311666" y="16754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5F7634-6B5F-45F7-9ECA-5A7917A09E61}"/>
              </a:ext>
            </a:extLst>
          </p:cNvPr>
          <p:cNvSpPr/>
          <p:nvPr/>
        </p:nvSpPr>
        <p:spPr>
          <a:xfrm>
            <a:off x="2394230" y="5257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54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1912CC-5A70-4922-BA80-B928D2814476}"/>
              </a:ext>
            </a:extLst>
          </p:cNvPr>
          <p:cNvCxnSpPr>
            <a:cxnSpLocks/>
            <a:stCxn id="26" idx="5"/>
            <a:endCxn id="46" idx="1"/>
          </p:cNvCxnSpPr>
          <p:nvPr/>
        </p:nvCxnSpPr>
        <p:spPr>
          <a:xfrm>
            <a:off x="10218495" y="1028016"/>
            <a:ext cx="152217" cy="164024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45AA14-EDBE-434C-AF9A-2B2A41CFDFB5}"/>
              </a:ext>
            </a:extLst>
          </p:cNvPr>
          <p:cNvCxnSpPr>
            <a:cxnSpLocks/>
            <a:stCxn id="25" idx="5"/>
            <a:endCxn id="43" idx="1"/>
          </p:cNvCxnSpPr>
          <p:nvPr/>
        </p:nvCxnSpPr>
        <p:spPr>
          <a:xfrm>
            <a:off x="9120803" y="1036035"/>
            <a:ext cx="164476" cy="186859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DD5741-B2F2-4E0B-9EBE-E70570867FF4}"/>
              </a:ext>
            </a:extLst>
          </p:cNvPr>
          <p:cNvCxnSpPr>
            <a:cxnSpLocks/>
            <a:stCxn id="25" idx="3"/>
            <a:endCxn id="42" idx="7"/>
          </p:cNvCxnSpPr>
          <p:nvPr/>
        </p:nvCxnSpPr>
        <p:spPr>
          <a:xfrm flipH="1">
            <a:off x="8690884" y="1036035"/>
            <a:ext cx="127772" cy="136889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94FED9-5510-4C86-A26D-FAEF38E6F412}"/>
              </a:ext>
            </a:extLst>
          </p:cNvPr>
          <p:cNvCxnSpPr>
            <a:cxnSpLocks/>
            <a:stCxn id="5" idx="5"/>
            <a:endCxn id="26" idx="1"/>
          </p:cNvCxnSpPr>
          <p:nvPr/>
        </p:nvCxnSpPr>
        <p:spPr>
          <a:xfrm>
            <a:off x="9707158" y="527442"/>
            <a:ext cx="209190" cy="198427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1CD6EE9-D9E7-4064-B573-ADA68FFD6A6B}"/>
              </a:ext>
            </a:extLst>
          </p:cNvPr>
          <p:cNvSpPr/>
          <p:nvPr/>
        </p:nvSpPr>
        <p:spPr>
          <a:xfrm>
            <a:off x="2792518" y="218788"/>
            <a:ext cx="296491" cy="2964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788" dirty="0"/>
              <a:t>a</a:t>
            </a:r>
            <a:endParaRPr lang="en-GB" sz="788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EB7EFB-55AD-4D8B-A9CE-C334D1829F0A}"/>
              </a:ext>
            </a:extLst>
          </p:cNvPr>
          <p:cNvCxnSpPr>
            <a:cxnSpLocks/>
            <a:stCxn id="5" idx="3"/>
            <a:endCxn id="25" idx="7"/>
          </p:cNvCxnSpPr>
          <p:nvPr/>
        </p:nvCxnSpPr>
        <p:spPr>
          <a:xfrm flipH="1">
            <a:off x="9120803" y="527442"/>
            <a:ext cx="284208" cy="206446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18BA6A3-55E5-4F6D-82D9-3390C6FFE04D}"/>
              </a:ext>
            </a:extLst>
          </p:cNvPr>
          <p:cNvSpPr/>
          <p:nvPr/>
        </p:nvSpPr>
        <p:spPr>
          <a:xfrm>
            <a:off x="9342435" y="162719"/>
            <a:ext cx="427299" cy="4272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900" dirty="0"/>
              <a:t>11</a:t>
            </a:r>
            <a:endParaRPr lang="en-GB" sz="9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4EF388-2513-48B2-A60A-8BD6BDFB1DC6}"/>
              </a:ext>
            </a:extLst>
          </p:cNvPr>
          <p:cNvSpPr/>
          <p:nvPr/>
        </p:nvSpPr>
        <p:spPr>
          <a:xfrm>
            <a:off x="8756080" y="671312"/>
            <a:ext cx="427299" cy="4272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900" dirty="0"/>
              <a:t>7</a:t>
            </a:r>
            <a:endParaRPr lang="en-GB" sz="9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CE3158-A001-436E-9B7B-722642707F48}"/>
              </a:ext>
            </a:extLst>
          </p:cNvPr>
          <p:cNvSpPr/>
          <p:nvPr/>
        </p:nvSpPr>
        <p:spPr>
          <a:xfrm>
            <a:off x="9853772" y="663293"/>
            <a:ext cx="427299" cy="4272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900" dirty="0"/>
              <a:t>12</a:t>
            </a:r>
            <a:endParaRPr lang="en-GB" sz="9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39F8A1-DEF5-4FBD-B3C2-047F561D6932}"/>
              </a:ext>
            </a:extLst>
          </p:cNvPr>
          <p:cNvSpPr/>
          <p:nvPr/>
        </p:nvSpPr>
        <p:spPr>
          <a:xfrm>
            <a:off x="8326161" y="1110348"/>
            <a:ext cx="427299" cy="4272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900" dirty="0"/>
              <a:t>2</a:t>
            </a:r>
            <a:endParaRPr lang="en-GB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7092D9-1E6A-4919-BA4E-FB57596C8DE3}"/>
              </a:ext>
            </a:extLst>
          </p:cNvPr>
          <p:cNvSpPr/>
          <p:nvPr/>
        </p:nvSpPr>
        <p:spPr>
          <a:xfrm>
            <a:off x="9222703" y="1160318"/>
            <a:ext cx="427299" cy="4272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900" dirty="0"/>
              <a:t>9</a:t>
            </a:r>
            <a:endParaRPr lang="en-GB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DD2767-7C95-4128-B69F-F51BCBC69AC2}"/>
              </a:ext>
            </a:extLst>
          </p:cNvPr>
          <p:cNvSpPr/>
          <p:nvPr/>
        </p:nvSpPr>
        <p:spPr>
          <a:xfrm>
            <a:off x="10308136" y="1129464"/>
            <a:ext cx="427299" cy="4272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900" dirty="0"/>
              <a:t>14</a:t>
            </a:r>
            <a:endParaRPr lang="en-GB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F4D501-C057-4B83-A367-BE2CFC41D721}"/>
              </a:ext>
            </a:extLst>
          </p:cNvPr>
          <p:cNvSpPr/>
          <p:nvPr/>
        </p:nvSpPr>
        <p:spPr>
          <a:xfrm>
            <a:off x="1012873" y="293364"/>
            <a:ext cx="619892" cy="329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19" dirty="0"/>
              <a:t>MIN</a:t>
            </a:r>
            <a:endParaRPr lang="en-GB" sz="619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8A0D9B-D938-4342-8246-3FD3E0A123DD}"/>
              </a:ext>
            </a:extLst>
          </p:cNvPr>
          <p:cNvSpPr/>
          <p:nvPr/>
        </p:nvSpPr>
        <p:spPr>
          <a:xfrm>
            <a:off x="1012873" y="618030"/>
            <a:ext cx="619892" cy="54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619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639497-AFF4-492B-A756-D61E3A43567B}"/>
              </a:ext>
            </a:extLst>
          </p:cNvPr>
          <p:cNvSpPr/>
          <p:nvPr/>
        </p:nvSpPr>
        <p:spPr>
          <a:xfrm>
            <a:off x="1824493" y="293364"/>
            <a:ext cx="619892" cy="329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19" dirty="0"/>
              <a:t>MAX</a:t>
            </a:r>
            <a:endParaRPr lang="en-GB" sz="619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E2572-EAC0-488F-9C75-562A83C673A8}"/>
              </a:ext>
            </a:extLst>
          </p:cNvPr>
          <p:cNvSpPr/>
          <p:nvPr/>
        </p:nvSpPr>
        <p:spPr>
          <a:xfrm>
            <a:off x="1824493" y="618030"/>
            <a:ext cx="619892" cy="54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619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2ABCD-D1BE-4BD4-A70A-FE1FF6996FFB}"/>
              </a:ext>
            </a:extLst>
          </p:cNvPr>
          <p:cNvSpPr/>
          <p:nvPr/>
        </p:nvSpPr>
        <p:spPr>
          <a:xfrm>
            <a:off x="201249" y="293364"/>
            <a:ext cx="619892" cy="329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19" dirty="0"/>
              <a:t>ROOT</a:t>
            </a:r>
            <a:endParaRPr lang="en-GB" sz="619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ED62D7-7180-4A0B-821E-34CDD43E436B}"/>
              </a:ext>
            </a:extLst>
          </p:cNvPr>
          <p:cNvSpPr/>
          <p:nvPr/>
        </p:nvSpPr>
        <p:spPr>
          <a:xfrm>
            <a:off x="201249" y="618030"/>
            <a:ext cx="619892" cy="54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619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DB0C6-619B-4B5A-ABF9-0F5326B6370E}"/>
              </a:ext>
            </a:extLst>
          </p:cNvPr>
          <p:cNvSpPr/>
          <p:nvPr/>
        </p:nvSpPr>
        <p:spPr>
          <a:xfrm>
            <a:off x="3320720" y="218788"/>
            <a:ext cx="296491" cy="2964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788" dirty="0"/>
              <a:t>b</a:t>
            </a:r>
            <a:endParaRPr lang="en-GB" sz="788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15702B-8A72-48F4-9243-D497B92F1BDC}"/>
              </a:ext>
            </a:extLst>
          </p:cNvPr>
          <p:cNvSpPr/>
          <p:nvPr/>
        </p:nvSpPr>
        <p:spPr>
          <a:xfrm>
            <a:off x="286250" y="660465"/>
            <a:ext cx="449883" cy="4498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19" dirty="0"/>
              <a:t>a</a:t>
            </a:r>
            <a:endParaRPr lang="en-GB" sz="619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FA17EB-FB95-4439-929B-2344DF9888A0}"/>
              </a:ext>
            </a:extLst>
          </p:cNvPr>
          <p:cNvSpPr/>
          <p:nvPr/>
        </p:nvSpPr>
        <p:spPr>
          <a:xfrm>
            <a:off x="1909496" y="660465"/>
            <a:ext cx="449883" cy="4498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19" dirty="0"/>
              <a:t>+</a:t>
            </a:r>
            <a:r>
              <a:rPr lang="es-ES" sz="619" dirty="0" err="1"/>
              <a:t>inf</a:t>
            </a:r>
            <a:endParaRPr lang="en-GB" sz="619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0F89F3-3FF0-49E6-B763-F4785B1D9FAB}"/>
              </a:ext>
            </a:extLst>
          </p:cNvPr>
          <p:cNvSpPr/>
          <p:nvPr/>
        </p:nvSpPr>
        <p:spPr>
          <a:xfrm>
            <a:off x="1097875" y="666696"/>
            <a:ext cx="449883" cy="4498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19" dirty="0"/>
              <a:t>-</a:t>
            </a:r>
            <a:r>
              <a:rPr lang="es-ES" sz="619" dirty="0" err="1"/>
              <a:t>inf</a:t>
            </a:r>
            <a:endParaRPr lang="en-GB" sz="619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CBE4C2-671F-4E7D-AB67-48E961F11D75}"/>
              </a:ext>
            </a:extLst>
          </p:cNvPr>
          <p:cNvSpPr/>
          <p:nvPr/>
        </p:nvSpPr>
        <p:spPr>
          <a:xfrm>
            <a:off x="3844076" y="218788"/>
            <a:ext cx="296491" cy="2964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788" dirty="0"/>
              <a:t>c</a:t>
            </a:r>
            <a:endParaRPr lang="en-GB" sz="788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308E03-9115-4911-802F-6319FADCEEF1}"/>
              </a:ext>
            </a:extLst>
          </p:cNvPr>
          <p:cNvSpPr/>
          <p:nvPr/>
        </p:nvSpPr>
        <p:spPr>
          <a:xfrm>
            <a:off x="2798731" y="736717"/>
            <a:ext cx="296491" cy="2964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788" dirty="0"/>
              <a:t>d</a:t>
            </a:r>
            <a:endParaRPr lang="en-GB" sz="788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FF84A3-9DF9-4BEA-AF58-5BD1E2C6C578}"/>
              </a:ext>
            </a:extLst>
          </p:cNvPr>
          <p:cNvSpPr/>
          <p:nvPr/>
        </p:nvSpPr>
        <p:spPr>
          <a:xfrm>
            <a:off x="3326933" y="736717"/>
            <a:ext cx="296491" cy="2964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788" dirty="0"/>
              <a:t>e</a:t>
            </a:r>
            <a:endParaRPr lang="en-GB" sz="788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36EB16-489F-4C99-9875-13B5EF8E096B}"/>
              </a:ext>
            </a:extLst>
          </p:cNvPr>
          <p:cNvSpPr/>
          <p:nvPr/>
        </p:nvSpPr>
        <p:spPr>
          <a:xfrm>
            <a:off x="3850289" y="736717"/>
            <a:ext cx="296491" cy="2964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788" dirty="0"/>
              <a:t>f</a:t>
            </a:r>
            <a:endParaRPr lang="en-GB" sz="78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EAA18C-52FD-4883-A710-F46A96985FAA}"/>
              </a:ext>
            </a:extLst>
          </p:cNvPr>
          <p:cNvSpPr/>
          <p:nvPr/>
        </p:nvSpPr>
        <p:spPr>
          <a:xfrm>
            <a:off x="4662053" y="210769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11</a:t>
            </a:r>
            <a:endParaRPr lang="en-GB" sz="675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DD0457-37FA-46CB-890E-3E5A18D9382B}"/>
              </a:ext>
            </a:extLst>
          </p:cNvPr>
          <p:cNvSpPr/>
          <p:nvPr/>
        </p:nvSpPr>
        <p:spPr>
          <a:xfrm>
            <a:off x="5190255" y="210769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7</a:t>
            </a:r>
            <a:endParaRPr lang="en-GB" sz="675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CCC6CD-D97C-4394-998C-987F3F0F0356}"/>
              </a:ext>
            </a:extLst>
          </p:cNvPr>
          <p:cNvSpPr/>
          <p:nvPr/>
        </p:nvSpPr>
        <p:spPr>
          <a:xfrm>
            <a:off x="5713611" y="210769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12</a:t>
            </a:r>
            <a:endParaRPr lang="en-GB" sz="675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1E33BE-7C02-4C56-AD18-F7C365430690}"/>
              </a:ext>
            </a:extLst>
          </p:cNvPr>
          <p:cNvSpPr/>
          <p:nvPr/>
        </p:nvSpPr>
        <p:spPr>
          <a:xfrm>
            <a:off x="4668266" y="728701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2</a:t>
            </a:r>
            <a:endParaRPr lang="en-GB" sz="675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929815-D002-4F4C-A87D-AF62C8A2E9F6}"/>
              </a:ext>
            </a:extLst>
          </p:cNvPr>
          <p:cNvSpPr/>
          <p:nvPr/>
        </p:nvSpPr>
        <p:spPr>
          <a:xfrm>
            <a:off x="5196471" y="728698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8</a:t>
            </a:r>
            <a:endParaRPr lang="en-GB" sz="675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63E0C7-6B25-43E1-91CC-5C678F1A4D73}"/>
              </a:ext>
            </a:extLst>
          </p:cNvPr>
          <p:cNvSpPr/>
          <p:nvPr/>
        </p:nvSpPr>
        <p:spPr>
          <a:xfrm>
            <a:off x="5719824" y="728701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14</a:t>
            </a:r>
            <a:endParaRPr lang="en-GB" sz="675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0D0237E-E95C-41E3-B049-CFCD37842DFC}"/>
              </a:ext>
            </a:extLst>
          </p:cNvPr>
          <p:cNvSpPr/>
          <p:nvPr/>
        </p:nvSpPr>
        <p:spPr>
          <a:xfrm>
            <a:off x="6262798" y="728698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91" dirty="0"/>
              <a:t>null</a:t>
            </a:r>
            <a:endParaRPr lang="en-GB" sz="59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36D6F8-4B86-40AF-A75C-BA542E028A7E}"/>
              </a:ext>
            </a:extLst>
          </p:cNvPr>
          <p:cNvSpPr/>
          <p:nvPr/>
        </p:nvSpPr>
        <p:spPr>
          <a:xfrm>
            <a:off x="3490582" y="1919380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if</a:t>
            </a:r>
            <a:endParaRPr lang="en-GB" sz="28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EEB01C7-F61A-476B-B86B-6D3BE5F0539D}"/>
              </a:ext>
            </a:extLst>
          </p:cNvPr>
          <p:cNvSpPr/>
          <p:nvPr/>
        </p:nvSpPr>
        <p:spPr>
          <a:xfrm>
            <a:off x="3782673" y="1919380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D3B15A-79ED-41F6-AE57-023077F1C9F2}"/>
              </a:ext>
            </a:extLst>
          </p:cNvPr>
          <p:cNvSpPr/>
          <p:nvPr/>
        </p:nvSpPr>
        <p:spPr>
          <a:xfrm>
            <a:off x="4115606" y="1919380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&lt;=</a:t>
            </a:r>
            <a:endParaRPr lang="en-GB" sz="28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89B8BC-45D7-4656-A06B-DEF5AF8C300B}"/>
              </a:ext>
            </a:extLst>
          </p:cNvPr>
          <p:cNvSpPr/>
          <p:nvPr/>
        </p:nvSpPr>
        <p:spPr>
          <a:xfrm>
            <a:off x="4359418" y="1919380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34B6611-699F-42C2-9BA9-A0B0EA78F0B8}"/>
              </a:ext>
            </a:extLst>
          </p:cNvPr>
          <p:cNvSpPr/>
          <p:nvPr/>
        </p:nvSpPr>
        <p:spPr>
          <a:xfrm>
            <a:off x="4702841" y="1919380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||</a:t>
            </a:r>
            <a:endParaRPr lang="en-GB" sz="28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DC7A50-7DD1-47D8-841F-C39FCC8D8849}"/>
              </a:ext>
            </a:extLst>
          </p:cNvPr>
          <p:cNvSpPr/>
          <p:nvPr/>
        </p:nvSpPr>
        <p:spPr>
          <a:xfrm>
            <a:off x="4984724" y="1919380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37A85F-C57A-408C-8F47-ACEB3C909002}"/>
              </a:ext>
            </a:extLst>
          </p:cNvPr>
          <p:cNvSpPr/>
          <p:nvPr/>
        </p:nvSpPr>
        <p:spPr>
          <a:xfrm>
            <a:off x="5317657" y="1919380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&gt;=</a:t>
            </a:r>
            <a:endParaRPr lang="en-GB" sz="28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5A5BD81-BDC6-41DD-8718-BD11A987E2C8}"/>
              </a:ext>
            </a:extLst>
          </p:cNvPr>
          <p:cNvSpPr/>
          <p:nvPr/>
        </p:nvSpPr>
        <p:spPr>
          <a:xfrm>
            <a:off x="5587098" y="1919380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max</a:t>
            </a:r>
            <a:endParaRPr lang="en-GB" sz="28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576D7B6-7EB6-46EE-8213-FBCC69943EF0}"/>
              </a:ext>
            </a:extLst>
          </p:cNvPr>
          <p:cNvSpPr/>
          <p:nvPr/>
        </p:nvSpPr>
        <p:spPr>
          <a:xfrm>
            <a:off x="6007154" y="1919380"/>
            <a:ext cx="681396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r>
              <a:rPr lang="es-ES" sz="281" dirty="0"/>
              <a:t> false</a:t>
            </a:r>
            <a:endParaRPr lang="en-GB" sz="28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18E8FF-AB63-4B2C-8E0E-6F032759CCB7}"/>
              </a:ext>
            </a:extLst>
          </p:cNvPr>
          <p:cNvSpPr/>
          <p:nvPr/>
        </p:nvSpPr>
        <p:spPr>
          <a:xfrm>
            <a:off x="3490582" y="2583253"/>
            <a:ext cx="461393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endParaRPr lang="en-GB" sz="28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B6347E-1E00-40B2-A9CF-AA2B53227B3C}"/>
              </a:ext>
            </a:extLst>
          </p:cNvPr>
          <p:cNvSpPr/>
          <p:nvPr/>
        </p:nvSpPr>
        <p:spPr>
          <a:xfrm>
            <a:off x="4103715" y="2583253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root.left</a:t>
            </a:r>
            <a:endParaRPr lang="en-GB" sz="225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AE6572-D938-4476-BFA9-2E12E8F56C45}"/>
              </a:ext>
            </a:extLst>
          </p:cNvPr>
          <p:cNvSpPr/>
          <p:nvPr/>
        </p:nvSpPr>
        <p:spPr>
          <a:xfrm>
            <a:off x="4489519" y="2583253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2FE336-2D3D-4399-A7EC-C900BCF68031}"/>
              </a:ext>
            </a:extLst>
          </p:cNvPr>
          <p:cNvSpPr/>
          <p:nvPr/>
        </p:nvSpPr>
        <p:spPr>
          <a:xfrm>
            <a:off x="4898366" y="2583253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84A0CD7-36AA-4ED4-A314-80637306B146}"/>
              </a:ext>
            </a:extLst>
          </p:cNvPr>
          <p:cNvSpPr/>
          <p:nvPr/>
        </p:nvSpPr>
        <p:spPr>
          <a:xfrm>
            <a:off x="5312573" y="2577396"/>
            <a:ext cx="253915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&amp;&amp;</a:t>
            </a:r>
            <a:endParaRPr lang="en-GB" sz="28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49C189-AB26-4946-8D0C-A86D1D4B3DBD}"/>
              </a:ext>
            </a:extLst>
          </p:cNvPr>
          <p:cNvSpPr/>
          <p:nvPr/>
        </p:nvSpPr>
        <p:spPr>
          <a:xfrm>
            <a:off x="5724852" y="2575378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root.right</a:t>
            </a:r>
            <a:endParaRPr lang="en-GB" sz="225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13AB09-D0B3-436F-91A7-BC9C8E849633}"/>
              </a:ext>
            </a:extLst>
          </p:cNvPr>
          <p:cNvSpPr/>
          <p:nvPr/>
        </p:nvSpPr>
        <p:spPr>
          <a:xfrm>
            <a:off x="6118603" y="2575378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8DE5D9-7565-4FEB-B430-D3036CA8C79D}"/>
              </a:ext>
            </a:extLst>
          </p:cNvPr>
          <p:cNvSpPr/>
          <p:nvPr/>
        </p:nvSpPr>
        <p:spPr>
          <a:xfrm>
            <a:off x="6514437" y="2576246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max</a:t>
            </a:r>
            <a:endParaRPr lang="en-GB" sz="28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AE7C92-7CB2-49F1-9628-70202E8CFD6E}"/>
              </a:ext>
            </a:extLst>
          </p:cNvPr>
          <p:cNvSpPr/>
          <p:nvPr/>
        </p:nvSpPr>
        <p:spPr>
          <a:xfrm>
            <a:off x="4077328" y="2531004"/>
            <a:ext cx="1132645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5D9AA1-F0F8-4337-8614-917D0029798D}"/>
              </a:ext>
            </a:extLst>
          </p:cNvPr>
          <p:cNvSpPr/>
          <p:nvPr/>
        </p:nvSpPr>
        <p:spPr>
          <a:xfrm>
            <a:off x="5695780" y="2529247"/>
            <a:ext cx="1167307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EAEA26-8987-4E4E-8F44-58981A947A7F}"/>
              </a:ext>
            </a:extLst>
          </p:cNvPr>
          <p:cNvSpPr/>
          <p:nvPr/>
        </p:nvSpPr>
        <p:spPr>
          <a:xfrm>
            <a:off x="3786830" y="2128783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9BD3420-299D-4287-BF73-2D8CFAAD6C9B}"/>
              </a:ext>
            </a:extLst>
          </p:cNvPr>
          <p:cNvSpPr/>
          <p:nvPr/>
        </p:nvSpPr>
        <p:spPr>
          <a:xfrm>
            <a:off x="4382622" y="2131511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-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D9295-F8E1-497F-A86E-FBDDA9270721}"/>
              </a:ext>
            </a:extLst>
          </p:cNvPr>
          <p:cNvSpPr/>
          <p:nvPr/>
        </p:nvSpPr>
        <p:spPr>
          <a:xfrm>
            <a:off x="5607899" y="2132996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+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DFCAE98-2B8D-4109-8DE3-044337398078}"/>
              </a:ext>
            </a:extLst>
          </p:cNvPr>
          <p:cNvSpPr/>
          <p:nvPr/>
        </p:nvSpPr>
        <p:spPr>
          <a:xfrm>
            <a:off x="4986765" y="2131511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9A5A90-5494-44E5-878B-671DCC5430B1}"/>
              </a:ext>
            </a:extLst>
          </p:cNvPr>
          <p:cNvSpPr/>
          <p:nvPr/>
        </p:nvSpPr>
        <p:spPr>
          <a:xfrm>
            <a:off x="4121277" y="2786070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7</a:t>
            </a:r>
            <a:endParaRPr lang="en-GB" sz="506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EAACD7-6A76-4851-937C-6F7016513ECF}"/>
              </a:ext>
            </a:extLst>
          </p:cNvPr>
          <p:cNvSpPr/>
          <p:nvPr/>
        </p:nvSpPr>
        <p:spPr>
          <a:xfrm>
            <a:off x="5756125" y="2777674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12</a:t>
            </a:r>
            <a:endParaRPr lang="en-GB" sz="506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5C82169-1531-4B99-83B7-996879D33802}"/>
              </a:ext>
            </a:extLst>
          </p:cNvPr>
          <p:cNvSpPr/>
          <p:nvPr/>
        </p:nvSpPr>
        <p:spPr>
          <a:xfrm>
            <a:off x="4910921" y="2786070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B63C4E-CBBA-4E19-906E-DDDBF0CF063E}"/>
              </a:ext>
            </a:extLst>
          </p:cNvPr>
          <p:cNvSpPr/>
          <p:nvPr/>
        </p:nvSpPr>
        <p:spPr>
          <a:xfrm>
            <a:off x="6166065" y="2780819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B2C0E5-73AB-452B-913C-1C1D0A655443}"/>
              </a:ext>
            </a:extLst>
          </p:cNvPr>
          <p:cNvSpPr/>
          <p:nvPr/>
        </p:nvSpPr>
        <p:spPr>
          <a:xfrm>
            <a:off x="4506033" y="2786956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-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5D0B41-A883-4C54-9F49-EF3ECF3B296F}"/>
              </a:ext>
            </a:extLst>
          </p:cNvPr>
          <p:cNvSpPr/>
          <p:nvPr/>
        </p:nvSpPr>
        <p:spPr>
          <a:xfrm>
            <a:off x="6550935" y="2782889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+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36DF4CB-F165-4682-8A6E-7F83BA0232F6}"/>
              </a:ext>
            </a:extLst>
          </p:cNvPr>
          <p:cNvSpPr/>
          <p:nvPr/>
        </p:nvSpPr>
        <p:spPr>
          <a:xfrm>
            <a:off x="3435926" y="1862285"/>
            <a:ext cx="3515760" cy="1381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6FD8E33-F265-44ED-8F99-72499F3A180E}"/>
              </a:ext>
            </a:extLst>
          </p:cNvPr>
          <p:cNvSpPr/>
          <p:nvPr/>
        </p:nvSpPr>
        <p:spPr>
          <a:xfrm>
            <a:off x="2230881" y="3613480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if</a:t>
            </a:r>
            <a:endParaRPr lang="en-GB" sz="28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B06261D-E6E2-41F5-8AC8-3BAC18937295}"/>
              </a:ext>
            </a:extLst>
          </p:cNvPr>
          <p:cNvSpPr/>
          <p:nvPr/>
        </p:nvSpPr>
        <p:spPr>
          <a:xfrm>
            <a:off x="2522972" y="3613480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053CAD-A339-4E00-93A8-DAC29F505AC0}"/>
              </a:ext>
            </a:extLst>
          </p:cNvPr>
          <p:cNvSpPr/>
          <p:nvPr/>
        </p:nvSpPr>
        <p:spPr>
          <a:xfrm>
            <a:off x="2855905" y="3613480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&lt;=</a:t>
            </a:r>
            <a:endParaRPr lang="en-GB" sz="28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FC2CE07-BD7F-4EFC-91CE-17050DCC90F3}"/>
              </a:ext>
            </a:extLst>
          </p:cNvPr>
          <p:cNvSpPr/>
          <p:nvPr/>
        </p:nvSpPr>
        <p:spPr>
          <a:xfrm>
            <a:off x="3099717" y="3613480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4DA3F22-913A-4448-848E-650BC08915CB}"/>
              </a:ext>
            </a:extLst>
          </p:cNvPr>
          <p:cNvSpPr/>
          <p:nvPr/>
        </p:nvSpPr>
        <p:spPr>
          <a:xfrm>
            <a:off x="3443138" y="3613480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||</a:t>
            </a:r>
            <a:endParaRPr lang="en-GB" sz="281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4200906-1C14-4E84-915F-AD5146DD58FD}"/>
              </a:ext>
            </a:extLst>
          </p:cNvPr>
          <p:cNvSpPr/>
          <p:nvPr/>
        </p:nvSpPr>
        <p:spPr>
          <a:xfrm>
            <a:off x="3725023" y="3613480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1C5ADBA-A371-4EF1-B6A5-3049CE6386A6}"/>
              </a:ext>
            </a:extLst>
          </p:cNvPr>
          <p:cNvSpPr/>
          <p:nvPr/>
        </p:nvSpPr>
        <p:spPr>
          <a:xfrm>
            <a:off x="4057956" y="3613480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&gt;=</a:t>
            </a:r>
            <a:endParaRPr lang="en-GB" sz="281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8684C20-8E2F-4C17-9F66-6EFF437F0FEC}"/>
              </a:ext>
            </a:extLst>
          </p:cNvPr>
          <p:cNvSpPr/>
          <p:nvPr/>
        </p:nvSpPr>
        <p:spPr>
          <a:xfrm>
            <a:off x="4327397" y="3613480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max</a:t>
            </a:r>
            <a:endParaRPr lang="en-GB" sz="281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F68FF06-CEA0-481F-AFB9-816DB443DC1B}"/>
              </a:ext>
            </a:extLst>
          </p:cNvPr>
          <p:cNvSpPr/>
          <p:nvPr/>
        </p:nvSpPr>
        <p:spPr>
          <a:xfrm>
            <a:off x="4747453" y="3613480"/>
            <a:ext cx="681396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r>
              <a:rPr lang="es-ES" sz="281" dirty="0"/>
              <a:t> false</a:t>
            </a:r>
            <a:endParaRPr lang="en-GB" sz="281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1B67D2C-5A77-42AA-85C7-249614BCA359}"/>
              </a:ext>
            </a:extLst>
          </p:cNvPr>
          <p:cNvSpPr/>
          <p:nvPr/>
        </p:nvSpPr>
        <p:spPr>
          <a:xfrm>
            <a:off x="2230881" y="4277353"/>
            <a:ext cx="461393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endParaRPr lang="en-GB" sz="281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9A7CA5E-09BD-4544-97A6-3255190FA527}"/>
              </a:ext>
            </a:extLst>
          </p:cNvPr>
          <p:cNvSpPr/>
          <p:nvPr/>
        </p:nvSpPr>
        <p:spPr>
          <a:xfrm>
            <a:off x="2844014" y="4277353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root.left</a:t>
            </a:r>
            <a:endParaRPr lang="en-GB" sz="225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BC9BAA9-B3E9-409E-95D5-F0066DD6714C}"/>
              </a:ext>
            </a:extLst>
          </p:cNvPr>
          <p:cNvSpPr/>
          <p:nvPr/>
        </p:nvSpPr>
        <p:spPr>
          <a:xfrm>
            <a:off x="3229819" y="4277353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E62EF36-7F53-4A24-AD11-60C5BE95AD00}"/>
              </a:ext>
            </a:extLst>
          </p:cNvPr>
          <p:cNvSpPr/>
          <p:nvPr/>
        </p:nvSpPr>
        <p:spPr>
          <a:xfrm>
            <a:off x="3638665" y="4277353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606D853-C0B0-4A33-8AA5-175691202B97}"/>
              </a:ext>
            </a:extLst>
          </p:cNvPr>
          <p:cNvSpPr/>
          <p:nvPr/>
        </p:nvSpPr>
        <p:spPr>
          <a:xfrm>
            <a:off x="4052872" y="4271493"/>
            <a:ext cx="253915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&amp;&amp;</a:t>
            </a:r>
            <a:endParaRPr lang="en-GB" sz="281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8D04FF0-8434-479F-B8B0-E9C6F165CB29}"/>
              </a:ext>
            </a:extLst>
          </p:cNvPr>
          <p:cNvSpPr/>
          <p:nvPr/>
        </p:nvSpPr>
        <p:spPr>
          <a:xfrm>
            <a:off x="4465151" y="4269478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root.right</a:t>
            </a:r>
            <a:endParaRPr lang="en-GB" sz="225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64BAED9-71CA-4360-A3AB-9EBE64CF7D1F}"/>
              </a:ext>
            </a:extLst>
          </p:cNvPr>
          <p:cNvSpPr/>
          <p:nvPr/>
        </p:nvSpPr>
        <p:spPr>
          <a:xfrm>
            <a:off x="4858902" y="4269478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F144B6A-0056-48B3-B355-90679E35CD0E}"/>
              </a:ext>
            </a:extLst>
          </p:cNvPr>
          <p:cNvSpPr/>
          <p:nvPr/>
        </p:nvSpPr>
        <p:spPr>
          <a:xfrm>
            <a:off x="5254736" y="4270346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max</a:t>
            </a:r>
            <a:endParaRPr lang="en-GB" sz="281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A12E8FA-A81E-4B58-89AE-A8CCF8506577}"/>
              </a:ext>
            </a:extLst>
          </p:cNvPr>
          <p:cNvSpPr/>
          <p:nvPr/>
        </p:nvSpPr>
        <p:spPr>
          <a:xfrm>
            <a:off x="2817627" y="4225104"/>
            <a:ext cx="1132645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2575262-D008-437F-AA9F-39ACB2007B4E}"/>
              </a:ext>
            </a:extLst>
          </p:cNvPr>
          <p:cNvSpPr/>
          <p:nvPr/>
        </p:nvSpPr>
        <p:spPr>
          <a:xfrm>
            <a:off x="4436080" y="4223347"/>
            <a:ext cx="1167307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AFD4690-B764-446E-8360-3CD8DC4F22B8}"/>
              </a:ext>
            </a:extLst>
          </p:cNvPr>
          <p:cNvSpPr/>
          <p:nvPr/>
        </p:nvSpPr>
        <p:spPr>
          <a:xfrm>
            <a:off x="2176225" y="3556382"/>
            <a:ext cx="3515760" cy="1381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942030C-826D-4C1D-ABBC-17E922EB9C89}"/>
              </a:ext>
            </a:extLst>
          </p:cNvPr>
          <p:cNvSpPr/>
          <p:nvPr/>
        </p:nvSpPr>
        <p:spPr>
          <a:xfrm>
            <a:off x="6000062" y="3618691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if</a:t>
            </a:r>
            <a:endParaRPr lang="en-GB" sz="281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0F5A74E-B15D-4C3F-8CF1-DCC68B33D3E2}"/>
              </a:ext>
            </a:extLst>
          </p:cNvPr>
          <p:cNvSpPr/>
          <p:nvPr/>
        </p:nvSpPr>
        <p:spPr>
          <a:xfrm>
            <a:off x="6292153" y="3618691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47F42D1-A1F1-4E37-8331-7D60F2D037FC}"/>
              </a:ext>
            </a:extLst>
          </p:cNvPr>
          <p:cNvSpPr/>
          <p:nvPr/>
        </p:nvSpPr>
        <p:spPr>
          <a:xfrm>
            <a:off x="6625086" y="3618691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&lt;=</a:t>
            </a:r>
            <a:endParaRPr lang="en-GB" sz="281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2B606F6-D0F1-4193-A3D1-F66A31329EE6}"/>
              </a:ext>
            </a:extLst>
          </p:cNvPr>
          <p:cNvSpPr/>
          <p:nvPr/>
        </p:nvSpPr>
        <p:spPr>
          <a:xfrm>
            <a:off x="6868898" y="3618691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602027-D55D-45FB-AECD-1A00A04F91CD}"/>
              </a:ext>
            </a:extLst>
          </p:cNvPr>
          <p:cNvSpPr/>
          <p:nvPr/>
        </p:nvSpPr>
        <p:spPr>
          <a:xfrm>
            <a:off x="7212321" y="3618691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||</a:t>
            </a:r>
            <a:endParaRPr lang="en-GB" sz="281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6F1B4E0-2134-4F18-A0B4-30D4C6151177}"/>
              </a:ext>
            </a:extLst>
          </p:cNvPr>
          <p:cNvSpPr/>
          <p:nvPr/>
        </p:nvSpPr>
        <p:spPr>
          <a:xfrm>
            <a:off x="7494204" y="3618691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D2BDBA8-D84C-4CCB-A6DD-42A3E0F39FEF}"/>
              </a:ext>
            </a:extLst>
          </p:cNvPr>
          <p:cNvSpPr/>
          <p:nvPr/>
        </p:nvSpPr>
        <p:spPr>
          <a:xfrm>
            <a:off x="7827140" y="3618691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&gt;=</a:t>
            </a:r>
            <a:endParaRPr lang="en-GB" sz="281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BAFF24C-D81F-4FCF-BF74-E42A7E2F925F}"/>
              </a:ext>
            </a:extLst>
          </p:cNvPr>
          <p:cNvSpPr/>
          <p:nvPr/>
        </p:nvSpPr>
        <p:spPr>
          <a:xfrm>
            <a:off x="8096580" y="3618691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394" dirty="0" err="1"/>
              <a:t>max</a:t>
            </a:r>
            <a:endParaRPr lang="en-GB" sz="394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7E711F6-4EED-4FAF-A9F5-82E2D3104B72}"/>
              </a:ext>
            </a:extLst>
          </p:cNvPr>
          <p:cNvSpPr/>
          <p:nvPr/>
        </p:nvSpPr>
        <p:spPr>
          <a:xfrm>
            <a:off x="8516634" y="3618691"/>
            <a:ext cx="681396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r>
              <a:rPr lang="es-ES" sz="281" dirty="0"/>
              <a:t> false</a:t>
            </a:r>
            <a:endParaRPr lang="en-GB" sz="281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9F20A51-5919-4762-A50E-C60E00AFA975}"/>
              </a:ext>
            </a:extLst>
          </p:cNvPr>
          <p:cNvSpPr/>
          <p:nvPr/>
        </p:nvSpPr>
        <p:spPr>
          <a:xfrm>
            <a:off x="6000062" y="4282565"/>
            <a:ext cx="461393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endParaRPr lang="en-GB" sz="281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436DD9A-E913-4AD9-87BC-2A09B43437B4}"/>
              </a:ext>
            </a:extLst>
          </p:cNvPr>
          <p:cNvSpPr/>
          <p:nvPr/>
        </p:nvSpPr>
        <p:spPr>
          <a:xfrm>
            <a:off x="6613195" y="4282565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root.left</a:t>
            </a:r>
            <a:endParaRPr lang="en-GB" sz="225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02EAE0-D2DB-4966-8E91-EAA2C41456C0}"/>
              </a:ext>
            </a:extLst>
          </p:cNvPr>
          <p:cNvSpPr/>
          <p:nvPr/>
        </p:nvSpPr>
        <p:spPr>
          <a:xfrm>
            <a:off x="6999000" y="4282565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9C34B79-741D-495F-8238-26DAB2AEEA00}"/>
              </a:ext>
            </a:extLst>
          </p:cNvPr>
          <p:cNvSpPr/>
          <p:nvPr/>
        </p:nvSpPr>
        <p:spPr>
          <a:xfrm>
            <a:off x="7407846" y="4282565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7A49117-C52E-48F0-ACB4-2FE1816B38B8}"/>
              </a:ext>
            </a:extLst>
          </p:cNvPr>
          <p:cNvSpPr/>
          <p:nvPr/>
        </p:nvSpPr>
        <p:spPr>
          <a:xfrm>
            <a:off x="7822056" y="4276705"/>
            <a:ext cx="253915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&amp;&amp;</a:t>
            </a:r>
            <a:endParaRPr lang="en-GB" sz="281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06BDB43-6092-4C40-9379-A0431C960912}"/>
              </a:ext>
            </a:extLst>
          </p:cNvPr>
          <p:cNvSpPr/>
          <p:nvPr/>
        </p:nvSpPr>
        <p:spPr>
          <a:xfrm>
            <a:off x="8234332" y="4274689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root.right</a:t>
            </a:r>
            <a:endParaRPr lang="en-GB" sz="225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13F1E64-5158-4C5B-8FA3-8C49E16E65EB}"/>
              </a:ext>
            </a:extLst>
          </p:cNvPr>
          <p:cNvSpPr/>
          <p:nvPr/>
        </p:nvSpPr>
        <p:spPr>
          <a:xfrm>
            <a:off x="8628083" y="4274689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3A5907E-A155-40AF-A900-F3F2C574621E}"/>
              </a:ext>
            </a:extLst>
          </p:cNvPr>
          <p:cNvSpPr/>
          <p:nvPr/>
        </p:nvSpPr>
        <p:spPr>
          <a:xfrm>
            <a:off x="9023917" y="4275558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max</a:t>
            </a:r>
            <a:endParaRPr lang="en-GB" sz="281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72005AD-35C5-4790-B9EF-E44007F241D1}"/>
              </a:ext>
            </a:extLst>
          </p:cNvPr>
          <p:cNvSpPr/>
          <p:nvPr/>
        </p:nvSpPr>
        <p:spPr>
          <a:xfrm>
            <a:off x="6586808" y="4230316"/>
            <a:ext cx="1132645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136A795-C511-4B66-9BB2-FD5C811CCB43}"/>
              </a:ext>
            </a:extLst>
          </p:cNvPr>
          <p:cNvSpPr/>
          <p:nvPr/>
        </p:nvSpPr>
        <p:spPr>
          <a:xfrm>
            <a:off x="8205263" y="4228559"/>
            <a:ext cx="1167307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C810AC9-B786-4E44-BAA0-0F6CF2AF7857}"/>
              </a:ext>
            </a:extLst>
          </p:cNvPr>
          <p:cNvSpPr/>
          <p:nvPr/>
        </p:nvSpPr>
        <p:spPr>
          <a:xfrm>
            <a:off x="5945406" y="3561594"/>
            <a:ext cx="3515760" cy="1381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C90CA0C-E5AB-46B7-A250-0CF1ADA49432}"/>
              </a:ext>
            </a:extLst>
          </p:cNvPr>
          <p:cNvSpPr/>
          <p:nvPr/>
        </p:nvSpPr>
        <p:spPr>
          <a:xfrm>
            <a:off x="2527129" y="3812185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7</a:t>
            </a:r>
            <a:endParaRPr lang="en-GB" sz="506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D288B21-1740-44BB-91D8-9B0DEE539BD6}"/>
              </a:ext>
            </a:extLst>
          </p:cNvPr>
          <p:cNvSpPr/>
          <p:nvPr/>
        </p:nvSpPr>
        <p:spPr>
          <a:xfrm>
            <a:off x="4367135" y="3812185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6A38B71-3F8D-4491-A38D-11E3C7B3471B}"/>
              </a:ext>
            </a:extLst>
          </p:cNvPr>
          <p:cNvSpPr/>
          <p:nvPr/>
        </p:nvSpPr>
        <p:spPr>
          <a:xfrm>
            <a:off x="3124672" y="3812185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-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96E3307-E5B4-4755-B198-CDF59CDB052A}"/>
              </a:ext>
            </a:extLst>
          </p:cNvPr>
          <p:cNvSpPr/>
          <p:nvPr/>
        </p:nvSpPr>
        <p:spPr>
          <a:xfrm>
            <a:off x="3728680" y="3815940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7</a:t>
            </a:r>
            <a:endParaRPr lang="en-GB" sz="506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5E856B2-2D9D-4918-93BC-923111981FC6}"/>
              </a:ext>
            </a:extLst>
          </p:cNvPr>
          <p:cNvSpPr/>
          <p:nvPr/>
        </p:nvSpPr>
        <p:spPr>
          <a:xfrm>
            <a:off x="3651220" y="4476568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7</a:t>
            </a:r>
            <a:endParaRPr lang="en-GB" sz="506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7683849-40AF-4DC3-A276-3A6029325FD3}"/>
              </a:ext>
            </a:extLst>
          </p:cNvPr>
          <p:cNvSpPr/>
          <p:nvPr/>
        </p:nvSpPr>
        <p:spPr>
          <a:xfrm>
            <a:off x="4890176" y="4468588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7</a:t>
            </a:r>
            <a:endParaRPr lang="en-GB" sz="506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59AAD3C-09B4-48AD-AF95-4D7D5C2BE8E9}"/>
              </a:ext>
            </a:extLst>
          </p:cNvPr>
          <p:cNvSpPr/>
          <p:nvPr/>
        </p:nvSpPr>
        <p:spPr>
          <a:xfrm>
            <a:off x="5297783" y="4469822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CFCC309-9AF8-4172-AABA-F5AF05B14240}"/>
              </a:ext>
            </a:extLst>
          </p:cNvPr>
          <p:cNvSpPr/>
          <p:nvPr/>
        </p:nvSpPr>
        <p:spPr>
          <a:xfrm>
            <a:off x="3238675" y="4474338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-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1EFD8EC-C2A4-4ABB-8507-E42B65E57259}"/>
              </a:ext>
            </a:extLst>
          </p:cNvPr>
          <p:cNvSpPr/>
          <p:nvPr/>
        </p:nvSpPr>
        <p:spPr>
          <a:xfrm>
            <a:off x="2855905" y="4474338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2</a:t>
            </a:r>
            <a:endParaRPr lang="en-GB" sz="591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5846B7C-36B2-4589-A85C-85CCC0D639E0}"/>
              </a:ext>
            </a:extLst>
          </p:cNvPr>
          <p:cNvSpPr/>
          <p:nvPr/>
        </p:nvSpPr>
        <p:spPr>
          <a:xfrm>
            <a:off x="4488139" y="4465945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9</a:t>
            </a:r>
            <a:endParaRPr lang="en-GB" sz="59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121FC17-D8A5-4C62-95C6-73C12753E79A}"/>
              </a:ext>
            </a:extLst>
          </p:cNvPr>
          <p:cNvSpPr/>
          <p:nvPr/>
        </p:nvSpPr>
        <p:spPr>
          <a:xfrm>
            <a:off x="6296382" y="3813184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12</a:t>
            </a:r>
            <a:endParaRPr lang="en-GB" sz="506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637ABBD-815B-412F-AC68-E4DCD0BD815C}"/>
              </a:ext>
            </a:extLst>
          </p:cNvPr>
          <p:cNvSpPr/>
          <p:nvPr/>
        </p:nvSpPr>
        <p:spPr>
          <a:xfrm>
            <a:off x="7498430" y="3815940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12</a:t>
            </a:r>
            <a:endParaRPr lang="en-GB" sz="506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22BDF78-7202-4CB0-876B-5D682C4D8A00}"/>
              </a:ext>
            </a:extLst>
          </p:cNvPr>
          <p:cNvSpPr/>
          <p:nvPr/>
        </p:nvSpPr>
        <p:spPr>
          <a:xfrm>
            <a:off x="6912142" y="3813215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9DAAF07-FFF5-4667-836D-94E251D1C903}"/>
              </a:ext>
            </a:extLst>
          </p:cNvPr>
          <p:cNvSpPr/>
          <p:nvPr/>
        </p:nvSpPr>
        <p:spPr>
          <a:xfrm>
            <a:off x="8129583" y="3813184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+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2A064C7-E79A-4A97-9F07-99386C3BFEBB}"/>
              </a:ext>
            </a:extLst>
          </p:cNvPr>
          <p:cNvSpPr/>
          <p:nvPr/>
        </p:nvSpPr>
        <p:spPr>
          <a:xfrm>
            <a:off x="9058241" y="4465942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+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9BCE9DA-2344-4F5C-A69C-15EC447EB8EA}"/>
              </a:ext>
            </a:extLst>
          </p:cNvPr>
          <p:cNvSpPr/>
          <p:nvPr/>
        </p:nvSpPr>
        <p:spPr>
          <a:xfrm>
            <a:off x="7023320" y="4482531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4548A85-4D5A-4986-B24A-B6C24261C4A9}"/>
              </a:ext>
            </a:extLst>
          </p:cNvPr>
          <p:cNvSpPr/>
          <p:nvPr/>
        </p:nvSpPr>
        <p:spPr>
          <a:xfrm>
            <a:off x="7418928" y="4482531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12</a:t>
            </a:r>
            <a:endParaRPr lang="en-GB" sz="506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0858774-3437-4AE9-90DF-C0527D553C7E}"/>
              </a:ext>
            </a:extLst>
          </p:cNvPr>
          <p:cNvSpPr/>
          <p:nvPr/>
        </p:nvSpPr>
        <p:spPr>
          <a:xfrm>
            <a:off x="8680150" y="4465202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12</a:t>
            </a:r>
            <a:endParaRPr lang="en-GB" sz="506" dirty="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81EB2F7-22CF-4174-90D9-074A977D54B2}"/>
              </a:ext>
            </a:extLst>
          </p:cNvPr>
          <p:cNvSpPr/>
          <p:nvPr/>
        </p:nvSpPr>
        <p:spPr>
          <a:xfrm>
            <a:off x="6625086" y="4483068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6" dirty="0"/>
              <a:t>null</a:t>
            </a:r>
            <a:endParaRPr lang="en-GB" sz="506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FEA7F1F-119F-4E0B-AD92-7953D1B274A5}"/>
              </a:ext>
            </a:extLst>
          </p:cNvPr>
          <p:cNvSpPr/>
          <p:nvPr/>
        </p:nvSpPr>
        <p:spPr>
          <a:xfrm>
            <a:off x="8263723" y="4465945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14</a:t>
            </a:r>
            <a:endParaRPr lang="en-GB" sz="591" dirty="0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29E0301-F3C1-4BD6-A119-38347B123A0B}"/>
              </a:ext>
            </a:extLst>
          </p:cNvPr>
          <p:cNvCxnSpPr>
            <a:cxnSpLocks/>
            <a:stCxn id="43" idx="5"/>
            <a:endCxn id="247" idx="1"/>
          </p:cNvCxnSpPr>
          <p:nvPr/>
        </p:nvCxnSpPr>
        <p:spPr>
          <a:xfrm>
            <a:off x="9587426" y="1525041"/>
            <a:ext cx="149376" cy="134414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55A03559-01DD-431D-8002-04FFFA2A9F94}"/>
              </a:ext>
            </a:extLst>
          </p:cNvPr>
          <p:cNvSpPr/>
          <p:nvPr/>
        </p:nvSpPr>
        <p:spPr>
          <a:xfrm>
            <a:off x="9674226" y="1596879"/>
            <a:ext cx="427299" cy="4272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900" dirty="0"/>
              <a:t>10</a:t>
            </a:r>
            <a:endParaRPr lang="en-GB" sz="900" dirty="0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1A04C45-14B0-417C-B9BB-46C4093C75BB}"/>
              </a:ext>
            </a:extLst>
          </p:cNvPr>
          <p:cNvCxnSpPr>
            <a:cxnSpLocks/>
            <a:stCxn id="43" idx="3"/>
            <a:endCxn id="251" idx="7"/>
          </p:cNvCxnSpPr>
          <p:nvPr/>
        </p:nvCxnSpPr>
        <p:spPr>
          <a:xfrm flipH="1">
            <a:off x="9135454" y="1525041"/>
            <a:ext cx="149825" cy="134414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EEB4EEA6-079F-4EA3-B87F-E6D58C9A4BCD}"/>
              </a:ext>
            </a:extLst>
          </p:cNvPr>
          <p:cNvSpPr/>
          <p:nvPr/>
        </p:nvSpPr>
        <p:spPr>
          <a:xfrm>
            <a:off x="8770731" y="1596879"/>
            <a:ext cx="427299" cy="4272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900" dirty="0"/>
              <a:t>8</a:t>
            </a:r>
            <a:endParaRPr lang="en-GB" sz="9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77CF967-7790-49EB-B309-0828C1F3D11B}"/>
              </a:ext>
            </a:extLst>
          </p:cNvPr>
          <p:cNvSpPr/>
          <p:nvPr/>
        </p:nvSpPr>
        <p:spPr>
          <a:xfrm>
            <a:off x="5205032" y="1132896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9</a:t>
            </a:r>
            <a:endParaRPr lang="en-GB" sz="675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BD9CDDC-C7FD-43E7-A371-86C774D0BFC1}"/>
              </a:ext>
            </a:extLst>
          </p:cNvPr>
          <p:cNvSpPr/>
          <p:nvPr/>
        </p:nvSpPr>
        <p:spPr>
          <a:xfrm>
            <a:off x="5728388" y="1132899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10</a:t>
            </a:r>
            <a:endParaRPr lang="en-GB" sz="675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59CE214-EB53-4466-BDCE-87C0A2ABE9BD}"/>
              </a:ext>
            </a:extLst>
          </p:cNvPr>
          <p:cNvSpPr/>
          <p:nvPr/>
        </p:nvSpPr>
        <p:spPr>
          <a:xfrm>
            <a:off x="121268" y="5392303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if</a:t>
            </a:r>
            <a:endParaRPr lang="en-GB" sz="281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D46008E-73C5-45E4-B543-3966780F7D07}"/>
              </a:ext>
            </a:extLst>
          </p:cNvPr>
          <p:cNvSpPr/>
          <p:nvPr/>
        </p:nvSpPr>
        <p:spPr>
          <a:xfrm>
            <a:off x="413362" y="5392303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D7428DE-FE5C-47F8-9D6F-49D9D2217B80}"/>
              </a:ext>
            </a:extLst>
          </p:cNvPr>
          <p:cNvSpPr/>
          <p:nvPr/>
        </p:nvSpPr>
        <p:spPr>
          <a:xfrm>
            <a:off x="746293" y="5392303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&lt;=</a:t>
            </a:r>
            <a:endParaRPr lang="en-GB" sz="281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AD4F99F-B649-4942-BE8D-3880646A2A7A}"/>
              </a:ext>
            </a:extLst>
          </p:cNvPr>
          <p:cNvSpPr/>
          <p:nvPr/>
        </p:nvSpPr>
        <p:spPr>
          <a:xfrm>
            <a:off x="990104" y="5392303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43B9068-6FBC-446F-9B00-9EE87AD06415}"/>
              </a:ext>
            </a:extLst>
          </p:cNvPr>
          <p:cNvSpPr/>
          <p:nvPr/>
        </p:nvSpPr>
        <p:spPr>
          <a:xfrm>
            <a:off x="1333525" y="5392303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||</a:t>
            </a:r>
            <a:endParaRPr lang="en-GB" sz="281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B43E0D0-0087-4500-BE80-C87053B72C55}"/>
              </a:ext>
            </a:extLst>
          </p:cNvPr>
          <p:cNvSpPr/>
          <p:nvPr/>
        </p:nvSpPr>
        <p:spPr>
          <a:xfrm>
            <a:off x="1615410" y="5392303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0022DC2-57FE-406D-88E5-70414DBD8983}"/>
              </a:ext>
            </a:extLst>
          </p:cNvPr>
          <p:cNvSpPr/>
          <p:nvPr/>
        </p:nvSpPr>
        <p:spPr>
          <a:xfrm>
            <a:off x="1948343" y="5392303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&gt;=</a:t>
            </a:r>
            <a:endParaRPr lang="en-GB" sz="281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4B484CD-317C-4720-AA6A-C5C5D57ED9F9}"/>
              </a:ext>
            </a:extLst>
          </p:cNvPr>
          <p:cNvSpPr/>
          <p:nvPr/>
        </p:nvSpPr>
        <p:spPr>
          <a:xfrm>
            <a:off x="2217786" y="5392303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max</a:t>
            </a:r>
            <a:endParaRPr lang="en-GB" sz="281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8140EED-0023-42AC-AB33-B7D85FCADC3F}"/>
              </a:ext>
            </a:extLst>
          </p:cNvPr>
          <p:cNvSpPr/>
          <p:nvPr/>
        </p:nvSpPr>
        <p:spPr>
          <a:xfrm>
            <a:off x="2637843" y="5392303"/>
            <a:ext cx="681396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r>
              <a:rPr lang="es-ES" sz="281" dirty="0"/>
              <a:t> false</a:t>
            </a:r>
            <a:endParaRPr lang="en-GB" sz="281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3DD225A-3304-45D3-8D6B-2D7DB3E58437}"/>
              </a:ext>
            </a:extLst>
          </p:cNvPr>
          <p:cNvSpPr/>
          <p:nvPr/>
        </p:nvSpPr>
        <p:spPr>
          <a:xfrm>
            <a:off x="121271" y="6056177"/>
            <a:ext cx="461393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endParaRPr lang="en-GB" sz="281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C8BE11B-98F1-41C3-BE90-A57A10633079}"/>
              </a:ext>
            </a:extLst>
          </p:cNvPr>
          <p:cNvSpPr/>
          <p:nvPr/>
        </p:nvSpPr>
        <p:spPr>
          <a:xfrm>
            <a:off x="734401" y="6056177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root.left</a:t>
            </a:r>
            <a:endParaRPr lang="en-GB" sz="225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F30D55EF-2ED2-48E3-B9B4-B57C9BFE2FF5}"/>
              </a:ext>
            </a:extLst>
          </p:cNvPr>
          <p:cNvSpPr/>
          <p:nvPr/>
        </p:nvSpPr>
        <p:spPr>
          <a:xfrm>
            <a:off x="1120206" y="6056177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59C2429-4413-4F92-8435-EFE835EB0C63}"/>
              </a:ext>
            </a:extLst>
          </p:cNvPr>
          <p:cNvSpPr/>
          <p:nvPr/>
        </p:nvSpPr>
        <p:spPr>
          <a:xfrm>
            <a:off x="1529052" y="6056177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80E68CB-9575-44AF-ACDB-6DA20FF04E96}"/>
              </a:ext>
            </a:extLst>
          </p:cNvPr>
          <p:cNvSpPr/>
          <p:nvPr/>
        </p:nvSpPr>
        <p:spPr>
          <a:xfrm>
            <a:off x="1943259" y="6050317"/>
            <a:ext cx="253915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&amp;&amp;</a:t>
            </a:r>
            <a:endParaRPr lang="en-GB" sz="281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DD4B5-143F-4872-B4E1-DEFBB4C99738}"/>
              </a:ext>
            </a:extLst>
          </p:cNvPr>
          <p:cNvSpPr/>
          <p:nvPr/>
        </p:nvSpPr>
        <p:spPr>
          <a:xfrm>
            <a:off x="2355538" y="6048301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root.right</a:t>
            </a:r>
            <a:endParaRPr lang="en-GB" sz="225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D3E2E51-CFDE-4860-86F5-BEBE6DE52F9F}"/>
              </a:ext>
            </a:extLst>
          </p:cNvPr>
          <p:cNvSpPr/>
          <p:nvPr/>
        </p:nvSpPr>
        <p:spPr>
          <a:xfrm>
            <a:off x="2749289" y="6048301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875A082-35FA-44CD-820F-0A70FA865B69}"/>
              </a:ext>
            </a:extLst>
          </p:cNvPr>
          <p:cNvSpPr/>
          <p:nvPr/>
        </p:nvSpPr>
        <p:spPr>
          <a:xfrm>
            <a:off x="3145123" y="6049172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max</a:t>
            </a:r>
            <a:endParaRPr lang="en-GB" sz="281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34F52EB-24D3-4C82-9368-45DC53FC889D}"/>
              </a:ext>
            </a:extLst>
          </p:cNvPr>
          <p:cNvSpPr/>
          <p:nvPr/>
        </p:nvSpPr>
        <p:spPr>
          <a:xfrm>
            <a:off x="708014" y="6003928"/>
            <a:ext cx="1132645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FF93566-6139-404A-B86A-4E391078A394}"/>
              </a:ext>
            </a:extLst>
          </p:cNvPr>
          <p:cNvSpPr/>
          <p:nvPr/>
        </p:nvSpPr>
        <p:spPr>
          <a:xfrm>
            <a:off x="2326467" y="6002171"/>
            <a:ext cx="1167307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4ACB31A-C6AB-4339-9654-7988E136E858}"/>
              </a:ext>
            </a:extLst>
          </p:cNvPr>
          <p:cNvSpPr/>
          <p:nvPr/>
        </p:nvSpPr>
        <p:spPr>
          <a:xfrm>
            <a:off x="66612" y="5335206"/>
            <a:ext cx="3515760" cy="1381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4691D65-2131-47BF-BF6D-702C178CDAA4}"/>
              </a:ext>
            </a:extLst>
          </p:cNvPr>
          <p:cNvSpPr/>
          <p:nvPr/>
        </p:nvSpPr>
        <p:spPr>
          <a:xfrm>
            <a:off x="3890450" y="5397515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if</a:t>
            </a:r>
            <a:endParaRPr lang="en-GB" sz="281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FD02F71-5619-4B96-8757-9801E7919BB2}"/>
              </a:ext>
            </a:extLst>
          </p:cNvPr>
          <p:cNvSpPr/>
          <p:nvPr/>
        </p:nvSpPr>
        <p:spPr>
          <a:xfrm>
            <a:off x="4182543" y="5397515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6BA85E6-0613-43DE-B5ED-0A5CBD5D1A9C}"/>
              </a:ext>
            </a:extLst>
          </p:cNvPr>
          <p:cNvSpPr/>
          <p:nvPr/>
        </p:nvSpPr>
        <p:spPr>
          <a:xfrm>
            <a:off x="4515474" y="5397515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&lt;=</a:t>
            </a:r>
            <a:endParaRPr lang="en-GB" sz="281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8AFCC2B-7D19-45DD-9725-DD25D9FEF0D9}"/>
              </a:ext>
            </a:extLst>
          </p:cNvPr>
          <p:cNvSpPr/>
          <p:nvPr/>
        </p:nvSpPr>
        <p:spPr>
          <a:xfrm>
            <a:off x="4759285" y="5397515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1801328-4DBD-482E-8FDE-66D7E41FC528}"/>
              </a:ext>
            </a:extLst>
          </p:cNvPr>
          <p:cNvSpPr/>
          <p:nvPr/>
        </p:nvSpPr>
        <p:spPr>
          <a:xfrm>
            <a:off x="5102709" y="5397515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||</a:t>
            </a:r>
            <a:endParaRPr lang="en-GB" sz="281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7440DF6-2F58-4717-AF47-92CE08F13224}"/>
              </a:ext>
            </a:extLst>
          </p:cNvPr>
          <p:cNvSpPr/>
          <p:nvPr/>
        </p:nvSpPr>
        <p:spPr>
          <a:xfrm>
            <a:off x="5384591" y="5397515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14627C5-C2E7-44F0-97EC-56A404AFEF87}"/>
              </a:ext>
            </a:extLst>
          </p:cNvPr>
          <p:cNvSpPr/>
          <p:nvPr/>
        </p:nvSpPr>
        <p:spPr>
          <a:xfrm>
            <a:off x="5717527" y="5397515"/>
            <a:ext cx="211496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&gt;=</a:t>
            </a:r>
            <a:endParaRPr lang="en-GB" sz="281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D9C8042-5433-4DFC-A8C6-2A1C1F78E12A}"/>
              </a:ext>
            </a:extLst>
          </p:cNvPr>
          <p:cNvSpPr/>
          <p:nvPr/>
        </p:nvSpPr>
        <p:spPr>
          <a:xfrm>
            <a:off x="5986967" y="5397515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394" dirty="0" err="1"/>
              <a:t>max</a:t>
            </a:r>
            <a:endParaRPr lang="en-GB" sz="394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184B87A-E033-4BF1-9FFA-EC6D553587FD}"/>
              </a:ext>
            </a:extLst>
          </p:cNvPr>
          <p:cNvSpPr/>
          <p:nvPr/>
        </p:nvSpPr>
        <p:spPr>
          <a:xfrm>
            <a:off x="6407024" y="5397515"/>
            <a:ext cx="681396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r>
              <a:rPr lang="es-ES" sz="281" dirty="0"/>
              <a:t> false</a:t>
            </a:r>
            <a:endParaRPr lang="en-GB" sz="28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C1A560-3DFF-44F0-9A42-EC41B4451B0D}"/>
              </a:ext>
            </a:extLst>
          </p:cNvPr>
          <p:cNvSpPr/>
          <p:nvPr/>
        </p:nvSpPr>
        <p:spPr>
          <a:xfrm>
            <a:off x="3890452" y="6061388"/>
            <a:ext cx="461393" cy="1707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return</a:t>
            </a:r>
            <a:endParaRPr lang="en-GB" sz="281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CCE7CD7D-F4A8-4FA8-AB5C-575B569C5A36}"/>
              </a:ext>
            </a:extLst>
          </p:cNvPr>
          <p:cNvSpPr/>
          <p:nvPr/>
        </p:nvSpPr>
        <p:spPr>
          <a:xfrm>
            <a:off x="4503585" y="6061388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root.left</a:t>
            </a:r>
            <a:endParaRPr lang="en-GB" sz="225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9B437C7E-767C-4C91-BC53-F7B291C1925B}"/>
              </a:ext>
            </a:extLst>
          </p:cNvPr>
          <p:cNvSpPr/>
          <p:nvPr/>
        </p:nvSpPr>
        <p:spPr>
          <a:xfrm>
            <a:off x="4889389" y="6061388"/>
            <a:ext cx="308843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min</a:t>
            </a:r>
            <a:endParaRPr lang="en-GB" sz="281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18777D3-A0B9-4181-AAE2-9C412BECF044}"/>
              </a:ext>
            </a:extLst>
          </p:cNvPr>
          <p:cNvSpPr/>
          <p:nvPr/>
        </p:nvSpPr>
        <p:spPr>
          <a:xfrm>
            <a:off x="5298236" y="6061388"/>
            <a:ext cx="279457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424F0EF-E651-487F-BCE7-F02D3C3C20E3}"/>
              </a:ext>
            </a:extLst>
          </p:cNvPr>
          <p:cNvSpPr/>
          <p:nvPr/>
        </p:nvSpPr>
        <p:spPr>
          <a:xfrm>
            <a:off x="5712443" y="6055529"/>
            <a:ext cx="253915" cy="17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/>
              <a:t>&amp;&amp;</a:t>
            </a:r>
            <a:endParaRPr lang="en-GB" sz="281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2E799D7-BB79-4AFB-9DB5-3AFBD414FCF3}"/>
              </a:ext>
            </a:extLst>
          </p:cNvPr>
          <p:cNvSpPr/>
          <p:nvPr/>
        </p:nvSpPr>
        <p:spPr>
          <a:xfrm>
            <a:off x="6124719" y="6053513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root.right</a:t>
            </a:r>
            <a:endParaRPr lang="en-GB" sz="225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A0D5282-611D-4C48-B7B8-B1DDB082E96D}"/>
              </a:ext>
            </a:extLst>
          </p:cNvPr>
          <p:cNvSpPr/>
          <p:nvPr/>
        </p:nvSpPr>
        <p:spPr>
          <a:xfrm>
            <a:off x="6518470" y="6053513"/>
            <a:ext cx="337784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25" dirty="0" err="1"/>
              <a:t>root.val</a:t>
            </a:r>
            <a:endParaRPr lang="en-GB" sz="225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AC1939D7-190D-4262-98D1-4E04DD2BA4AF}"/>
              </a:ext>
            </a:extLst>
          </p:cNvPr>
          <p:cNvSpPr/>
          <p:nvPr/>
        </p:nvSpPr>
        <p:spPr>
          <a:xfrm>
            <a:off x="6914307" y="6054384"/>
            <a:ext cx="314969" cy="170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281" dirty="0" err="1"/>
              <a:t>max</a:t>
            </a:r>
            <a:endParaRPr lang="en-GB" sz="281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C678929-8BE9-4A32-BD22-EA4D4C83D319}"/>
              </a:ext>
            </a:extLst>
          </p:cNvPr>
          <p:cNvSpPr/>
          <p:nvPr/>
        </p:nvSpPr>
        <p:spPr>
          <a:xfrm>
            <a:off x="4477195" y="6009139"/>
            <a:ext cx="1132645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13185BB-2671-452B-8EEC-18388127226A}"/>
              </a:ext>
            </a:extLst>
          </p:cNvPr>
          <p:cNvSpPr/>
          <p:nvPr/>
        </p:nvSpPr>
        <p:spPr>
          <a:xfrm>
            <a:off x="6095650" y="6007382"/>
            <a:ext cx="1167307" cy="275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2EED600-ADE5-4C9A-83A2-A97EE9D117BB}"/>
              </a:ext>
            </a:extLst>
          </p:cNvPr>
          <p:cNvSpPr/>
          <p:nvPr/>
        </p:nvSpPr>
        <p:spPr>
          <a:xfrm>
            <a:off x="3835793" y="5340418"/>
            <a:ext cx="3515760" cy="1381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81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37DABACF-5D8E-471B-B6AF-312001EC5727}"/>
              </a:ext>
            </a:extLst>
          </p:cNvPr>
          <p:cNvCxnSpPr>
            <a:cxnSpLocks/>
            <a:stCxn id="161" idx="2"/>
            <a:endCxn id="191" idx="0"/>
          </p:cNvCxnSpPr>
          <p:nvPr/>
        </p:nvCxnSpPr>
        <p:spPr>
          <a:xfrm flipH="1">
            <a:off x="3934104" y="3243615"/>
            <a:ext cx="1259701" cy="3127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D00228F9-516F-48C4-B5DD-982FA1A1E7C9}"/>
              </a:ext>
            </a:extLst>
          </p:cNvPr>
          <p:cNvCxnSpPr>
            <a:cxnSpLocks/>
            <a:stCxn id="191" idx="2"/>
            <a:endCxn id="277" idx="0"/>
          </p:cNvCxnSpPr>
          <p:nvPr/>
        </p:nvCxnSpPr>
        <p:spPr>
          <a:xfrm flipH="1">
            <a:off x="1824493" y="4937713"/>
            <a:ext cx="2109613" cy="397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4106BDE-F89D-4F43-BFD0-B08D85C2374D}"/>
              </a:ext>
            </a:extLst>
          </p:cNvPr>
          <p:cNvCxnSpPr>
            <a:cxnSpLocks/>
            <a:stCxn id="191" idx="2"/>
            <a:endCxn id="297" idx="0"/>
          </p:cNvCxnSpPr>
          <p:nvPr/>
        </p:nvCxnSpPr>
        <p:spPr>
          <a:xfrm>
            <a:off x="3934106" y="4937713"/>
            <a:ext cx="1659568" cy="4027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943D5DE-AC9A-47D9-8AF4-5A86AFEA29C5}"/>
              </a:ext>
            </a:extLst>
          </p:cNvPr>
          <p:cNvCxnSpPr>
            <a:cxnSpLocks/>
            <a:stCxn id="161" idx="2"/>
            <a:endCxn id="221" idx="0"/>
          </p:cNvCxnSpPr>
          <p:nvPr/>
        </p:nvCxnSpPr>
        <p:spPr>
          <a:xfrm>
            <a:off x="5193807" y="3243615"/>
            <a:ext cx="2509480" cy="31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4C067CD-643A-4CF1-87FC-6D007125F5AE}"/>
              </a:ext>
            </a:extLst>
          </p:cNvPr>
          <p:cNvSpPr/>
          <p:nvPr/>
        </p:nvSpPr>
        <p:spPr>
          <a:xfrm>
            <a:off x="411277" y="5590453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2</a:t>
            </a:r>
            <a:endParaRPr lang="en-GB" sz="591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256D79D-629E-4700-AD0C-1BDE0A590A68}"/>
              </a:ext>
            </a:extLst>
          </p:cNvPr>
          <p:cNvSpPr/>
          <p:nvPr/>
        </p:nvSpPr>
        <p:spPr>
          <a:xfrm>
            <a:off x="1607227" y="5600431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2</a:t>
            </a:r>
            <a:endParaRPr lang="en-GB" sz="591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78C4619-DB61-4F3D-B53F-9A9728440314}"/>
              </a:ext>
            </a:extLst>
          </p:cNvPr>
          <p:cNvSpPr/>
          <p:nvPr/>
        </p:nvSpPr>
        <p:spPr>
          <a:xfrm>
            <a:off x="1524883" y="6277402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2</a:t>
            </a:r>
            <a:endParaRPr lang="en-GB" sz="591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638111AE-73FD-4BD7-AF2A-290E0F323C7E}"/>
              </a:ext>
            </a:extLst>
          </p:cNvPr>
          <p:cNvSpPr/>
          <p:nvPr/>
        </p:nvSpPr>
        <p:spPr>
          <a:xfrm>
            <a:off x="2783774" y="6277402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2</a:t>
            </a:r>
            <a:endParaRPr lang="en-GB" sz="591" dirty="0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4488E171-E3C0-4DE7-A0C4-2A7C58D518D8}"/>
              </a:ext>
            </a:extLst>
          </p:cNvPr>
          <p:cNvSpPr/>
          <p:nvPr/>
        </p:nvSpPr>
        <p:spPr>
          <a:xfrm>
            <a:off x="1008954" y="5582199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-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ECBCC1B7-8EB3-4EF7-A9F1-C8DCF3524A61}"/>
              </a:ext>
            </a:extLst>
          </p:cNvPr>
          <p:cNvSpPr/>
          <p:nvPr/>
        </p:nvSpPr>
        <p:spPr>
          <a:xfrm>
            <a:off x="1133846" y="6284729"/>
            <a:ext cx="275231" cy="2752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-</a:t>
            </a:r>
            <a:r>
              <a:rPr lang="es-ES" sz="506" dirty="0" err="1"/>
              <a:t>inf</a:t>
            </a:r>
            <a:endParaRPr lang="en-GB" sz="506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A781F29-9B09-4D1B-8724-16AECDA616AF}"/>
              </a:ext>
            </a:extLst>
          </p:cNvPr>
          <p:cNvSpPr/>
          <p:nvPr/>
        </p:nvSpPr>
        <p:spPr>
          <a:xfrm>
            <a:off x="2226527" y="5620131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7</a:t>
            </a:r>
            <a:endParaRPr lang="en-GB" sz="506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481EFDB-C7B6-4092-A2D1-D0F1D1A4F262}"/>
              </a:ext>
            </a:extLst>
          </p:cNvPr>
          <p:cNvSpPr/>
          <p:nvPr/>
        </p:nvSpPr>
        <p:spPr>
          <a:xfrm>
            <a:off x="3180446" y="6284729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7</a:t>
            </a:r>
            <a:endParaRPr lang="en-GB" sz="506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A2BFFC-18CB-4D3F-8EE9-22389A014B9A}"/>
              </a:ext>
            </a:extLst>
          </p:cNvPr>
          <p:cNvSpPr/>
          <p:nvPr/>
        </p:nvSpPr>
        <p:spPr>
          <a:xfrm>
            <a:off x="752652" y="6269071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91" dirty="0"/>
              <a:t>null</a:t>
            </a:r>
            <a:endParaRPr lang="en-GB" sz="591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102F1EC0-6B53-4832-8AE0-CA4D99E150BE}"/>
              </a:ext>
            </a:extLst>
          </p:cNvPr>
          <p:cNvSpPr/>
          <p:nvPr/>
        </p:nvSpPr>
        <p:spPr>
          <a:xfrm>
            <a:off x="2384509" y="6263470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91" dirty="0"/>
              <a:t>null</a:t>
            </a:r>
            <a:endParaRPr lang="en-GB" sz="591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02082DB-9685-439B-9BE9-457D63FEB43C}"/>
              </a:ext>
            </a:extLst>
          </p:cNvPr>
          <p:cNvSpPr/>
          <p:nvPr/>
        </p:nvSpPr>
        <p:spPr>
          <a:xfrm>
            <a:off x="4182840" y="5585992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9</a:t>
            </a:r>
            <a:endParaRPr lang="en-GB" sz="591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46C2B9F9-9C5E-48E4-9525-684A6CF1168A}"/>
              </a:ext>
            </a:extLst>
          </p:cNvPr>
          <p:cNvSpPr/>
          <p:nvPr/>
        </p:nvSpPr>
        <p:spPr>
          <a:xfrm>
            <a:off x="5384591" y="5585313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9</a:t>
            </a:r>
            <a:endParaRPr lang="en-GB" sz="591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A9DEC383-ED13-47C9-8370-827C7EA73E0F}"/>
              </a:ext>
            </a:extLst>
          </p:cNvPr>
          <p:cNvSpPr/>
          <p:nvPr/>
        </p:nvSpPr>
        <p:spPr>
          <a:xfrm>
            <a:off x="4781265" y="5593711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7</a:t>
            </a:r>
            <a:endParaRPr lang="en-GB" sz="506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07FBDD33-DAFA-4F68-9301-357F0531AF8C}"/>
              </a:ext>
            </a:extLst>
          </p:cNvPr>
          <p:cNvSpPr/>
          <p:nvPr/>
        </p:nvSpPr>
        <p:spPr>
          <a:xfrm>
            <a:off x="6004201" y="5614376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8F2FCF7D-CCCA-4658-A7DE-D1CBB132330C}"/>
              </a:ext>
            </a:extLst>
          </p:cNvPr>
          <p:cNvSpPr/>
          <p:nvPr/>
        </p:nvSpPr>
        <p:spPr>
          <a:xfrm>
            <a:off x="4509606" y="6252283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8</a:t>
            </a:r>
            <a:endParaRPr lang="en-GB" sz="675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4911EAC-CBF8-4390-A473-F26BC9725114}"/>
              </a:ext>
            </a:extLst>
          </p:cNvPr>
          <p:cNvSpPr/>
          <p:nvPr/>
        </p:nvSpPr>
        <p:spPr>
          <a:xfrm>
            <a:off x="6147170" y="6240604"/>
            <a:ext cx="296491" cy="296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75" dirty="0"/>
              <a:t>10</a:t>
            </a:r>
            <a:endParaRPr lang="en-GB" sz="675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D51FF72C-7ED3-4281-9037-6910A5355D13}"/>
              </a:ext>
            </a:extLst>
          </p:cNvPr>
          <p:cNvSpPr/>
          <p:nvPr/>
        </p:nvSpPr>
        <p:spPr>
          <a:xfrm>
            <a:off x="6950912" y="6261354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11</a:t>
            </a:r>
            <a:endParaRPr lang="en-GB" sz="506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86B22527-AB5D-427A-A6BD-50BE795EC315}"/>
              </a:ext>
            </a:extLst>
          </p:cNvPr>
          <p:cNvSpPr/>
          <p:nvPr/>
        </p:nvSpPr>
        <p:spPr>
          <a:xfrm>
            <a:off x="5300541" y="6252283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9</a:t>
            </a:r>
            <a:endParaRPr lang="en-GB" sz="591" dirty="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14514EB-A51F-4D50-9544-F5C7EE0D06C7}"/>
              </a:ext>
            </a:extLst>
          </p:cNvPr>
          <p:cNvSpPr/>
          <p:nvPr/>
        </p:nvSpPr>
        <p:spPr>
          <a:xfrm>
            <a:off x="6575637" y="6252283"/>
            <a:ext cx="283627" cy="2836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91" dirty="0"/>
              <a:t>9</a:t>
            </a:r>
            <a:endParaRPr lang="en-GB" sz="591" dirty="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2FBAE3F-7CDC-4543-B0E2-B7968B41B190}"/>
              </a:ext>
            </a:extLst>
          </p:cNvPr>
          <p:cNvSpPr/>
          <p:nvPr/>
        </p:nvSpPr>
        <p:spPr>
          <a:xfrm>
            <a:off x="4907906" y="6260675"/>
            <a:ext cx="275231" cy="275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506" dirty="0"/>
              <a:t>7</a:t>
            </a:r>
            <a:endParaRPr lang="en-GB" sz="506" dirty="0"/>
          </a:p>
        </p:txBody>
      </p:sp>
    </p:spTree>
    <p:extLst>
      <p:ext uri="{BB962C8B-B14F-4D97-AF65-F5344CB8AC3E}">
        <p14:creationId xmlns:p14="http://schemas.microsoft.com/office/powerpoint/2010/main" val="337648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A34CC-866B-4656-94F3-A93237829CC8}"/>
              </a:ext>
            </a:extLst>
          </p:cNvPr>
          <p:cNvSpPr/>
          <p:nvPr/>
        </p:nvSpPr>
        <p:spPr>
          <a:xfrm>
            <a:off x="575285" y="595065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6F3808-1BE2-427E-95E3-813CEE24E5C3}"/>
              </a:ext>
            </a:extLst>
          </p:cNvPr>
          <p:cNvSpPr/>
          <p:nvPr/>
        </p:nvSpPr>
        <p:spPr>
          <a:xfrm>
            <a:off x="1587584" y="595064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ABDA44-AE55-4C2D-B1EE-DF0F75CBBAD3}"/>
              </a:ext>
            </a:extLst>
          </p:cNvPr>
          <p:cNvSpPr/>
          <p:nvPr/>
        </p:nvSpPr>
        <p:spPr>
          <a:xfrm>
            <a:off x="2600892" y="595064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80A6BE-35C3-43E1-A82E-7A5085A04223}"/>
              </a:ext>
            </a:extLst>
          </p:cNvPr>
          <p:cNvSpPr/>
          <p:nvPr/>
        </p:nvSpPr>
        <p:spPr>
          <a:xfrm>
            <a:off x="3613191" y="595063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868EDF-BDD7-4905-9AB9-BBAED47D1BB4}"/>
              </a:ext>
            </a:extLst>
          </p:cNvPr>
          <p:cNvSpPr/>
          <p:nvPr/>
        </p:nvSpPr>
        <p:spPr>
          <a:xfrm>
            <a:off x="4625490" y="595065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10E94B-D7FF-45B3-9918-F3B656A81F21}"/>
              </a:ext>
            </a:extLst>
          </p:cNvPr>
          <p:cNvSpPr/>
          <p:nvPr/>
        </p:nvSpPr>
        <p:spPr>
          <a:xfrm>
            <a:off x="5637789" y="595064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E9708-E0E0-4F26-AB5C-FB29230D6F97}"/>
              </a:ext>
            </a:extLst>
          </p:cNvPr>
          <p:cNvSpPr/>
          <p:nvPr/>
        </p:nvSpPr>
        <p:spPr>
          <a:xfrm>
            <a:off x="6651097" y="595064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B2B51-029C-49D1-B110-D3E7F6507C25}"/>
              </a:ext>
            </a:extLst>
          </p:cNvPr>
          <p:cNvSpPr/>
          <p:nvPr/>
        </p:nvSpPr>
        <p:spPr>
          <a:xfrm>
            <a:off x="7663396" y="595063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5AD56B-33DA-4319-97EB-2B0388D01A32}"/>
              </a:ext>
            </a:extLst>
          </p:cNvPr>
          <p:cNvSpPr/>
          <p:nvPr/>
        </p:nvSpPr>
        <p:spPr>
          <a:xfrm>
            <a:off x="8675695" y="595064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667EE-CD4B-47DC-A709-F4D04C97E554}"/>
              </a:ext>
            </a:extLst>
          </p:cNvPr>
          <p:cNvSpPr/>
          <p:nvPr/>
        </p:nvSpPr>
        <p:spPr>
          <a:xfrm>
            <a:off x="9687994" y="595063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9F39FB-995A-4029-ACE4-321E402AF8E7}"/>
              </a:ext>
            </a:extLst>
          </p:cNvPr>
          <p:cNvSpPr/>
          <p:nvPr/>
        </p:nvSpPr>
        <p:spPr>
          <a:xfrm>
            <a:off x="10701302" y="595063"/>
            <a:ext cx="859899" cy="8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54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133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267</Words>
  <Application>Microsoft Office PowerPoint</Application>
  <PresentationFormat>Widescreen</PresentationFormat>
  <Paragraphs>189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Maksym Tuzenko</dc:creator>
  <cp:lastModifiedBy>Maksym Tuzenko</cp:lastModifiedBy>
  <cp:revision>7</cp:revision>
  <dcterms:created xsi:type="dcterms:W3CDTF">2022-04-20T10:02:50Z</dcterms:created>
  <dcterms:modified xsi:type="dcterms:W3CDTF">2022-04-28T09:17:26Z</dcterms:modified>
</cp:coreProperties>
</file>