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8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31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8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1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2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8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1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20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2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3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35CC-CFB1-4115-9C45-1E5B59559821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13638" y="980728"/>
            <a:ext cx="7362818" cy="5184576"/>
            <a:chOff x="1313638" y="980728"/>
            <a:chExt cx="7362818" cy="5184576"/>
          </a:xfrm>
        </p:grpSpPr>
        <p:sp>
          <p:nvSpPr>
            <p:cNvPr id="4" name="Rounded Rectangle 3"/>
            <p:cNvSpPr/>
            <p:nvPr/>
          </p:nvSpPr>
          <p:spPr>
            <a:xfrm>
              <a:off x="1313638" y="980728"/>
              <a:ext cx="4536504" cy="33123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AutoCAD</a:t>
              </a:r>
              <a:endParaRPr lang="en-US" altLang="zh-CN" sz="2400" b="1" dirty="0" smtClean="0"/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sz="2400" b="1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581890" y="1700807"/>
              <a:ext cx="2142238" cy="210702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决</a:t>
              </a:r>
              <a:r>
                <a:rPr lang="zh-CN" altLang="en-US" sz="2000" b="1" dirty="0" smtClean="0"/>
                <a:t>策辅助系统</a:t>
              </a:r>
              <a:endParaRPr lang="en-US" altLang="zh-CN" sz="2000" b="1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29662" y="1700808"/>
              <a:ext cx="1440160" cy="6299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菜单</a:t>
              </a:r>
              <a:endParaRPr lang="zh-CN" alt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29662" y="3087751"/>
              <a:ext cx="1440160" cy="7200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AutoCAD</a:t>
              </a:r>
            </a:p>
            <a:p>
              <a:pPr algn="ctr"/>
              <a:r>
                <a:rPr lang="zh-CN" altLang="en-US" dirty="0"/>
                <a:t>编</a:t>
              </a:r>
              <a:r>
                <a:rPr lang="zh-CN" altLang="en-US" dirty="0" smtClean="0"/>
                <a:t>辑系统</a:t>
              </a:r>
              <a:endParaRPr lang="zh-CN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79184" y="2731456"/>
              <a:ext cx="828092" cy="624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录入窗口</a:t>
              </a:r>
              <a:endParaRPr lang="en-US" altLang="zh-CN" dirty="0" smtClean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13638" y="5085184"/>
              <a:ext cx="4536504" cy="1080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DWG </a:t>
              </a:r>
              <a:r>
                <a:rPr lang="zh-CN" altLang="en-US" dirty="0" smtClean="0"/>
                <a:t>数据文件</a:t>
              </a:r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17794" y="5625244"/>
              <a:ext cx="1728192" cy="39604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实体数据表</a:t>
              </a:r>
              <a:endParaRPr lang="zh-CN" alt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76256" y="2924944"/>
              <a:ext cx="1800200" cy="13681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打印机</a:t>
              </a:r>
              <a:endParaRPr lang="en-US" altLang="zh-CN" sz="2800" b="1" dirty="0" smtClean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结果</a:t>
              </a:r>
              <a:r>
                <a:rPr lang="zh-CN" altLang="en-US" dirty="0" smtClean="0"/>
                <a:t>打印</a:t>
              </a:r>
              <a:endParaRPr lang="zh-CN" altLang="en-US" dirty="0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6012160" y="3447791"/>
              <a:ext cx="720080" cy="2692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Up-Down Arrow 12"/>
            <p:cNvSpPr/>
            <p:nvPr/>
          </p:nvSpPr>
          <p:spPr>
            <a:xfrm>
              <a:off x="3275856" y="4365104"/>
              <a:ext cx="306034" cy="64807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70707" y="2731456"/>
              <a:ext cx="828092" cy="624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逻辑计算</a:t>
              </a:r>
              <a:endParaRPr lang="en-US" altLang="zh-CN" dirty="0" smtClean="0"/>
            </a:p>
          </p:txBody>
        </p:sp>
        <p:sp>
          <p:nvSpPr>
            <p:cNvPr id="15" name="Left-Right Arrow 14"/>
            <p:cNvSpPr/>
            <p:nvPr/>
          </p:nvSpPr>
          <p:spPr>
            <a:xfrm>
              <a:off x="3041830" y="1889896"/>
              <a:ext cx="450050" cy="314968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Left-Right Arrow 15"/>
            <p:cNvSpPr/>
            <p:nvPr/>
          </p:nvSpPr>
          <p:spPr>
            <a:xfrm>
              <a:off x="3050831" y="3267443"/>
              <a:ext cx="450050" cy="314968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58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Changhai Gu</dc:creator>
  <cp:lastModifiedBy>Changhai Gu</cp:lastModifiedBy>
  <cp:revision>26</cp:revision>
  <dcterms:created xsi:type="dcterms:W3CDTF">2012-12-06T22:38:14Z</dcterms:created>
  <dcterms:modified xsi:type="dcterms:W3CDTF">2012-12-06T22:51:24Z</dcterms:modified>
</cp:coreProperties>
</file>