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35CC-CFB1-4115-9C45-1E5B59559821}" type="datetimeFigureOut">
              <a:rPr lang="zh-CN" altLang="en-US" smtClean="0"/>
              <a:t>2012/12/23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8CB-DB7E-4E61-8994-6328BAD046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31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35CC-CFB1-4115-9C45-1E5B59559821}" type="datetimeFigureOut">
              <a:rPr lang="zh-CN" altLang="en-US" smtClean="0"/>
              <a:t>2012/12/23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8CB-DB7E-4E61-8994-6328BAD046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2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35CC-CFB1-4115-9C45-1E5B59559821}" type="datetimeFigureOut">
              <a:rPr lang="zh-CN" altLang="en-US" smtClean="0"/>
              <a:t>2012/12/23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8CB-DB7E-4E61-8994-6328BAD046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58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35CC-CFB1-4115-9C45-1E5B59559821}" type="datetimeFigureOut">
              <a:rPr lang="zh-CN" altLang="en-US" smtClean="0"/>
              <a:t>2012/12/23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8CB-DB7E-4E61-8994-6328BAD046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51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35CC-CFB1-4115-9C45-1E5B59559821}" type="datetimeFigureOut">
              <a:rPr lang="zh-CN" altLang="en-US" smtClean="0"/>
              <a:t>2012/12/23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8CB-DB7E-4E61-8994-6328BAD046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92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35CC-CFB1-4115-9C45-1E5B59559821}" type="datetimeFigureOut">
              <a:rPr lang="zh-CN" altLang="en-US" smtClean="0"/>
              <a:t>2012/12/23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8CB-DB7E-4E61-8994-6328BAD046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58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35CC-CFB1-4115-9C45-1E5B59559821}" type="datetimeFigureOut">
              <a:rPr lang="zh-CN" altLang="en-US" smtClean="0"/>
              <a:t>2012/12/23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8CB-DB7E-4E61-8994-6328BAD046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71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35CC-CFB1-4115-9C45-1E5B59559821}" type="datetimeFigureOut">
              <a:rPr lang="zh-CN" altLang="en-US" smtClean="0"/>
              <a:t>2012/12/23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8CB-DB7E-4E61-8994-6328BAD046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20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35CC-CFB1-4115-9C45-1E5B59559821}" type="datetimeFigureOut">
              <a:rPr lang="zh-CN" altLang="en-US" smtClean="0"/>
              <a:t>2012/12/23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8CB-DB7E-4E61-8994-6328BAD046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35CC-CFB1-4115-9C45-1E5B59559821}" type="datetimeFigureOut">
              <a:rPr lang="zh-CN" altLang="en-US" smtClean="0"/>
              <a:t>2012/12/23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8CB-DB7E-4E61-8994-6328BAD046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2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35CC-CFB1-4115-9C45-1E5B59559821}" type="datetimeFigureOut">
              <a:rPr lang="zh-CN" altLang="en-US" smtClean="0"/>
              <a:t>2012/12/23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A8CB-DB7E-4E61-8994-6328BAD046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53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F35CC-CFB1-4115-9C45-1E5B59559821}" type="datetimeFigureOut">
              <a:rPr lang="zh-CN" altLang="en-US" smtClean="0"/>
              <a:t>2012/12/23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9A8CB-DB7E-4E61-8994-6328BAD046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35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313638" y="980728"/>
            <a:ext cx="7362818" cy="5184576"/>
            <a:chOff x="1313638" y="980728"/>
            <a:chExt cx="7362818" cy="5184576"/>
          </a:xfrm>
        </p:grpSpPr>
        <p:sp>
          <p:nvSpPr>
            <p:cNvPr id="4" name="Rounded Rectangle 3"/>
            <p:cNvSpPr/>
            <p:nvPr/>
          </p:nvSpPr>
          <p:spPr>
            <a:xfrm>
              <a:off x="1313638" y="980728"/>
              <a:ext cx="4536504" cy="33123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AutoCAD</a:t>
              </a:r>
              <a:endParaRPr lang="en-US" altLang="zh-CN" sz="2400" b="1" dirty="0" smtClean="0"/>
            </a:p>
            <a:p>
              <a:pPr algn="ctr"/>
              <a:endParaRPr lang="en-US" altLang="zh-CN" sz="2400" b="1" dirty="0"/>
            </a:p>
            <a:p>
              <a:pPr algn="ctr"/>
              <a:endParaRPr lang="en-US" altLang="zh-CN" sz="2400" b="1" dirty="0" smtClean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581890" y="1700807"/>
              <a:ext cx="2142238" cy="210702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/>
                <a:t>决</a:t>
              </a:r>
              <a:r>
                <a:rPr lang="zh-CN" altLang="en-US" sz="2000" b="1" dirty="0" smtClean="0"/>
                <a:t>策辅助系统</a:t>
              </a:r>
              <a:endParaRPr lang="en-US" altLang="zh-CN" sz="2000" b="1" dirty="0" smtClean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 smtClean="0"/>
            </a:p>
            <a:p>
              <a:pPr algn="ctr"/>
              <a:endParaRPr lang="zh-CN" alt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529662" y="1700808"/>
              <a:ext cx="1440160" cy="62993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菜单</a:t>
              </a:r>
              <a:endParaRPr lang="zh-CN" alt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529662" y="3087751"/>
              <a:ext cx="1440160" cy="72008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AutoCAD</a:t>
              </a:r>
            </a:p>
            <a:p>
              <a:pPr algn="ctr"/>
              <a:r>
                <a:rPr lang="zh-CN" altLang="en-US" dirty="0"/>
                <a:t>编</a:t>
              </a:r>
              <a:r>
                <a:rPr lang="zh-CN" altLang="en-US" dirty="0" smtClean="0"/>
                <a:t>辑系统</a:t>
              </a:r>
              <a:endParaRPr lang="zh-CN" alt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779184" y="2731456"/>
              <a:ext cx="828092" cy="624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录入窗口</a:t>
              </a:r>
              <a:endParaRPr lang="en-US" altLang="zh-CN" dirty="0" smtClean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313638" y="5085184"/>
              <a:ext cx="4536504" cy="1080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DWG </a:t>
              </a:r>
              <a:r>
                <a:rPr lang="zh-CN" altLang="en-US" dirty="0" smtClean="0"/>
                <a:t>数据文件</a:t>
              </a:r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17794" y="5625244"/>
              <a:ext cx="1728192" cy="39604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实体数据表</a:t>
              </a:r>
              <a:endParaRPr lang="zh-CN" alt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76256" y="2924944"/>
              <a:ext cx="1800200" cy="13681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/>
                <a:t>打印机</a:t>
              </a:r>
              <a:endParaRPr lang="en-US" altLang="zh-CN" sz="2800" b="1" dirty="0" smtClean="0"/>
            </a:p>
            <a:p>
              <a:pPr algn="ctr"/>
              <a:endParaRPr lang="en-US" altLang="zh-CN" dirty="0"/>
            </a:p>
            <a:p>
              <a:pPr algn="ctr"/>
              <a:r>
                <a:rPr lang="zh-CN" altLang="en-US" dirty="0"/>
                <a:t>结果</a:t>
              </a:r>
              <a:r>
                <a:rPr lang="zh-CN" altLang="en-US" dirty="0" smtClean="0"/>
                <a:t>打印</a:t>
              </a:r>
              <a:endParaRPr lang="zh-CN" altLang="en-US" dirty="0"/>
            </a:p>
          </p:txBody>
        </p:sp>
        <p:sp>
          <p:nvSpPr>
            <p:cNvPr id="12" name="Left-Right Arrow 11"/>
            <p:cNvSpPr/>
            <p:nvPr/>
          </p:nvSpPr>
          <p:spPr>
            <a:xfrm>
              <a:off x="6012160" y="3447791"/>
              <a:ext cx="720080" cy="26924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Up-Down Arrow 12"/>
            <p:cNvSpPr/>
            <p:nvPr/>
          </p:nvSpPr>
          <p:spPr>
            <a:xfrm>
              <a:off x="3275856" y="4365104"/>
              <a:ext cx="306034" cy="648072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770707" y="2731456"/>
              <a:ext cx="828092" cy="624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逻辑计算</a:t>
              </a:r>
              <a:endParaRPr lang="en-US" altLang="zh-CN" dirty="0" smtClean="0"/>
            </a:p>
          </p:txBody>
        </p:sp>
        <p:sp>
          <p:nvSpPr>
            <p:cNvPr id="15" name="Left-Right Arrow 14"/>
            <p:cNvSpPr/>
            <p:nvPr/>
          </p:nvSpPr>
          <p:spPr>
            <a:xfrm>
              <a:off x="3041830" y="1889896"/>
              <a:ext cx="450050" cy="314968"/>
            </a:xfrm>
            <a:prstGeom prst="left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Left-Right Arrow 15"/>
            <p:cNvSpPr/>
            <p:nvPr/>
          </p:nvSpPr>
          <p:spPr>
            <a:xfrm>
              <a:off x="3050831" y="3267443"/>
              <a:ext cx="450050" cy="314968"/>
            </a:xfrm>
            <a:prstGeom prst="left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858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905797" y="4409193"/>
            <a:ext cx="6678743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ounded Rectangle 3"/>
          <p:cNvSpPr/>
          <p:nvPr/>
        </p:nvSpPr>
        <p:spPr>
          <a:xfrm>
            <a:off x="1905797" y="952809"/>
            <a:ext cx="6678743" cy="3312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AutoCAD</a:t>
            </a:r>
            <a:endParaRPr lang="en-US" altLang="zh-CN" sz="2400" b="1" dirty="0" smtClean="0"/>
          </a:p>
          <a:p>
            <a:pPr algn="ctr"/>
            <a:endParaRPr lang="en-US" altLang="zh-CN" sz="2400" b="1" dirty="0"/>
          </a:p>
          <a:p>
            <a:pPr algn="ctr"/>
            <a:endParaRPr lang="en-US" altLang="zh-CN" sz="2400" b="1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</p:txBody>
      </p:sp>
      <p:sp>
        <p:nvSpPr>
          <p:cNvPr id="5" name="Rounded Rectangle 4"/>
          <p:cNvSpPr/>
          <p:nvPr/>
        </p:nvSpPr>
        <p:spPr>
          <a:xfrm>
            <a:off x="3309954" y="1692420"/>
            <a:ext cx="3222358" cy="21070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决</a:t>
            </a:r>
            <a:r>
              <a:rPr lang="zh-CN" altLang="en-US" sz="2000" b="1" dirty="0" smtClean="0"/>
              <a:t>策辅助系统</a:t>
            </a:r>
            <a:endParaRPr lang="en-US" altLang="zh-CN" sz="2000" b="1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981194" y="1692420"/>
            <a:ext cx="720080" cy="6299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菜单</a:t>
            </a:r>
            <a:endParaRPr lang="zh-CN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134571" y="3079702"/>
            <a:ext cx="1269949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AutoCAD</a:t>
            </a:r>
          </a:p>
          <a:p>
            <a:pPr algn="ctr"/>
            <a:r>
              <a:rPr lang="zh-CN" altLang="en-US" dirty="0"/>
              <a:t>编</a:t>
            </a:r>
            <a:r>
              <a:rPr lang="zh-CN" altLang="en-US" dirty="0" smtClean="0"/>
              <a:t>辑系统</a:t>
            </a:r>
            <a:endParaRPr lang="zh-CN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32129" y="2723796"/>
            <a:ext cx="828092" cy="624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</a:t>
            </a:r>
            <a:r>
              <a:rPr lang="zh-CN" altLang="en-US" dirty="0" smtClean="0"/>
              <a:t>线录入</a:t>
            </a:r>
            <a:endParaRPr lang="en-US" altLang="zh-CN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4004936" y="4775000"/>
            <a:ext cx="1832393" cy="5400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</a:t>
            </a:r>
            <a:r>
              <a:rPr lang="zh-CN" altLang="en-US" dirty="0" smtClean="0"/>
              <a:t>置</a:t>
            </a:r>
            <a:r>
              <a:rPr lang="en-US" altLang="zh-CN" dirty="0" smtClean="0"/>
              <a:t>/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/</a:t>
            </a:r>
            <a:r>
              <a:rPr lang="zh-CN" altLang="en-US" dirty="0" smtClean="0"/>
              <a:t>图层</a:t>
            </a:r>
            <a:endParaRPr lang="en-US" altLang="zh-CN" dirty="0"/>
          </a:p>
        </p:txBody>
      </p:sp>
      <p:sp>
        <p:nvSpPr>
          <p:cNvPr id="11" name="Rounded Rectangle 10"/>
          <p:cNvSpPr/>
          <p:nvPr/>
        </p:nvSpPr>
        <p:spPr>
          <a:xfrm>
            <a:off x="7229485" y="4775000"/>
            <a:ext cx="1080120" cy="5458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打</a:t>
            </a:r>
            <a:r>
              <a:rPr lang="zh-CN" altLang="en-US" sz="2800" b="1" dirty="0" smtClean="0"/>
              <a:t>印</a:t>
            </a:r>
            <a:endParaRPr lang="en-US" altLang="zh-CN" sz="2800" b="1" dirty="0" smtClean="0"/>
          </a:p>
        </p:txBody>
      </p:sp>
      <p:sp>
        <p:nvSpPr>
          <p:cNvPr id="12" name="Left-Right Arrow 11"/>
          <p:cNvSpPr/>
          <p:nvPr/>
        </p:nvSpPr>
        <p:spPr>
          <a:xfrm>
            <a:off x="6051162" y="4910409"/>
            <a:ext cx="962299" cy="269241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Up-Down Arrow 12"/>
          <p:cNvSpPr/>
          <p:nvPr/>
        </p:nvSpPr>
        <p:spPr>
          <a:xfrm>
            <a:off x="4768116" y="3521606"/>
            <a:ext cx="306034" cy="1175619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ounded Rectangle 13"/>
          <p:cNvSpPr/>
          <p:nvPr/>
        </p:nvSpPr>
        <p:spPr>
          <a:xfrm>
            <a:off x="5523652" y="2723796"/>
            <a:ext cx="828092" cy="624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辅助操作</a:t>
            </a:r>
            <a:endParaRPr lang="en-US" altLang="zh-CN" dirty="0" smtClean="0"/>
          </a:p>
        </p:txBody>
      </p:sp>
      <p:sp>
        <p:nvSpPr>
          <p:cNvPr id="15" name="Left-Right Arrow 14"/>
          <p:cNvSpPr/>
          <p:nvPr/>
        </p:nvSpPr>
        <p:spPr>
          <a:xfrm>
            <a:off x="2769894" y="1881509"/>
            <a:ext cx="450050" cy="314968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Left-Right Arrow 15"/>
          <p:cNvSpPr/>
          <p:nvPr/>
        </p:nvSpPr>
        <p:spPr>
          <a:xfrm>
            <a:off x="6599348" y="3282258"/>
            <a:ext cx="450050" cy="314968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ounded Rectangle 17"/>
          <p:cNvSpPr/>
          <p:nvPr/>
        </p:nvSpPr>
        <p:spPr>
          <a:xfrm>
            <a:off x="3516977" y="2732276"/>
            <a:ext cx="828092" cy="624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数据配置</a:t>
            </a:r>
            <a:endParaRPr lang="en-US" altLang="zh-CN" dirty="0" smtClean="0"/>
          </a:p>
        </p:txBody>
      </p:sp>
      <p:sp>
        <p:nvSpPr>
          <p:cNvPr id="21" name="Up-Down Arrow 20"/>
          <p:cNvSpPr/>
          <p:nvPr/>
        </p:nvSpPr>
        <p:spPr>
          <a:xfrm>
            <a:off x="7616528" y="3872296"/>
            <a:ext cx="306034" cy="824930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ounded Rectangle 22"/>
          <p:cNvSpPr/>
          <p:nvPr/>
        </p:nvSpPr>
        <p:spPr>
          <a:xfrm>
            <a:off x="1979712" y="3124774"/>
            <a:ext cx="768283" cy="6299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对话框</a:t>
            </a:r>
            <a:endParaRPr lang="zh-CN" altLang="en-US" dirty="0"/>
          </a:p>
        </p:txBody>
      </p:sp>
      <p:sp>
        <p:nvSpPr>
          <p:cNvPr id="24" name="Left-Right Arrow 23"/>
          <p:cNvSpPr/>
          <p:nvPr/>
        </p:nvSpPr>
        <p:spPr>
          <a:xfrm>
            <a:off x="2767650" y="3265471"/>
            <a:ext cx="450050" cy="314968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66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0" y="846618"/>
            <a:ext cx="8991894" cy="3672408"/>
            <a:chOff x="0" y="846618"/>
            <a:chExt cx="8991894" cy="3672408"/>
          </a:xfrm>
        </p:grpSpPr>
        <p:grpSp>
          <p:nvGrpSpPr>
            <p:cNvPr id="24" name="Group 23"/>
            <p:cNvGrpSpPr/>
            <p:nvPr/>
          </p:nvGrpSpPr>
          <p:grpSpPr>
            <a:xfrm>
              <a:off x="5292080" y="1529591"/>
              <a:ext cx="1746291" cy="638936"/>
              <a:chOff x="7020272" y="1340768"/>
              <a:chExt cx="1386251" cy="908999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7020272" y="1340768"/>
                <a:ext cx="1386251" cy="90899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/>
                  <a:t>配置文件</a:t>
                </a:r>
                <a:endParaRPr lang="en-US" altLang="zh-CN" sz="1400" dirty="0"/>
              </a:p>
              <a:p>
                <a:pPr algn="ctr"/>
                <a:endParaRPr lang="zh-CN" altLang="en-US" sz="14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7110380" y="1812278"/>
                <a:ext cx="1206036" cy="384497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XML</a:t>
                </a:r>
                <a:r>
                  <a:rPr lang="zh-CN" altLang="en-US" sz="1400" dirty="0" smtClean="0"/>
                  <a:t>文</a:t>
                </a:r>
                <a:r>
                  <a:rPr lang="zh-CN" altLang="en-US" sz="1400" dirty="0"/>
                  <a:t>本</a:t>
                </a:r>
                <a:endParaRPr lang="zh-CN" altLang="en-US" sz="1400" dirty="0"/>
              </a:p>
            </p:txBody>
          </p:sp>
        </p:grpSp>
        <p:sp>
          <p:nvSpPr>
            <p:cNvPr id="6" name="Rounded Rectangle 5"/>
            <p:cNvSpPr/>
            <p:nvPr/>
          </p:nvSpPr>
          <p:spPr>
            <a:xfrm>
              <a:off x="2990229" y="846618"/>
              <a:ext cx="1898281" cy="367240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决</a:t>
              </a:r>
              <a:r>
                <a:rPr lang="zh-CN" altLang="en-US" b="1" dirty="0" smtClean="0"/>
                <a:t>策辅</a:t>
              </a:r>
              <a:r>
                <a:rPr lang="zh-CN" altLang="en-US" b="1" dirty="0" smtClean="0"/>
                <a:t>助系统</a:t>
              </a:r>
              <a:endParaRPr lang="en-US" altLang="zh-CN" b="1" dirty="0" smtClean="0"/>
            </a:p>
            <a:p>
              <a:pPr algn="ctr"/>
              <a:endParaRPr lang="en-US" altLang="zh-CN" sz="2000" b="1" dirty="0"/>
            </a:p>
            <a:p>
              <a:pPr algn="ctr"/>
              <a:endParaRPr lang="en-US" altLang="zh-CN" sz="2000" b="1" dirty="0" smtClean="0"/>
            </a:p>
            <a:p>
              <a:pPr algn="ctr"/>
              <a:endParaRPr lang="en-US" altLang="zh-CN" sz="2000" b="1" dirty="0"/>
            </a:p>
            <a:p>
              <a:pPr algn="ctr"/>
              <a:endParaRPr lang="en-US" altLang="zh-CN" sz="2000" b="1" dirty="0" smtClean="0"/>
            </a:p>
            <a:p>
              <a:pPr algn="ctr"/>
              <a:endParaRPr lang="en-US" altLang="zh-CN" sz="2000" b="1" dirty="0" smtClean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 smtClean="0"/>
            </a:p>
            <a:p>
              <a:pPr algn="ctr"/>
              <a:endParaRPr lang="zh-CN" alt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258150" y="1522648"/>
              <a:ext cx="1369634" cy="62993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管</a:t>
              </a:r>
              <a:r>
                <a:rPr lang="zh-CN" altLang="en-US" dirty="0" smtClean="0"/>
                <a:t>线配置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对话框</a:t>
              </a:r>
              <a:endParaRPr lang="zh-CN" alt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491880" y="2620720"/>
              <a:ext cx="828092" cy="624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管</a:t>
              </a:r>
              <a:r>
                <a:rPr lang="zh-CN" altLang="en-US" dirty="0" smtClean="0"/>
                <a:t>线录入</a:t>
              </a:r>
              <a:endParaRPr lang="en-US" altLang="zh-CN" dirty="0" smtClean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491880" y="3705466"/>
              <a:ext cx="828092" cy="624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辅助操作</a:t>
              </a:r>
              <a:endParaRPr lang="en-US" altLang="zh-CN" dirty="0" smtClean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491880" y="1535975"/>
              <a:ext cx="828092" cy="624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数据配置</a:t>
              </a:r>
              <a:endParaRPr lang="en-US" altLang="zh-CN" dirty="0" smtClean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247225" y="2614336"/>
              <a:ext cx="1369634" cy="62993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实体数据对话框</a:t>
              </a:r>
              <a:endParaRPr lang="zh-CN" alt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247225" y="3699082"/>
              <a:ext cx="1369634" cy="62993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辅助操作</a:t>
              </a:r>
              <a:endParaRPr lang="en-US" altLang="zh-CN" dirty="0" smtClean="0"/>
            </a:p>
            <a:p>
              <a:pPr algn="ctr"/>
              <a:r>
                <a:rPr lang="zh-CN" altLang="en-US" dirty="0"/>
                <a:t>菜单</a:t>
              </a:r>
              <a:endParaRPr lang="en-US" altLang="zh-CN" dirty="0" smtClean="0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2817734" y="1719613"/>
              <a:ext cx="530130" cy="279133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2791660" y="2793293"/>
              <a:ext cx="530130" cy="279133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2817734" y="3878039"/>
              <a:ext cx="530130" cy="279133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4670082" y="1715112"/>
              <a:ext cx="549990" cy="279133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4644008" y="2788792"/>
              <a:ext cx="549990" cy="279133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4670082" y="3873538"/>
              <a:ext cx="549990" cy="279133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292080" y="2617890"/>
              <a:ext cx="2376929" cy="6389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数据</a:t>
              </a:r>
              <a:r>
                <a:rPr lang="zh-CN" altLang="en-US" sz="1400" dirty="0" smtClean="0"/>
                <a:t>文件</a:t>
              </a:r>
              <a:endParaRPr lang="en-US" altLang="zh-CN" sz="1400" dirty="0"/>
            </a:p>
            <a:p>
              <a:pPr algn="ctr"/>
              <a:endParaRPr lang="zh-CN" altLang="en-US" sz="14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063183" y="2949315"/>
              <a:ext cx="669722" cy="27026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DWG</a:t>
              </a:r>
              <a:endParaRPr lang="zh-CN" altLang="en-US" sz="14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831868" y="2966583"/>
              <a:ext cx="693125" cy="27026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XML</a:t>
              </a:r>
              <a:endParaRPr lang="zh-CN" altLang="en-US" sz="14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326947" y="3705466"/>
              <a:ext cx="1746291" cy="6389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数</a:t>
              </a:r>
              <a:r>
                <a:rPr lang="zh-CN" altLang="en-US" sz="1400" dirty="0" smtClean="0"/>
                <a:t>据文件</a:t>
              </a:r>
              <a:endParaRPr lang="en-US" altLang="zh-CN" sz="1400" dirty="0"/>
            </a:p>
            <a:p>
              <a:pPr algn="ctr"/>
              <a:endParaRPr lang="zh-CN" altLang="en-US" sz="14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305350" y="4036891"/>
              <a:ext cx="669722" cy="27026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DWG</a:t>
              </a:r>
              <a:endParaRPr lang="zh-CN" altLang="en-US" sz="14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423960" y="4036890"/>
              <a:ext cx="693125" cy="27026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3D</a:t>
              </a:r>
              <a:endParaRPr lang="zh-CN" altLang="en-US" sz="14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423960" y="2937358"/>
              <a:ext cx="522627" cy="27026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3D</a:t>
              </a:r>
              <a:endParaRPr lang="zh-CN" altLang="en-US" sz="1400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550573"/>
              <a:ext cx="860443" cy="7974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Right Arrow 43"/>
            <p:cNvSpPr/>
            <p:nvPr/>
          </p:nvSpPr>
          <p:spPr>
            <a:xfrm>
              <a:off x="842248" y="2809748"/>
              <a:ext cx="315588" cy="279133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2131279"/>
              <a:ext cx="819494" cy="772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6197" y="3047870"/>
              <a:ext cx="691900" cy="6597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Right Arrow 47"/>
            <p:cNvSpPr/>
            <p:nvPr/>
          </p:nvSpPr>
          <p:spPr>
            <a:xfrm>
              <a:off x="7824020" y="2827016"/>
              <a:ext cx="315588" cy="279133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4962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93558" y="451308"/>
            <a:ext cx="8082898" cy="6074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AutoCAD</a:t>
            </a:r>
            <a:endParaRPr lang="en-US" altLang="zh-CN" sz="2400" b="1" dirty="0" smtClean="0"/>
          </a:p>
          <a:p>
            <a:pPr algn="ctr"/>
            <a:endParaRPr lang="en-US" altLang="zh-CN" sz="2400" b="1" dirty="0"/>
          </a:p>
          <a:p>
            <a:pPr algn="ctr"/>
            <a:endParaRPr lang="en-US" altLang="zh-CN" sz="2400" b="1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</p:txBody>
      </p:sp>
      <p:sp>
        <p:nvSpPr>
          <p:cNvPr id="7" name="Rounded Rectangle 6"/>
          <p:cNvSpPr/>
          <p:nvPr/>
        </p:nvSpPr>
        <p:spPr>
          <a:xfrm>
            <a:off x="776368" y="1328872"/>
            <a:ext cx="1440160" cy="3465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主下拉菜单</a:t>
            </a:r>
            <a:endParaRPr lang="zh-CN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09582" y="2558331"/>
            <a:ext cx="1440160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AutoCAD</a:t>
            </a:r>
          </a:p>
          <a:p>
            <a:pPr algn="ctr"/>
            <a:r>
              <a:rPr lang="zh-CN" altLang="en-US" dirty="0"/>
              <a:t>编</a:t>
            </a:r>
            <a:r>
              <a:rPr lang="zh-CN" altLang="en-US" dirty="0" smtClean="0"/>
              <a:t>辑系统</a:t>
            </a:r>
            <a:endParaRPr lang="zh-CN" alt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819526" y="5211389"/>
            <a:ext cx="1840705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DWG </a:t>
            </a:r>
            <a:r>
              <a:rPr lang="zh-CN" altLang="en-US" dirty="0" smtClean="0"/>
              <a:t>数据文件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988294" y="5770309"/>
            <a:ext cx="1503167" cy="3960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实体数据表</a:t>
            </a:r>
            <a:endParaRPr lang="zh-CN" alt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748464" y="5489848"/>
            <a:ext cx="1800200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打印机</a:t>
            </a:r>
            <a:endParaRPr lang="en-US" altLang="zh-CN" sz="2800" b="1" dirty="0" smtClean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结果</a:t>
            </a:r>
            <a:r>
              <a:rPr lang="zh-CN" altLang="en-US" dirty="0" smtClean="0"/>
              <a:t>打印</a:t>
            </a:r>
            <a:endParaRPr lang="zh-CN" altLang="en-US" dirty="0"/>
          </a:p>
        </p:txBody>
      </p:sp>
      <p:sp>
        <p:nvSpPr>
          <p:cNvPr id="13" name="Left-Right Arrow 12"/>
          <p:cNvSpPr/>
          <p:nvPr/>
        </p:nvSpPr>
        <p:spPr>
          <a:xfrm>
            <a:off x="7928290" y="6156889"/>
            <a:ext cx="720080" cy="26924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Up-Down Arrow 13"/>
          <p:cNvSpPr/>
          <p:nvPr/>
        </p:nvSpPr>
        <p:spPr>
          <a:xfrm>
            <a:off x="3323712" y="5525852"/>
            <a:ext cx="306034" cy="64807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Left-Right Arrow 15"/>
          <p:cNvSpPr/>
          <p:nvPr/>
        </p:nvSpPr>
        <p:spPr>
          <a:xfrm>
            <a:off x="2321750" y="1360476"/>
            <a:ext cx="450050" cy="314968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Left-Right Arrow 16"/>
          <p:cNvSpPr/>
          <p:nvPr/>
        </p:nvSpPr>
        <p:spPr>
          <a:xfrm>
            <a:off x="2330751" y="2010540"/>
            <a:ext cx="450050" cy="314968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ounded Rectangle 18"/>
          <p:cNvSpPr/>
          <p:nvPr/>
        </p:nvSpPr>
        <p:spPr>
          <a:xfrm>
            <a:off x="751898" y="1958506"/>
            <a:ext cx="1440160" cy="3670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右键菜单</a:t>
            </a:r>
            <a:endParaRPr lang="zh-CN" altLang="en-US" dirty="0"/>
          </a:p>
        </p:txBody>
      </p:sp>
      <p:sp>
        <p:nvSpPr>
          <p:cNvPr id="20" name="Left-Right Arrow 19"/>
          <p:cNvSpPr/>
          <p:nvPr/>
        </p:nvSpPr>
        <p:spPr>
          <a:xfrm>
            <a:off x="2330751" y="2748669"/>
            <a:ext cx="450050" cy="314968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2861810" y="1171387"/>
            <a:ext cx="5598622" cy="3769781"/>
            <a:chOff x="2861810" y="1171387"/>
            <a:chExt cx="5598622" cy="3769781"/>
          </a:xfrm>
        </p:grpSpPr>
        <p:sp>
          <p:nvSpPr>
            <p:cNvPr id="6" name="Rounded Rectangle 5"/>
            <p:cNvSpPr/>
            <p:nvPr/>
          </p:nvSpPr>
          <p:spPr>
            <a:xfrm>
              <a:off x="2861810" y="1171387"/>
              <a:ext cx="5598622" cy="376978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/>
                <a:t>决</a:t>
              </a:r>
              <a:r>
                <a:rPr lang="zh-CN" altLang="en-US" sz="2000" b="1" dirty="0" smtClean="0"/>
                <a:t>策辅助系统</a:t>
              </a:r>
              <a:endParaRPr lang="en-US" altLang="zh-CN" sz="2000" b="1" dirty="0" smtClean="0"/>
            </a:p>
            <a:p>
              <a:pPr algn="ctr"/>
              <a:endParaRPr lang="en-US" altLang="zh-CN" sz="2000" b="1" dirty="0"/>
            </a:p>
            <a:p>
              <a:pPr algn="ctr"/>
              <a:endParaRPr lang="en-US" altLang="zh-CN" sz="2000" b="1" dirty="0" smtClean="0"/>
            </a:p>
            <a:p>
              <a:pPr algn="ctr"/>
              <a:endParaRPr lang="en-US" altLang="zh-CN" sz="2000" b="1" dirty="0"/>
            </a:p>
            <a:p>
              <a:pPr algn="ctr"/>
              <a:endParaRPr lang="en-US" altLang="zh-CN" sz="2000" b="1" dirty="0" smtClean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 smtClean="0"/>
            </a:p>
            <a:p>
              <a:pPr algn="ctr"/>
              <a:endParaRPr lang="zh-CN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059103" y="2188608"/>
              <a:ext cx="1575903" cy="20324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</a:t>
              </a:r>
              <a:r>
                <a:rPr lang="zh-CN" altLang="en-US" dirty="0" smtClean="0"/>
                <a:t>据配置</a:t>
              </a:r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336279" y="2825166"/>
              <a:ext cx="1017113" cy="24619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类</a:t>
              </a:r>
              <a:r>
                <a:rPr lang="zh-CN" altLang="en-US" sz="1400" dirty="0" smtClean="0"/>
                <a:t>型配置</a:t>
              </a:r>
              <a:endParaRPr lang="zh-CN" altLang="en-US" sz="14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336278" y="3206946"/>
              <a:ext cx="1017113" cy="24619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数据保存</a:t>
              </a:r>
              <a:endParaRPr lang="zh-CN" altLang="en-US" sz="14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336277" y="3605543"/>
              <a:ext cx="1017113" cy="24619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导入导出</a:t>
              </a:r>
              <a:endParaRPr lang="zh-CN" altLang="en-US" sz="14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860032" y="2188608"/>
              <a:ext cx="1575903" cy="25365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管线录入</a:t>
              </a:r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137208" y="2825166"/>
              <a:ext cx="1017113" cy="24619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数据录入</a:t>
              </a:r>
              <a:endParaRPr lang="zh-CN" altLang="en-US" sz="14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137207" y="3206946"/>
              <a:ext cx="1017113" cy="24619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3D</a:t>
              </a:r>
              <a:r>
                <a:rPr lang="zh-CN" altLang="en-US" sz="1400" dirty="0" smtClean="0"/>
                <a:t>建模</a:t>
              </a:r>
              <a:endParaRPr lang="zh-CN" altLang="en-US" sz="14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137206" y="3605543"/>
              <a:ext cx="1017113" cy="24619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数据保存</a:t>
              </a:r>
              <a:endParaRPr lang="zh-CN" altLang="en-US" sz="14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116560" y="3989173"/>
              <a:ext cx="1017113" cy="24619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数据打印</a:t>
              </a:r>
              <a:endParaRPr lang="zh-CN" altLang="en-US" sz="14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137205" y="4335583"/>
              <a:ext cx="1017113" cy="24619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导入导出</a:t>
              </a:r>
              <a:endParaRPr lang="zh-CN" altLang="en-US" sz="14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660232" y="2220058"/>
              <a:ext cx="1575903" cy="25365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辅助操作</a:t>
              </a:r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937408" y="2856616"/>
              <a:ext cx="1017113" cy="24619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平</a:t>
              </a:r>
              <a:r>
                <a:rPr lang="zh-CN" altLang="en-US" sz="1400" dirty="0" smtClean="0"/>
                <a:t>面切图</a:t>
              </a:r>
              <a:endParaRPr lang="zh-CN" altLang="en-US" sz="14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937407" y="3238396"/>
              <a:ext cx="1017113" cy="24619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侵限判断</a:t>
              </a:r>
              <a:endParaRPr lang="zh-CN" altLang="en-US" sz="14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937406" y="3636993"/>
              <a:ext cx="1017113" cy="24619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路由寻找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916760" y="4020623"/>
              <a:ext cx="1017113" cy="24619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位置自适应</a:t>
              </a:r>
              <a:endParaRPr lang="zh-CN" altLang="en-US" sz="12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937405" y="4367033"/>
              <a:ext cx="1017113" cy="24619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遮挡视图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7468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238</Words>
  <Application>Microsoft Office PowerPoint</Application>
  <PresentationFormat>On-screen Show (4:3)</PresentationFormat>
  <Paragraphs>123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Adobe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Changhai Gu</dc:creator>
  <cp:lastModifiedBy>Changhai Gu</cp:lastModifiedBy>
  <cp:revision>132</cp:revision>
  <dcterms:created xsi:type="dcterms:W3CDTF">2012-12-06T22:38:14Z</dcterms:created>
  <dcterms:modified xsi:type="dcterms:W3CDTF">2012-12-23T03:36:44Z</dcterms:modified>
</cp:coreProperties>
</file>