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65c52d25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65c52d25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65c52d25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65c52d25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65c52d25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65c52d25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65c52d25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265c52d25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50 Anos da Democracia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Francisco Silva S15C UFCD1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1º ponto surpresa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774" y="1363325"/>
            <a:ext cx="6778351" cy="355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52275" y="1103325"/>
            <a:ext cx="7038900" cy="26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Esta imagem surpreendeu me porque não sabia que o maior grupo de pessoas imigrantes europeus vinha do Reino Unido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Surpreendeu-</a:t>
            </a:r>
            <a:r>
              <a:rPr lang="pt-PT"/>
              <a:t>me ainda porque apesar de saber que a população imigrante aumentou não sabia que tinha se tornado quase 10% de Portugal.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2º ponto supresa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524" y="1490950"/>
            <a:ext cx="6556449" cy="34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74875" y="631125"/>
            <a:ext cx="7038900" cy="4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Apesar de existir as estruturas muitas das linhas foram desativadas por exemplo o interior norte </a:t>
            </a:r>
            <a:r>
              <a:rPr lang="pt-PT"/>
              <a:t>só</a:t>
            </a:r>
            <a:r>
              <a:rPr lang="pt-PT"/>
              <a:t> tem a linha principal e todas as suas ramificações desapareceram.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Tal como acontece no interior centro-sul onde existe a linha principal mas as ramificações desapareceram.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