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803" r:id="rId13"/>
    <p:sldId id="783" r:id="rId14"/>
    <p:sldId id="784" r:id="rId15"/>
    <p:sldId id="786" r:id="rId16"/>
    <p:sldId id="787" r:id="rId17"/>
    <p:sldId id="809" r:id="rId18"/>
    <p:sldId id="811" r:id="rId19"/>
    <p:sldId id="810" r:id="rId20"/>
    <p:sldId id="812" r:id="rId21"/>
    <p:sldId id="788" r:id="rId22"/>
    <p:sldId id="813" r:id="rId23"/>
    <p:sldId id="789" r:id="rId24"/>
    <p:sldId id="733" r:id="rId25"/>
    <p:sldId id="790" r:id="rId26"/>
    <p:sldId id="792" r:id="rId27"/>
    <p:sldId id="793" r:id="rId28"/>
    <p:sldId id="794" r:id="rId29"/>
    <p:sldId id="797" r:id="rId30"/>
    <p:sldId id="796" r:id="rId31"/>
    <p:sldId id="795" r:id="rId32"/>
    <p:sldId id="798" r:id="rId33"/>
    <p:sldId id="808" r:id="rId34"/>
    <p:sldId id="7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E_d3_wordcloud.R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E3117-89AB-1B4C-9E59-F16A764B1D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5AEF6-8072-014C-9F93-2E38378D6B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455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74076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FA0D3-E54F-DB43-8E7F-E3125D9102C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4B4A7-532D-7248-BFCA-B0CB2A7E53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22973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62003" y="568223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17039" y="3216639"/>
            <a:ext cx="183270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992421" y="3941256"/>
            <a:ext cx="3285204" cy="653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61961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4316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22099" y="3911579"/>
            <a:ext cx="322258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537316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522514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5373162" y="3760334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cofee</a:t>
            </a:r>
            <a:r>
              <a:rPr lang="en-US" b="1" u="sng" dirty="0"/>
              <a:t>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522514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C60D6A-D7F8-274E-B9BA-25E26FE9C900}"/>
              </a:ext>
            </a:extLst>
          </p:cNvPr>
          <p:cNvSpPr txBox="1"/>
          <p:nvPr/>
        </p:nvSpPr>
        <p:spPr>
          <a:xfrm>
            <a:off x="5697634" y="5114627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F1E1C6-C1FC-8A43-823F-4C9F0085FFC3}"/>
              </a:ext>
            </a:extLst>
          </p:cNvPr>
          <p:cNvGrpSpPr/>
          <p:nvPr/>
        </p:nvGrpSpPr>
        <p:grpSpPr>
          <a:xfrm>
            <a:off x="5225142" y="5451800"/>
            <a:ext cx="3008243" cy="825575"/>
            <a:chOff x="2393494" y="2948152"/>
            <a:chExt cx="3008243" cy="8255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C0F0A9-E5A6-8547-A39F-B535B6D61B51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38" name="Picture 2" descr="Image result for document icon">
                <a:extLst>
                  <a:ext uri="{FF2B5EF4-FFF2-40B4-BE49-F238E27FC236}">
                    <a16:creationId xmlns:a16="http://schemas.microsoft.com/office/drawing/2014/main" id="{0179CAED-E634-6345-AA8D-D5BBE8C07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document icon">
                <a:extLst>
                  <a:ext uri="{FF2B5EF4-FFF2-40B4-BE49-F238E27FC236}">
                    <a16:creationId xmlns:a16="http://schemas.microsoft.com/office/drawing/2014/main" id="{D5A9446F-9EAC-F34A-A064-98C274A06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document icon">
                <a:extLst>
                  <a:ext uri="{FF2B5EF4-FFF2-40B4-BE49-F238E27FC236}">
                    <a16:creationId xmlns:a16="http://schemas.microsoft.com/office/drawing/2014/main" id="{5996B3FD-620D-0F46-A8DF-462640AA5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Image result for document icon">
                <a:extLst>
                  <a:ext uri="{FF2B5EF4-FFF2-40B4-BE49-F238E27FC236}">
                    <a16:creationId xmlns:a16="http://schemas.microsoft.com/office/drawing/2014/main" id="{16EC8E3F-A7C7-0A41-B23A-4C688EDF7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9BAC09C5-B2BD-D142-B820-363A537DF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AA22B40-1C01-AE46-8D26-8181ECE01D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 Multiple Document Collections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</p:spTree>
    <p:extLst>
      <p:ext uri="{BB962C8B-B14F-4D97-AF65-F5344CB8AC3E}">
        <p14:creationId xmlns:p14="http://schemas.microsoft.com/office/powerpoint/2010/main" val="4303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Each list “element” is a data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F3254-A28B-224A-9750-6A490F7F3318}"/>
              </a:ext>
            </a:extLst>
          </p:cNvPr>
          <p:cNvSpPr txBox="1"/>
          <p:nvPr/>
        </p:nvSpPr>
        <p:spPr>
          <a:xfrm>
            <a:off x="5333108" y="30136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76BB5-CCCF-0947-9B56-1017B4C7C5BA}"/>
              </a:ext>
            </a:extLst>
          </p:cNvPr>
          <p:cNvSpPr txBox="1"/>
          <p:nvPr/>
        </p:nvSpPr>
        <p:spPr>
          <a:xfrm>
            <a:off x="5333108" y="334553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6E67F-B346-A447-9F7E-A0728BA2B05C}"/>
              </a:ext>
            </a:extLst>
          </p:cNvPr>
          <p:cNvSpPr txBox="1"/>
          <p:nvPr/>
        </p:nvSpPr>
        <p:spPr>
          <a:xfrm>
            <a:off x="5333108" y="37165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</p:spTree>
    <p:extLst>
      <p:ext uri="{BB962C8B-B14F-4D97-AF65-F5344CB8AC3E}">
        <p14:creationId xmlns:p14="http://schemas.microsoft.com/office/powerpoint/2010/main" val="405237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5939</TotalTime>
  <Words>1539</Words>
  <Application>Microsoft Macintosh PowerPoint</Application>
  <PresentationFormat>On-screen Show (4:3)</PresentationFormat>
  <Paragraphs>363</Paragraphs>
  <Slides>34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Out 3 Documents as a single list object</vt:lpstr>
      <vt:lpstr>Out 3 Documents as a single list object</vt:lpstr>
      <vt:lpstr> Multiple Document Collections as a single list object</vt:lpstr>
      <vt:lpstr>Each list “element” is a data frame</vt:lpstr>
      <vt:lpstr>Manipulating multiple corpora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proportional similarities?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2021-10-12T03:18:40Z</dcterms:modified>
</cp:coreProperties>
</file>