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616" r:id="rId2"/>
    <p:sldId id="617" r:id="rId3"/>
    <p:sldId id="618" r:id="rId4"/>
    <p:sldId id="619" r:id="rId5"/>
    <p:sldId id="655" r:id="rId6"/>
    <p:sldId id="620" r:id="rId7"/>
    <p:sldId id="621" r:id="rId8"/>
    <p:sldId id="622" r:id="rId9"/>
    <p:sldId id="623" r:id="rId10"/>
    <p:sldId id="624" r:id="rId11"/>
    <p:sldId id="625" r:id="rId12"/>
    <p:sldId id="62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2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4.jpeg"/><Relationship Id="rId9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rtler/LUX_NLP_stud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8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</p:spTree>
    <p:extLst>
      <p:ext uri="{BB962C8B-B14F-4D97-AF65-F5344CB8AC3E}">
        <p14:creationId xmlns:p14="http://schemas.microsoft.com/office/powerpoint/2010/main" val="7130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86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3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3692285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74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1273971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4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1379306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1475066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3505512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3537044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3505512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3505512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3537044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1411940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82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07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E348-01AE-4DB9-856C-02AC1980BF8D}"/>
              </a:ext>
            </a:extLst>
          </p:cNvPr>
          <p:cNvSpPr txBox="1"/>
          <p:nvPr/>
        </p:nvSpPr>
        <p:spPr>
          <a:xfrm>
            <a:off x="2773282" y="172903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87A9-B301-4293-93FA-06BB288D0A48}"/>
              </a:ext>
            </a:extLst>
          </p:cNvPr>
          <p:cNvSpPr txBox="1"/>
          <p:nvPr/>
        </p:nvSpPr>
        <p:spPr>
          <a:xfrm>
            <a:off x="3277096" y="320996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E35-E2F2-4DD0-84B4-30CAE9221AB7}"/>
              </a:ext>
            </a:extLst>
          </p:cNvPr>
          <p:cNvSpPr txBox="1"/>
          <p:nvPr/>
        </p:nvSpPr>
        <p:spPr>
          <a:xfrm>
            <a:off x="3277096" y="432155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96295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id="{DE42D866-E615-421A-9661-6AAA6A7345C3}"/>
              </a:ext>
            </a:extLst>
          </p:cNvPr>
          <p:cNvSpPr/>
          <p:nvPr/>
        </p:nvSpPr>
        <p:spPr>
          <a:xfrm>
            <a:off x="2516618" y="420792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5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/>
              <a:t>Another trap!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AAEF-9330-4155-8F4A-DA255700A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37" b="10552"/>
          <a:stretch/>
        </p:blipFill>
        <p:spPr>
          <a:xfrm>
            <a:off x="20" y="11"/>
            <a:ext cx="9143980" cy="36575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7F220-BFA2-43FF-989A-C877C7FF0A67}"/>
              </a:ext>
            </a:extLst>
          </p:cNvPr>
          <p:cNvSpPr/>
          <p:nvPr/>
        </p:nvSpPr>
        <p:spPr>
          <a:xfrm>
            <a:off x="3167986" y="3752850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/>
              <a:t>Before loading a library use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install.packages(“name of package”).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You only need to do this once per environment</a:t>
            </a:r>
            <a:endParaRPr lang="en-US" sz="1600" i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/>
              <a:t>But, will need to repeat it w/each new environment!</a:t>
            </a:r>
            <a:endParaRPr lang="en-US" sz="1600" i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60759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700A58B-DD98-43D0-B791-721480A02982}" type="datetime1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10/10/21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  <a:ea typeface="+mn-ea"/>
                <a:cs typeface="+mn-cs"/>
              </a:rPr>
              <a:t>Kwartler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484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7290FF7-652B-4475-AEAB-8B1A5D23AE09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433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195" y="365126"/>
            <a:ext cx="8330155" cy="591477"/>
          </a:xfrm>
        </p:spPr>
        <p:txBody>
          <a:bodyPr/>
          <a:lstStyle/>
          <a:p>
            <a:r>
              <a:rPr lang="en-US" dirty="0"/>
              <a:t>The course readme has the packages to install.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4294A2-A1DA-7048-BE2E-201ED7D2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77" y="1472763"/>
            <a:ext cx="6350241" cy="42366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E64883-1A2E-6744-A141-61BAB6B5D57E}"/>
              </a:ext>
            </a:extLst>
          </p:cNvPr>
          <p:cNvSpPr/>
          <p:nvPr/>
        </p:nvSpPr>
        <p:spPr>
          <a:xfrm>
            <a:off x="240631" y="6014799"/>
            <a:ext cx="8686800" cy="392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Don’t install them now, it takes awhile. 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C2F69-206E-F941-997F-E38B48ED6C7B}"/>
              </a:ext>
            </a:extLst>
          </p:cNvPr>
          <p:cNvSpPr txBox="1"/>
          <p:nvPr/>
        </p:nvSpPr>
        <p:spPr>
          <a:xfrm>
            <a:off x="316777" y="1095200"/>
            <a:ext cx="460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https://github.com/kwartler/LUX_NLP_student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8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 now has the object called </a:t>
            </a:r>
            <a:r>
              <a:rPr lang="en-US" sz="2000" b="1" u="sng" dirty="0">
                <a:solidFill>
                  <a:schemeClr val="bg1"/>
                </a:solidFill>
              </a:rPr>
              <a:t>banana</a:t>
            </a:r>
            <a:r>
              <a:rPr lang="en-US" sz="2000" dirty="0">
                <a:solidFill>
                  <a:schemeClr val="bg1"/>
                </a:solidFill>
              </a:rPr>
              <a:t> in memory </a:t>
            </a:r>
            <a:r>
              <a:rPr lang="en-US" sz="2000" dirty="0" err="1">
                <a:solidFill>
                  <a:schemeClr val="bg1"/>
                </a:solidFill>
              </a:rPr>
              <a:t>ie</a:t>
            </a:r>
            <a:r>
              <a:rPr lang="en-US" sz="2000" dirty="0">
                <a:solidFill>
                  <a:schemeClr val="bg1"/>
                </a:solidFill>
              </a:rPr>
              <a:t> “opening a spreadsheet”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Banana.csv</a:t>
            </a:r>
            <a:r>
              <a:rPr lang="en-US" dirty="0">
                <a:latin typeface="Consolas" panose="020B0609020204030204" pitchFamily="49" charset="0"/>
              </a:rPr>
              <a:t>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</p:spTree>
    <p:extLst>
      <p:ext uri="{BB962C8B-B14F-4D97-AF65-F5344CB8AC3E}">
        <p14:creationId xmlns:p14="http://schemas.microsoft.com/office/powerpoint/2010/main" val="29636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file is Excel or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4952-F2EF-4FC6-A890-56476579D625}"/>
              </a:ext>
            </a:extLst>
          </p:cNvPr>
          <p:cNvSpPr/>
          <p:nvPr/>
        </p:nvSpPr>
        <p:spPr>
          <a:xfrm>
            <a:off x="24063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Recommendation: to get started stick with CSV.  Most software can export CSV.  Most class files are CSV.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53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670</Words>
  <Application>Microsoft Macintosh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 basic R workflow</vt:lpstr>
      <vt:lpstr>R Trap!</vt:lpstr>
      <vt:lpstr>R uses functions, libraries &amp; objects</vt:lpstr>
      <vt:lpstr>Another trap!</vt:lpstr>
      <vt:lpstr>The course readme has the packages to install.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Workflow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Harvard CSCI E-96</dc:title>
  <dc:creator>Edward Kwartler</dc:creator>
  <cp:lastModifiedBy>Kwartler, Edward</cp:lastModifiedBy>
  <cp:revision>14</cp:revision>
  <dcterms:created xsi:type="dcterms:W3CDTF">2020-08-24T01:48:41Z</dcterms:created>
  <dcterms:modified xsi:type="dcterms:W3CDTF">2021-10-10T21:57:23Z</dcterms:modified>
</cp:coreProperties>
</file>