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93" r:id="rId2"/>
    <p:sldId id="662" r:id="rId3"/>
    <p:sldId id="663" r:id="rId4"/>
    <p:sldId id="712" r:id="rId5"/>
    <p:sldId id="71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TM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Twitter Profanity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219200"/>
            <a:ext cx="8686800" cy="4906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Twitter demographics skew young and as a result have profanity that appear in the examples.  “Keyboard Courage” is rampant.</a:t>
            </a:r>
          </a:p>
          <a:p>
            <a:r>
              <a:rPr lang="en-US" sz="2800" b="1" dirty="0">
                <a:solidFill>
                  <a:prstClr val="black"/>
                </a:solidFill>
                <a:latin typeface="+mj-lt"/>
                <a:cs typeface="Arial Unicode MS" panose="020B0604020202020204" pitchFamily="34" charset="-128"/>
              </a:rPr>
              <a:t>It’s the easiest place to get a lot of messy text fast, if it is offensive feel free to talk to me and I will work to get you other texts for use on your own.  No offense is intended.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prstClr val="black"/>
              </a:solidFill>
              <a:latin typeface="+mj-lt"/>
              <a:cs typeface="Arial Unicode MS" panose="020B0604020202020204" pitchFamily="34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81325" y="3881549"/>
            <a:ext cx="3981350" cy="1954320"/>
            <a:chOff x="1969548" y="3881549"/>
            <a:chExt cx="3981350" cy="19543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9548" y="4794863"/>
              <a:ext cx="1280448" cy="1041006"/>
            </a:xfrm>
            <a:prstGeom prst="rect">
              <a:avLst/>
            </a:prstGeom>
          </p:spPr>
        </p:pic>
        <p:sp>
          <p:nvSpPr>
            <p:cNvPr id="12" name="Oval Callout 11"/>
            <p:cNvSpPr/>
            <p:nvPr/>
          </p:nvSpPr>
          <p:spPr>
            <a:xfrm>
              <a:off x="3933123" y="3881549"/>
              <a:ext cx="2017775" cy="819324"/>
            </a:xfrm>
            <a:prstGeom prst="wedgeEllipseCallout">
              <a:avLst>
                <a:gd name="adj1" fmla="val -77686"/>
                <a:gd name="adj2" fmla="val 70000"/>
              </a:avLst>
            </a:prstGeom>
            <a:solidFill>
              <a:srgbClr val="BA2D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rPr>
                <a:t>#%@*!!!</a:t>
              </a:r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2777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1B58B-81B2-974D-95EA-120208E609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F3FA6A-DBEA-4545-9339-04325980E6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3539D32-BCC6-0E46-8A23-1D2F141A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Basic String Searching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84734" y="1285610"/>
            <a:ext cx="78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Setup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6" y="1443275"/>
            <a:ext cx="8426834" cy="805489"/>
            <a:chOff x="397126" y="881880"/>
            <a:chExt cx="5855599" cy="805489"/>
          </a:xfrm>
        </p:grpSpPr>
        <p:sp>
          <p:nvSpPr>
            <p:cNvPr id="8" name="Rectangle 7"/>
            <p:cNvSpPr/>
            <p:nvPr/>
          </p:nvSpPr>
          <p:spPr>
            <a:xfrm>
              <a:off x="473842" y="1337464"/>
              <a:ext cx="5778883" cy="349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r>
                <a:rPr lang="en-US" sz="1800" kern="12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grepl</a:t>
              </a:r>
              <a:r>
                <a:rPr lang="en-US" sz="1800" kern="12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(“pattern”, searchable object, </a:t>
              </a:r>
              <a:r>
                <a:rPr lang="en-US" sz="1800" kern="12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ignore.case</a:t>
              </a:r>
              <a:r>
                <a:rPr lang="en-US" sz="1800" kern="12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=TRUE)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126" y="881880"/>
              <a:ext cx="5357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grepl</a:t>
              </a: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returns a vector of T/F if the pattern is present at least once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3005334"/>
            <a:ext cx="8418310" cy="814012"/>
            <a:chOff x="405650" y="3096057"/>
            <a:chExt cx="5847075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3593769"/>
              <a:ext cx="5778883" cy="3163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r>
                <a:rPr lang="en-US" sz="1800" kern="12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grep</a:t>
              </a:r>
              <a:r>
                <a:rPr lang="en-US" sz="1800" kern="12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(“pattern”, searchable object, </a:t>
              </a:r>
              <a:r>
                <a:rPr lang="en-US" sz="1800" kern="12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ignore.case</a:t>
              </a:r>
              <a:r>
                <a:rPr lang="en-US" sz="1800" kern="12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=TRUE)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3096057"/>
              <a:ext cx="4660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grep</a:t>
              </a: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returns the position of the pattern in the document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1222" y="116434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800" u="sng" kern="1200" dirty="0">
                <a:solidFill>
                  <a:srgbClr val="F09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R Unix Commands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4419586"/>
            <a:ext cx="28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800" u="sng" kern="1200" dirty="0">
                <a:solidFill>
                  <a:srgbClr val="F09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“library(</a:t>
            </a:r>
            <a:r>
              <a:rPr lang="en-US" sz="1800" u="sng" kern="1200" dirty="0" err="1">
                <a:solidFill>
                  <a:srgbClr val="F09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stringi</a:t>
            </a:r>
            <a:r>
              <a:rPr lang="en-US" sz="1800" u="sng" kern="1200" dirty="0">
                <a:solidFill>
                  <a:srgbClr val="F0951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)” Functions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650" y="4729257"/>
            <a:ext cx="8311630" cy="805489"/>
            <a:chOff x="405650" y="2078856"/>
            <a:chExt cx="5847075" cy="805489"/>
          </a:xfrm>
        </p:grpSpPr>
        <p:sp>
          <p:nvSpPr>
            <p:cNvPr id="16" name="Rectangle 15"/>
            <p:cNvSpPr/>
            <p:nvPr/>
          </p:nvSpPr>
          <p:spPr>
            <a:xfrm>
              <a:off x="473842" y="2546727"/>
              <a:ext cx="5778883" cy="33761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r>
                <a:rPr lang="en-US" sz="1800" kern="12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stri_count</a:t>
              </a:r>
              <a:r>
                <a:rPr lang="en-US" sz="1800" kern="12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(searchable object, fixed=“pattern”)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650" y="2078856"/>
              <a:ext cx="4621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stri_count</a:t>
              </a: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counts the number of patterns in a document</a:t>
              </a:r>
            </a:p>
          </p:txBody>
        </p:sp>
      </p:grpSp>
      <p:pic>
        <p:nvPicPr>
          <p:cNvPr id="18" name="Picture 17" descr="Screen Shot 2015-05-26 at 9.2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2" y="2248764"/>
            <a:ext cx="8229600" cy="417524"/>
          </a:xfrm>
          <a:prstGeom prst="rect">
            <a:avLst/>
          </a:prstGeom>
        </p:spPr>
      </p:pic>
      <p:pic>
        <p:nvPicPr>
          <p:cNvPr id="19" name="Picture 18" descr="Screen Shot 2015-05-26 at 9.27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2" y="3808176"/>
            <a:ext cx="3213100" cy="203200"/>
          </a:xfrm>
          <a:prstGeom prst="rect">
            <a:avLst/>
          </a:prstGeom>
        </p:spPr>
      </p:pic>
      <p:pic>
        <p:nvPicPr>
          <p:cNvPr id="20" name="Picture 19" descr="Screen Shot 2015-05-26 at 9.28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2" y="5638786"/>
            <a:ext cx="8229600" cy="36104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0141A8-EDED-514E-9805-3DF6EE6F8B2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490AF9-5A31-9E4D-A02D-E16E2C0D36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3DFEE19-F123-1D44-9FB3-972F7573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918" y="318234"/>
            <a:ext cx="8367432" cy="591477"/>
          </a:xfrm>
        </p:spPr>
        <p:txBody>
          <a:bodyPr/>
          <a:lstStyle/>
          <a:p>
            <a:r>
              <a:rPr lang="en-US" dirty="0"/>
              <a:t>Coffee!! </a:t>
            </a:r>
            <a:r>
              <a:rPr lang="en-US" b="1" dirty="0"/>
              <a:t>Open </a:t>
            </a:r>
            <a:r>
              <a:rPr lang="en-US" dirty="0"/>
              <a:t>﻿ ﻿</a:t>
            </a:r>
            <a:r>
              <a:rPr lang="en-US" dirty="0" err="1"/>
              <a:t>E_Strings.R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Learning Outcome: Start working with strings and related functions.</a:t>
            </a:r>
          </a:p>
        </p:txBody>
      </p:sp>
      <p:pic>
        <p:nvPicPr>
          <p:cNvPr id="1026" name="Picture 2" descr="Image result for coffe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29" y="1810351"/>
            <a:ext cx="3265542" cy="326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7478AD-4358-0046-9BAD-9BFEDF6713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8F5B59-0855-594F-A633-EB432660FA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31EE038-E49C-D146-A34E-7950F8176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18234"/>
            <a:ext cx="8515350" cy="591477"/>
          </a:xfrm>
        </p:spPr>
        <p:txBody>
          <a:bodyPr/>
          <a:lstStyle/>
          <a:p>
            <a:r>
              <a:rPr lang="en-US" sz="2800" dirty="0"/>
              <a:t>How about some additional strings?  Yippee!!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7EE9E3-0DA6-7D46-9D6B-C8A5EBC264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A0E9-D4C1-2B41-9C2A-AF768E5CB0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F571F-07A2-F544-B376-7CE08D7387A8}"/>
              </a:ext>
            </a:extLst>
          </p:cNvPr>
          <p:cNvSpPr txBox="1"/>
          <p:nvPr/>
        </p:nvSpPr>
        <p:spPr>
          <a:xfrm>
            <a:off x="296884" y="1603169"/>
            <a:ext cx="18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F_more_strings.R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103CE-72B5-3248-B704-E3AD0164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2635249"/>
            <a:ext cx="4979851" cy="31124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00008A-AEB6-1C48-ABED-B835A2564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8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5769</TotalTime>
  <Words>218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Consolas</vt:lpstr>
      <vt:lpstr>1_Office Theme</vt:lpstr>
      <vt:lpstr>Text Mining &amp; NLP TM Basics</vt:lpstr>
      <vt:lpstr>Warning: Twitter Profanity</vt:lpstr>
      <vt:lpstr>Basic String Searching</vt:lpstr>
      <vt:lpstr>Coffee!! Open ﻿ ﻿E_Strings.R </vt:lpstr>
      <vt:lpstr>How about some additional strings?  Yippee!!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306</cp:revision>
  <dcterms:created xsi:type="dcterms:W3CDTF">2018-05-23T17:24:59Z</dcterms:created>
  <dcterms:modified xsi:type="dcterms:W3CDTF">2021-10-11T00:20:27Z</dcterms:modified>
</cp:coreProperties>
</file>