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815" r:id="rId3"/>
    <p:sldId id="713" r:id="rId4"/>
    <p:sldId id="714" r:id="rId5"/>
    <p:sldId id="715" r:id="rId6"/>
    <p:sldId id="716" r:id="rId7"/>
    <p:sldId id="71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93C20-0561-B145-B930-9CD0AB91CE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AC5A77-2C05-2340-9900-385C03B757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C632DC-595F-5B48-9011-B8CA7720FA4C}"/>
              </a:ext>
            </a:extLst>
          </p:cNvPr>
          <p:cNvSpPr>
            <a:spLocks noGrp="1"/>
          </p:cNvSpPr>
          <p:nvPr>
            <p:ph type="dt" sz="half" idx="10"/>
          </p:nvPr>
        </p:nvSpPr>
        <p:spPr/>
        <p:txBody>
          <a:bodyPr/>
          <a:lstStyle/>
          <a:p>
            <a:fld id="{AFFC74B9-9A89-2246-A133-0D0DB35E831C}" type="datetimeFigureOut">
              <a:rPr lang="en-US" smtClean="0"/>
              <a:t>10/10/21</a:t>
            </a:fld>
            <a:endParaRPr lang="en-US"/>
          </a:p>
        </p:txBody>
      </p:sp>
      <p:sp>
        <p:nvSpPr>
          <p:cNvPr id="5" name="Footer Placeholder 4">
            <a:extLst>
              <a:ext uri="{FF2B5EF4-FFF2-40B4-BE49-F238E27FC236}">
                <a16:creationId xmlns:a16="http://schemas.microsoft.com/office/drawing/2014/main" id="{04688213-45F9-BF4A-A19D-D99047CD5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4A4D1-9C51-4F43-8596-293160B32914}"/>
              </a:ext>
            </a:extLst>
          </p:cNvPr>
          <p:cNvSpPr>
            <a:spLocks noGrp="1"/>
          </p:cNvSpPr>
          <p:nvPr>
            <p:ph type="sldNum" sz="quarter" idx="12"/>
          </p:nvPr>
        </p:nvSpPr>
        <p:spPr/>
        <p:txBody>
          <a:bodyPr/>
          <a:lstStyle/>
          <a:p>
            <a:fld id="{1093982B-D9DA-964C-B5A5-7B5B0A388000}" type="slidenum">
              <a:rPr lang="en-US" smtClean="0"/>
              <a:t>‹#›</a:t>
            </a:fld>
            <a:endParaRPr lang="en-US"/>
          </a:p>
        </p:txBody>
      </p:sp>
    </p:spTree>
    <p:extLst>
      <p:ext uri="{BB962C8B-B14F-4D97-AF65-F5344CB8AC3E}">
        <p14:creationId xmlns:p14="http://schemas.microsoft.com/office/powerpoint/2010/main" val="1482134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75EE-9BC2-C847-85A1-CFF469BCEC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D837B-D60A-E345-9F29-C9378BB992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2309A-371E-D347-BE5F-410C06D81B56}"/>
              </a:ext>
            </a:extLst>
          </p:cNvPr>
          <p:cNvSpPr>
            <a:spLocks noGrp="1"/>
          </p:cNvSpPr>
          <p:nvPr>
            <p:ph type="dt" sz="half" idx="10"/>
          </p:nvPr>
        </p:nvSpPr>
        <p:spPr/>
        <p:txBody>
          <a:bodyPr/>
          <a:lstStyle/>
          <a:p>
            <a:fld id="{AFFC74B9-9A89-2246-A133-0D0DB35E831C}" type="datetimeFigureOut">
              <a:rPr lang="en-US" smtClean="0"/>
              <a:t>10/10/21</a:t>
            </a:fld>
            <a:endParaRPr lang="en-US"/>
          </a:p>
        </p:txBody>
      </p:sp>
      <p:sp>
        <p:nvSpPr>
          <p:cNvPr id="5" name="Footer Placeholder 4">
            <a:extLst>
              <a:ext uri="{FF2B5EF4-FFF2-40B4-BE49-F238E27FC236}">
                <a16:creationId xmlns:a16="http://schemas.microsoft.com/office/drawing/2014/main" id="{BEF88EF6-CE74-D740-B1ED-D552A24EB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ED77B6-C106-1C4C-BCB7-A3257A797161}"/>
              </a:ext>
            </a:extLst>
          </p:cNvPr>
          <p:cNvSpPr>
            <a:spLocks noGrp="1"/>
          </p:cNvSpPr>
          <p:nvPr>
            <p:ph type="sldNum" sz="quarter" idx="12"/>
          </p:nvPr>
        </p:nvSpPr>
        <p:spPr/>
        <p:txBody>
          <a:bodyPr/>
          <a:lstStyle/>
          <a:p>
            <a:fld id="{1093982B-D9DA-964C-B5A5-7B5B0A388000}" type="slidenum">
              <a:rPr lang="en-US" smtClean="0"/>
              <a:t>‹#›</a:t>
            </a:fld>
            <a:endParaRPr lang="en-US"/>
          </a:p>
        </p:txBody>
      </p:sp>
    </p:spTree>
    <p:extLst>
      <p:ext uri="{BB962C8B-B14F-4D97-AF65-F5344CB8AC3E}">
        <p14:creationId xmlns:p14="http://schemas.microsoft.com/office/powerpoint/2010/main" val="146949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56289-CFD1-DE45-BC30-7A8FAF85FF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856DFE-7B91-874E-98BD-E072CD3D3A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F98EF-1043-6742-91C4-315A2DFB999F}"/>
              </a:ext>
            </a:extLst>
          </p:cNvPr>
          <p:cNvSpPr>
            <a:spLocks noGrp="1"/>
          </p:cNvSpPr>
          <p:nvPr>
            <p:ph type="dt" sz="half" idx="10"/>
          </p:nvPr>
        </p:nvSpPr>
        <p:spPr/>
        <p:txBody>
          <a:bodyPr/>
          <a:lstStyle/>
          <a:p>
            <a:fld id="{AFFC74B9-9A89-2246-A133-0D0DB35E831C}" type="datetimeFigureOut">
              <a:rPr lang="en-US" smtClean="0"/>
              <a:t>10/10/21</a:t>
            </a:fld>
            <a:endParaRPr lang="en-US"/>
          </a:p>
        </p:txBody>
      </p:sp>
      <p:sp>
        <p:nvSpPr>
          <p:cNvPr id="5" name="Footer Placeholder 4">
            <a:extLst>
              <a:ext uri="{FF2B5EF4-FFF2-40B4-BE49-F238E27FC236}">
                <a16:creationId xmlns:a16="http://schemas.microsoft.com/office/drawing/2014/main" id="{DFA84A7A-E470-674C-884B-1AC8A44C7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AE8A9-089F-5944-8078-E0C25E88E2F3}"/>
              </a:ext>
            </a:extLst>
          </p:cNvPr>
          <p:cNvSpPr>
            <a:spLocks noGrp="1"/>
          </p:cNvSpPr>
          <p:nvPr>
            <p:ph type="sldNum" sz="quarter" idx="12"/>
          </p:nvPr>
        </p:nvSpPr>
        <p:spPr/>
        <p:txBody>
          <a:bodyPr/>
          <a:lstStyle/>
          <a:p>
            <a:fld id="{1093982B-D9DA-964C-B5A5-7B5B0A388000}" type="slidenum">
              <a:rPr lang="en-US" smtClean="0"/>
              <a:t>‹#›</a:t>
            </a:fld>
            <a:endParaRPr lang="en-US"/>
          </a:p>
        </p:txBody>
      </p:sp>
    </p:spTree>
    <p:extLst>
      <p:ext uri="{BB962C8B-B14F-4D97-AF65-F5344CB8AC3E}">
        <p14:creationId xmlns:p14="http://schemas.microsoft.com/office/powerpoint/2010/main" val="200018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FB6B-DAFC-7649-9321-9D27B67DA9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88FD47-58E2-4F4F-B890-FD0DC25660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2E465A-68C4-5744-9A22-6ACD292FC214}"/>
              </a:ext>
            </a:extLst>
          </p:cNvPr>
          <p:cNvSpPr>
            <a:spLocks noGrp="1"/>
          </p:cNvSpPr>
          <p:nvPr>
            <p:ph type="dt" sz="half" idx="10"/>
          </p:nvPr>
        </p:nvSpPr>
        <p:spPr/>
        <p:txBody>
          <a:bodyPr/>
          <a:lstStyle/>
          <a:p>
            <a:fld id="{AFFC74B9-9A89-2246-A133-0D0DB35E831C}" type="datetimeFigureOut">
              <a:rPr lang="en-US" smtClean="0"/>
              <a:t>10/10/21</a:t>
            </a:fld>
            <a:endParaRPr lang="en-US"/>
          </a:p>
        </p:txBody>
      </p:sp>
      <p:sp>
        <p:nvSpPr>
          <p:cNvPr id="5" name="Footer Placeholder 4">
            <a:extLst>
              <a:ext uri="{FF2B5EF4-FFF2-40B4-BE49-F238E27FC236}">
                <a16:creationId xmlns:a16="http://schemas.microsoft.com/office/drawing/2014/main" id="{4FFE3373-D25D-4941-A9B3-B3E74BB97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78FB8-A4E6-1A48-B4FF-D4409F88BB5F}"/>
              </a:ext>
            </a:extLst>
          </p:cNvPr>
          <p:cNvSpPr>
            <a:spLocks noGrp="1"/>
          </p:cNvSpPr>
          <p:nvPr>
            <p:ph type="sldNum" sz="quarter" idx="12"/>
          </p:nvPr>
        </p:nvSpPr>
        <p:spPr/>
        <p:txBody>
          <a:bodyPr/>
          <a:lstStyle/>
          <a:p>
            <a:fld id="{1093982B-D9DA-964C-B5A5-7B5B0A388000}" type="slidenum">
              <a:rPr lang="en-US" smtClean="0"/>
              <a:t>‹#›</a:t>
            </a:fld>
            <a:endParaRPr lang="en-US"/>
          </a:p>
        </p:txBody>
      </p:sp>
    </p:spTree>
    <p:extLst>
      <p:ext uri="{BB962C8B-B14F-4D97-AF65-F5344CB8AC3E}">
        <p14:creationId xmlns:p14="http://schemas.microsoft.com/office/powerpoint/2010/main" val="7803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3BC97-E785-B84C-86FB-B0A5E4F6A4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6B8C27-9004-684A-9CA3-DABA7C0EB7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336CB4-4C07-E942-95ED-9956D2C47554}"/>
              </a:ext>
            </a:extLst>
          </p:cNvPr>
          <p:cNvSpPr>
            <a:spLocks noGrp="1"/>
          </p:cNvSpPr>
          <p:nvPr>
            <p:ph type="dt" sz="half" idx="10"/>
          </p:nvPr>
        </p:nvSpPr>
        <p:spPr/>
        <p:txBody>
          <a:bodyPr/>
          <a:lstStyle/>
          <a:p>
            <a:fld id="{AFFC74B9-9A89-2246-A133-0D0DB35E831C}" type="datetimeFigureOut">
              <a:rPr lang="en-US" smtClean="0"/>
              <a:t>10/10/21</a:t>
            </a:fld>
            <a:endParaRPr lang="en-US"/>
          </a:p>
        </p:txBody>
      </p:sp>
      <p:sp>
        <p:nvSpPr>
          <p:cNvPr id="5" name="Footer Placeholder 4">
            <a:extLst>
              <a:ext uri="{FF2B5EF4-FFF2-40B4-BE49-F238E27FC236}">
                <a16:creationId xmlns:a16="http://schemas.microsoft.com/office/drawing/2014/main" id="{62CC14DA-7538-7B4B-B3A5-F39F5357B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1FF0B-CC07-C640-91C3-3276B53D49B6}"/>
              </a:ext>
            </a:extLst>
          </p:cNvPr>
          <p:cNvSpPr>
            <a:spLocks noGrp="1"/>
          </p:cNvSpPr>
          <p:nvPr>
            <p:ph type="sldNum" sz="quarter" idx="12"/>
          </p:nvPr>
        </p:nvSpPr>
        <p:spPr/>
        <p:txBody>
          <a:bodyPr/>
          <a:lstStyle/>
          <a:p>
            <a:fld id="{1093982B-D9DA-964C-B5A5-7B5B0A388000}" type="slidenum">
              <a:rPr lang="en-US" smtClean="0"/>
              <a:t>‹#›</a:t>
            </a:fld>
            <a:endParaRPr lang="en-US"/>
          </a:p>
        </p:txBody>
      </p:sp>
    </p:spTree>
    <p:extLst>
      <p:ext uri="{BB962C8B-B14F-4D97-AF65-F5344CB8AC3E}">
        <p14:creationId xmlns:p14="http://schemas.microsoft.com/office/powerpoint/2010/main" val="3451288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66B7-9075-944D-AB81-FC20EEEE3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8DDF0D-3A63-BA42-9E44-2DC0ED8935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5F8635-5F20-064A-A37C-801460BDC9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7A3206-86A0-3144-A26B-715D2B476EC8}"/>
              </a:ext>
            </a:extLst>
          </p:cNvPr>
          <p:cNvSpPr>
            <a:spLocks noGrp="1"/>
          </p:cNvSpPr>
          <p:nvPr>
            <p:ph type="dt" sz="half" idx="10"/>
          </p:nvPr>
        </p:nvSpPr>
        <p:spPr/>
        <p:txBody>
          <a:bodyPr/>
          <a:lstStyle/>
          <a:p>
            <a:fld id="{AFFC74B9-9A89-2246-A133-0D0DB35E831C}" type="datetimeFigureOut">
              <a:rPr lang="en-US" smtClean="0"/>
              <a:t>10/10/21</a:t>
            </a:fld>
            <a:endParaRPr lang="en-US"/>
          </a:p>
        </p:txBody>
      </p:sp>
      <p:sp>
        <p:nvSpPr>
          <p:cNvPr id="6" name="Footer Placeholder 5">
            <a:extLst>
              <a:ext uri="{FF2B5EF4-FFF2-40B4-BE49-F238E27FC236}">
                <a16:creationId xmlns:a16="http://schemas.microsoft.com/office/drawing/2014/main" id="{A600150A-66C3-7548-99D8-622C3A3E3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8B0960-F71B-4E40-9AF9-1C710915BF07}"/>
              </a:ext>
            </a:extLst>
          </p:cNvPr>
          <p:cNvSpPr>
            <a:spLocks noGrp="1"/>
          </p:cNvSpPr>
          <p:nvPr>
            <p:ph type="sldNum" sz="quarter" idx="12"/>
          </p:nvPr>
        </p:nvSpPr>
        <p:spPr/>
        <p:txBody>
          <a:bodyPr/>
          <a:lstStyle/>
          <a:p>
            <a:fld id="{1093982B-D9DA-964C-B5A5-7B5B0A388000}" type="slidenum">
              <a:rPr lang="en-US" smtClean="0"/>
              <a:t>‹#›</a:t>
            </a:fld>
            <a:endParaRPr lang="en-US"/>
          </a:p>
        </p:txBody>
      </p:sp>
    </p:spTree>
    <p:extLst>
      <p:ext uri="{BB962C8B-B14F-4D97-AF65-F5344CB8AC3E}">
        <p14:creationId xmlns:p14="http://schemas.microsoft.com/office/powerpoint/2010/main" val="313284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EDBE-8C5A-4047-8107-A9D36CA08F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F705B6-7787-A148-A04F-6F5FB4EC6D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6AECA0-9F89-574A-91CB-2E4AAA312F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43A796-5B61-2D4D-B8C0-565316B65A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737262-B21C-B247-BF85-E6275CEEAF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F619E5-1ED3-DA4A-8B45-BB89B325FD4A}"/>
              </a:ext>
            </a:extLst>
          </p:cNvPr>
          <p:cNvSpPr>
            <a:spLocks noGrp="1"/>
          </p:cNvSpPr>
          <p:nvPr>
            <p:ph type="dt" sz="half" idx="10"/>
          </p:nvPr>
        </p:nvSpPr>
        <p:spPr/>
        <p:txBody>
          <a:bodyPr/>
          <a:lstStyle/>
          <a:p>
            <a:fld id="{AFFC74B9-9A89-2246-A133-0D0DB35E831C}" type="datetimeFigureOut">
              <a:rPr lang="en-US" smtClean="0"/>
              <a:t>10/10/21</a:t>
            </a:fld>
            <a:endParaRPr lang="en-US"/>
          </a:p>
        </p:txBody>
      </p:sp>
      <p:sp>
        <p:nvSpPr>
          <p:cNvPr id="8" name="Footer Placeholder 7">
            <a:extLst>
              <a:ext uri="{FF2B5EF4-FFF2-40B4-BE49-F238E27FC236}">
                <a16:creationId xmlns:a16="http://schemas.microsoft.com/office/drawing/2014/main" id="{6526E0E7-05B9-AF46-B1AA-E0385FDA95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E3903E-8AD8-F644-ADFF-0DAFB1427426}"/>
              </a:ext>
            </a:extLst>
          </p:cNvPr>
          <p:cNvSpPr>
            <a:spLocks noGrp="1"/>
          </p:cNvSpPr>
          <p:nvPr>
            <p:ph type="sldNum" sz="quarter" idx="12"/>
          </p:nvPr>
        </p:nvSpPr>
        <p:spPr/>
        <p:txBody>
          <a:bodyPr/>
          <a:lstStyle/>
          <a:p>
            <a:fld id="{1093982B-D9DA-964C-B5A5-7B5B0A388000}" type="slidenum">
              <a:rPr lang="en-US" smtClean="0"/>
              <a:t>‹#›</a:t>
            </a:fld>
            <a:endParaRPr lang="en-US"/>
          </a:p>
        </p:txBody>
      </p:sp>
    </p:spTree>
    <p:extLst>
      <p:ext uri="{BB962C8B-B14F-4D97-AF65-F5344CB8AC3E}">
        <p14:creationId xmlns:p14="http://schemas.microsoft.com/office/powerpoint/2010/main" val="2569141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0123-CE20-444E-990B-2B1426253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316636-46C1-6341-9B19-2C42AF8CAF48}"/>
              </a:ext>
            </a:extLst>
          </p:cNvPr>
          <p:cNvSpPr>
            <a:spLocks noGrp="1"/>
          </p:cNvSpPr>
          <p:nvPr>
            <p:ph type="dt" sz="half" idx="10"/>
          </p:nvPr>
        </p:nvSpPr>
        <p:spPr/>
        <p:txBody>
          <a:bodyPr/>
          <a:lstStyle/>
          <a:p>
            <a:fld id="{AFFC74B9-9A89-2246-A133-0D0DB35E831C}" type="datetimeFigureOut">
              <a:rPr lang="en-US" smtClean="0"/>
              <a:t>10/10/21</a:t>
            </a:fld>
            <a:endParaRPr lang="en-US"/>
          </a:p>
        </p:txBody>
      </p:sp>
      <p:sp>
        <p:nvSpPr>
          <p:cNvPr id="4" name="Footer Placeholder 3">
            <a:extLst>
              <a:ext uri="{FF2B5EF4-FFF2-40B4-BE49-F238E27FC236}">
                <a16:creationId xmlns:a16="http://schemas.microsoft.com/office/drawing/2014/main" id="{00A4C37B-65DC-2540-B33C-1313D75E37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23EB8C-770E-C14E-9B15-F03DAB4AB8EA}"/>
              </a:ext>
            </a:extLst>
          </p:cNvPr>
          <p:cNvSpPr>
            <a:spLocks noGrp="1"/>
          </p:cNvSpPr>
          <p:nvPr>
            <p:ph type="sldNum" sz="quarter" idx="12"/>
          </p:nvPr>
        </p:nvSpPr>
        <p:spPr/>
        <p:txBody>
          <a:bodyPr/>
          <a:lstStyle/>
          <a:p>
            <a:fld id="{1093982B-D9DA-964C-B5A5-7B5B0A388000}" type="slidenum">
              <a:rPr lang="en-US" smtClean="0"/>
              <a:t>‹#›</a:t>
            </a:fld>
            <a:endParaRPr lang="en-US"/>
          </a:p>
        </p:txBody>
      </p:sp>
    </p:spTree>
    <p:extLst>
      <p:ext uri="{BB962C8B-B14F-4D97-AF65-F5344CB8AC3E}">
        <p14:creationId xmlns:p14="http://schemas.microsoft.com/office/powerpoint/2010/main" val="1911577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9E747C-DBA5-8644-9FD6-50D503FD2307}"/>
              </a:ext>
            </a:extLst>
          </p:cNvPr>
          <p:cNvSpPr>
            <a:spLocks noGrp="1"/>
          </p:cNvSpPr>
          <p:nvPr>
            <p:ph type="dt" sz="half" idx="10"/>
          </p:nvPr>
        </p:nvSpPr>
        <p:spPr/>
        <p:txBody>
          <a:bodyPr/>
          <a:lstStyle/>
          <a:p>
            <a:fld id="{AFFC74B9-9A89-2246-A133-0D0DB35E831C}" type="datetimeFigureOut">
              <a:rPr lang="en-US" smtClean="0"/>
              <a:t>10/10/21</a:t>
            </a:fld>
            <a:endParaRPr lang="en-US"/>
          </a:p>
        </p:txBody>
      </p:sp>
      <p:sp>
        <p:nvSpPr>
          <p:cNvPr id="3" name="Footer Placeholder 2">
            <a:extLst>
              <a:ext uri="{FF2B5EF4-FFF2-40B4-BE49-F238E27FC236}">
                <a16:creationId xmlns:a16="http://schemas.microsoft.com/office/drawing/2014/main" id="{A3C917BC-AA60-2942-A48D-8EB665EB84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778DBA-627E-4043-94E0-43B18AB030EF}"/>
              </a:ext>
            </a:extLst>
          </p:cNvPr>
          <p:cNvSpPr>
            <a:spLocks noGrp="1"/>
          </p:cNvSpPr>
          <p:nvPr>
            <p:ph type="sldNum" sz="quarter" idx="12"/>
          </p:nvPr>
        </p:nvSpPr>
        <p:spPr/>
        <p:txBody>
          <a:bodyPr/>
          <a:lstStyle/>
          <a:p>
            <a:fld id="{1093982B-D9DA-964C-B5A5-7B5B0A388000}" type="slidenum">
              <a:rPr lang="en-US" smtClean="0"/>
              <a:t>‹#›</a:t>
            </a:fld>
            <a:endParaRPr lang="en-US"/>
          </a:p>
        </p:txBody>
      </p:sp>
    </p:spTree>
    <p:extLst>
      <p:ext uri="{BB962C8B-B14F-4D97-AF65-F5344CB8AC3E}">
        <p14:creationId xmlns:p14="http://schemas.microsoft.com/office/powerpoint/2010/main" val="2399157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F4CBF-56CC-3C49-A8C9-DDF6C2D72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45EDEE-1FA6-E84E-9F88-76BD393DD2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5A2027-3433-D849-9C6E-6845FF552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6B727-F729-214B-8FD1-98ADF5EF2427}"/>
              </a:ext>
            </a:extLst>
          </p:cNvPr>
          <p:cNvSpPr>
            <a:spLocks noGrp="1"/>
          </p:cNvSpPr>
          <p:nvPr>
            <p:ph type="dt" sz="half" idx="10"/>
          </p:nvPr>
        </p:nvSpPr>
        <p:spPr/>
        <p:txBody>
          <a:bodyPr/>
          <a:lstStyle/>
          <a:p>
            <a:fld id="{AFFC74B9-9A89-2246-A133-0D0DB35E831C}" type="datetimeFigureOut">
              <a:rPr lang="en-US" smtClean="0"/>
              <a:t>10/10/21</a:t>
            </a:fld>
            <a:endParaRPr lang="en-US"/>
          </a:p>
        </p:txBody>
      </p:sp>
      <p:sp>
        <p:nvSpPr>
          <p:cNvPr id="6" name="Footer Placeholder 5">
            <a:extLst>
              <a:ext uri="{FF2B5EF4-FFF2-40B4-BE49-F238E27FC236}">
                <a16:creationId xmlns:a16="http://schemas.microsoft.com/office/drawing/2014/main" id="{1B215867-1A15-F048-BFE4-938760D8DA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FAEC6-C1C5-D341-BBC6-40AADDFE063B}"/>
              </a:ext>
            </a:extLst>
          </p:cNvPr>
          <p:cNvSpPr>
            <a:spLocks noGrp="1"/>
          </p:cNvSpPr>
          <p:nvPr>
            <p:ph type="sldNum" sz="quarter" idx="12"/>
          </p:nvPr>
        </p:nvSpPr>
        <p:spPr/>
        <p:txBody>
          <a:bodyPr/>
          <a:lstStyle/>
          <a:p>
            <a:fld id="{1093982B-D9DA-964C-B5A5-7B5B0A388000}" type="slidenum">
              <a:rPr lang="en-US" smtClean="0"/>
              <a:t>‹#›</a:t>
            </a:fld>
            <a:endParaRPr lang="en-US"/>
          </a:p>
        </p:txBody>
      </p:sp>
    </p:spTree>
    <p:extLst>
      <p:ext uri="{BB962C8B-B14F-4D97-AF65-F5344CB8AC3E}">
        <p14:creationId xmlns:p14="http://schemas.microsoft.com/office/powerpoint/2010/main" val="485811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7BA8F-EE67-A74E-B6E4-25F41CEE7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548B44-A5AD-124B-BAC3-453C2558A0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B70719-D87E-794B-A244-AB1E09795E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D11B4-35B8-D440-919F-247761F470D7}"/>
              </a:ext>
            </a:extLst>
          </p:cNvPr>
          <p:cNvSpPr>
            <a:spLocks noGrp="1"/>
          </p:cNvSpPr>
          <p:nvPr>
            <p:ph type="dt" sz="half" idx="10"/>
          </p:nvPr>
        </p:nvSpPr>
        <p:spPr/>
        <p:txBody>
          <a:bodyPr/>
          <a:lstStyle/>
          <a:p>
            <a:fld id="{AFFC74B9-9A89-2246-A133-0D0DB35E831C}" type="datetimeFigureOut">
              <a:rPr lang="en-US" smtClean="0"/>
              <a:t>10/10/21</a:t>
            </a:fld>
            <a:endParaRPr lang="en-US"/>
          </a:p>
        </p:txBody>
      </p:sp>
      <p:sp>
        <p:nvSpPr>
          <p:cNvPr id="6" name="Footer Placeholder 5">
            <a:extLst>
              <a:ext uri="{FF2B5EF4-FFF2-40B4-BE49-F238E27FC236}">
                <a16:creationId xmlns:a16="http://schemas.microsoft.com/office/drawing/2014/main" id="{C64F2E07-3C36-2D43-94C8-0F8F5D680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EE887-DAA2-3E41-A36A-D6182391EC61}"/>
              </a:ext>
            </a:extLst>
          </p:cNvPr>
          <p:cNvSpPr>
            <a:spLocks noGrp="1"/>
          </p:cNvSpPr>
          <p:nvPr>
            <p:ph type="sldNum" sz="quarter" idx="12"/>
          </p:nvPr>
        </p:nvSpPr>
        <p:spPr/>
        <p:txBody>
          <a:bodyPr/>
          <a:lstStyle/>
          <a:p>
            <a:fld id="{1093982B-D9DA-964C-B5A5-7B5B0A388000}" type="slidenum">
              <a:rPr lang="en-US" smtClean="0"/>
              <a:t>‹#›</a:t>
            </a:fld>
            <a:endParaRPr lang="en-US"/>
          </a:p>
        </p:txBody>
      </p:sp>
    </p:spTree>
    <p:extLst>
      <p:ext uri="{BB962C8B-B14F-4D97-AF65-F5344CB8AC3E}">
        <p14:creationId xmlns:p14="http://schemas.microsoft.com/office/powerpoint/2010/main" val="149132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7F475-BF51-504A-B3DA-DC16D499D2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A51D3D-8F8A-DF4A-B4B3-6A5EBF2C6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BFEC70-17BB-4740-AAD0-9F98E595E8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C74B9-9A89-2246-A133-0D0DB35E831C}" type="datetimeFigureOut">
              <a:rPr lang="en-US" smtClean="0"/>
              <a:t>10/10/21</a:t>
            </a:fld>
            <a:endParaRPr lang="en-US"/>
          </a:p>
        </p:txBody>
      </p:sp>
      <p:sp>
        <p:nvSpPr>
          <p:cNvPr id="5" name="Footer Placeholder 4">
            <a:extLst>
              <a:ext uri="{FF2B5EF4-FFF2-40B4-BE49-F238E27FC236}">
                <a16:creationId xmlns:a16="http://schemas.microsoft.com/office/drawing/2014/main" id="{ECBA8A99-BB09-684E-8DA4-5A6DB8043A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2042A2-6190-A845-86F9-89F6A6630B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93982B-D9DA-964C-B5A5-7B5B0A388000}" type="slidenum">
              <a:rPr lang="en-US" smtClean="0"/>
              <a:t>‹#›</a:t>
            </a:fld>
            <a:endParaRPr lang="en-US"/>
          </a:p>
        </p:txBody>
      </p:sp>
    </p:spTree>
    <p:extLst>
      <p:ext uri="{BB962C8B-B14F-4D97-AF65-F5344CB8AC3E}">
        <p14:creationId xmlns:p14="http://schemas.microsoft.com/office/powerpoint/2010/main" val="59555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190A-0247-6641-AB3E-43ADC6A52DF2}"/>
              </a:ext>
            </a:extLst>
          </p:cNvPr>
          <p:cNvSpPr>
            <a:spLocks noGrp="1"/>
          </p:cNvSpPr>
          <p:nvPr>
            <p:ph type="ctrTitle"/>
          </p:nvPr>
        </p:nvSpPr>
        <p:spPr/>
        <p:txBody>
          <a:bodyPr/>
          <a:lstStyle/>
          <a:p>
            <a:r>
              <a:rPr lang="en-US" dirty="0"/>
              <a:t>TM Misspellings</a:t>
            </a:r>
          </a:p>
        </p:txBody>
      </p:sp>
      <p:sp>
        <p:nvSpPr>
          <p:cNvPr id="3" name="Subtitle 2">
            <a:extLst>
              <a:ext uri="{FF2B5EF4-FFF2-40B4-BE49-F238E27FC236}">
                <a16:creationId xmlns:a16="http://schemas.microsoft.com/office/drawing/2014/main" id="{52C466D2-ECE7-0C4A-B1C2-8BFE62F272E1}"/>
              </a:ext>
            </a:extLst>
          </p:cNvPr>
          <p:cNvSpPr>
            <a:spLocks noGrp="1"/>
          </p:cNvSpPr>
          <p:nvPr>
            <p:ph type="subTitle" idx="1"/>
          </p:nvPr>
        </p:nvSpPr>
        <p:spPr/>
        <p:txBody>
          <a:bodyPr/>
          <a:lstStyle/>
          <a:p>
            <a:r>
              <a:rPr lang="en-US" dirty="0"/>
              <a:t>Ted Kwartler</a:t>
            </a:r>
          </a:p>
        </p:txBody>
      </p:sp>
    </p:spTree>
    <p:extLst>
      <p:ext uri="{BB962C8B-B14F-4D97-AF65-F5344CB8AC3E}">
        <p14:creationId xmlns:p14="http://schemas.microsoft.com/office/powerpoint/2010/main" val="3482442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C9E21-2815-3C46-BDE3-5FD8B6499A24}"/>
              </a:ext>
            </a:extLst>
          </p:cNvPr>
          <p:cNvSpPr>
            <a:spLocks noGrp="1"/>
          </p:cNvSpPr>
          <p:nvPr>
            <p:ph type="dt" sz="half" idx="10"/>
          </p:nvPr>
        </p:nvSpPr>
        <p:spPr/>
        <p:txBody>
          <a:bodyPr/>
          <a:lstStyle/>
          <a:p>
            <a:fld id="{6700A58B-DD98-43D0-B791-721480A02982}" type="datetime1">
              <a:rPr lang="en-US" smtClean="0"/>
              <a:t>10/10/21</a:t>
            </a:fld>
            <a:endParaRPr lang="en-US"/>
          </a:p>
        </p:txBody>
      </p:sp>
      <p:sp>
        <p:nvSpPr>
          <p:cNvPr id="3" name="Title 2">
            <a:extLst>
              <a:ext uri="{FF2B5EF4-FFF2-40B4-BE49-F238E27FC236}">
                <a16:creationId xmlns:a16="http://schemas.microsoft.com/office/drawing/2014/main" id="{0DF1AEED-9781-0B4D-96BB-51BB4E0E58C0}"/>
              </a:ext>
            </a:extLst>
          </p:cNvPr>
          <p:cNvSpPr>
            <a:spLocks noGrp="1"/>
          </p:cNvSpPr>
          <p:nvPr>
            <p:ph type="title"/>
          </p:nvPr>
        </p:nvSpPr>
        <p:spPr/>
        <p:txBody>
          <a:bodyPr/>
          <a:lstStyle/>
          <a:p>
            <a:endParaRPr lang="en-US"/>
          </a:p>
        </p:txBody>
      </p:sp>
      <p:sp>
        <p:nvSpPr>
          <p:cNvPr id="4" name="Footer Placeholder 3">
            <a:extLst>
              <a:ext uri="{FF2B5EF4-FFF2-40B4-BE49-F238E27FC236}">
                <a16:creationId xmlns:a16="http://schemas.microsoft.com/office/drawing/2014/main" id="{040FA718-6D39-5E49-B5F4-26F05C4C1FA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Kwartler</a:t>
            </a:r>
            <a:endParaRPr lang="en-US" dirty="0"/>
          </a:p>
        </p:txBody>
      </p:sp>
      <p:sp>
        <p:nvSpPr>
          <p:cNvPr id="5" name="Slide Number Placeholder 4">
            <a:extLst>
              <a:ext uri="{FF2B5EF4-FFF2-40B4-BE49-F238E27FC236}">
                <a16:creationId xmlns:a16="http://schemas.microsoft.com/office/drawing/2014/main" id="{613ADE0E-E8ED-6145-B6B2-5F2AFA33C94F}"/>
              </a:ext>
            </a:extLst>
          </p:cNvPr>
          <p:cNvSpPr>
            <a:spLocks noGrp="1"/>
          </p:cNvSpPr>
          <p:nvPr>
            <p:ph type="sldNum" sz="quarter" idx="4"/>
          </p:nvPr>
        </p:nvSpPr>
        <p:spPr>
          <a:xfrm>
            <a:off x="7245743" y="6356351"/>
            <a:ext cx="857250" cy="365125"/>
          </a:xfrm>
          <a:prstGeom prst="rect">
            <a:avLst/>
          </a:prstGeom>
        </p:spPr>
        <p:txBody>
          <a:bodyPr/>
          <a:lstStyle>
            <a:defPPr>
              <a:defRPr lang="en-US"/>
            </a:defPPr>
            <a:lvl1pPr marL="0" algn="l" defTabSz="914400" rtl="0" eaLnBrk="1" latinLnBrk="0" hangingPunct="1">
              <a:lnSpc>
                <a:spcPct val="200000"/>
              </a:lnSpc>
              <a:defRPr lang="en-US" sz="900" kern="1200" smtClean="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290FF7-652B-4475-AEAB-8B1A5D23AE09}" type="slidenum">
              <a:rPr lang="en-US" smtClean="0"/>
              <a:pPr/>
              <a:t>2</a:t>
            </a:fld>
            <a:endParaRPr lang="en-US" dirty="0"/>
          </a:p>
        </p:txBody>
      </p:sp>
      <p:pic>
        <p:nvPicPr>
          <p:cNvPr id="1026" name="Picture 2" descr="Attendance it's kind of a big deal | Make a Meme">
            <a:extLst>
              <a:ext uri="{FF2B5EF4-FFF2-40B4-BE49-F238E27FC236}">
                <a16:creationId xmlns:a16="http://schemas.microsoft.com/office/drawing/2014/main" id="{837F52FA-C478-F14E-B02B-3E635BA3A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39714"/>
            <a:ext cx="9144000" cy="637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543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10/10/21</a:t>
            </a:fld>
            <a:endParaRPr lang="en-US"/>
          </a:p>
        </p:txBody>
      </p:sp>
      <p:sp>
        <p:nvSpPr>
          <p:cNvPr id="3" name="Title 2"/>
          <p:cNvSpPr>
            <a:spLocks noGrp="1"/>
          </p:cNvSpPr>
          <p:nvPr>
            <p:ph type="title"/>
          </p:nvPr>
        </p:nvSpPr>
        <p:spPr/>
        <p:txBody>
          <a:bodyPr/>
          <a:lstStyle/>
          <a:p>
            <a:r>
              <a:rPr lang="en-US" dirty="0"/>
              <a:t>What about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Kwartler</a:t>
            </a:r>
            <a:endParaRPr lang="en-US" dirty="0"/>
          </a:p>
        </p:txBody>
      </p:sp>
      <p:pic>
        <p:nvPicPr>
          <p:cNvPr id="2050" name="Picture 2" descr="Image result for misspelling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231" y="1261242"/>
            <a:ext cx="3570500" cy="44774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300953" y="2522483"/>
            <a:ext cx="3334503" cy="1569660"/>
          </a:xfrm>
          <a:prstGeom prst="rect">
            <a:avLst/>
          </a:prstGeom>
          <a:noFill/>
        </p:spPr>
        <p:txBody>
          <a:bodyPr wrap="none" rtlCol="0">
            <a:spAutoFit/>
          </a:bodyPr>
          <a:lstStyle/>
          <a:p>
            <a:pPr marL="285750" indent="-285750">
              <a:buFont typeface="Arial" panose="020B0604020202020204" pitchFamily="34" charset="0"/>
              <a:buChar char="•"/>
            </a:pPr>
            <a:r>
              <a:rPr lang="en-US" sz="3200" dirty="0"/>
              <a:t>Prevalent</a:t>
            </a:r>
          </a:p>
          <a:p>
            <a:pPr marL="285750" indent="-285750">
              <a:buFont typeface="Arial" panose="020B0604020202020204" pitchFamily="34" charset="0"/>
              <a:buChar char="•"/>
            </a:pPr>
            <a:r>
              <a:rPr lang="en-US" sz="3200" dirty="0"/>
              <a:t>Painful to correct</a:t>
            </a:r>
          </a:p>
          <a:p>
            <a:pPr marL="285750" indent="-285750">
              <a:buFont typeface="Arial" panose="020B0604020202020204" pitchFamily="34" charset="0"/>
              <a:buChar char="•"/>
            </a:pPr>
            <a:r>
              <a:rPr lang="en-US" sz="3200" dirty="0"/>
              <a:t>Channel specific</a:t>
            </a:r>
          </a:p>
        </p:txBody>
      </p:sp>
      <p:cxnSp>
        <p:nvCxnSpPr>
          <p:cNvPr id="8" name="Straight Connector 7">
            <a:extLst>
              <a:ext uri="{FF2B5EF4-FFF2-40B4-BE49-F238E27FC236}">
                <a16:creationId xmlns:a16="http://schemas.microsoft.com/office/drawing/2014/main" id="{D1BF3DB6-135B-1F46-A1B4-9C7CB077E1AA}"/>
              </a:ext>
            </a:extLst>
          </p:cNvPr>
          <p:cNvCxnSpPr/>
          <p:nvPr/>
        </p:nvCxnSpPr>
        <p:spPr>
          <a:xfrm>
            <a:off x="8322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1A18A42-EF63-3C4E-8107-2BF59ABC9148}"/>
              </a:ext>
            </a:extLst>
          </p:cNvPr>
          <p:cNvCxnSpPr/>
          <p:nvPr/>
        </p:nvCxnSpPr>
        <p:spPr>
          <a:xfrm>
            <a:off x="8600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272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10/10/21</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Kwartler</a:t>
            </a:r>
            <a:endParaRPr lang="en-US" dirty="0"/>
          </a:p>
        </p:txBody>
      </p:sp>
      <p:sp>
        <p:nvSpPr>
          <p:cNvPr id="6" name="TextBox 5"/>
          <p:cNvSpPr txBox="1"/>
          <p:nvPr/>
        </p:nvSpPr>
        <p:spPr>
          <a:xfrm>
            <a:off x="1886607" y="1371601"/>
            <a:ext cx="4145687"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qdap</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check_spelling_interactive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6379780" y="2002221"/>
            <a:ext cx="2320572" cy="369332"/>
          </a:xfrm>
          <a:prstGeom prst="rect">
            <a:avLst/>
          </a:prstGeom>
          <a:solidFill>
            <a:srgbClr val="FFC000"/>
          </a:solidFill>
        </p:spPr>
        <p:txBody>
          <a:bodyPr wrap="none" rtlCol="0">
            <a:spAutoFit/>
          </a:bodyPr>
          <a:lstStyle/>
          <a:p>
            <a:r>
              <a:rPr lang="en-US" dirty="0"/>
              <a:t>Crashes </a:t>
            </a:r>
            <a:r>
              <a:rPr lang="en-US" dirty="0" err="1"/>
              <a:t>Rstudio.cloud</a:t>
            </a:r>
            <a:r>
              <a:rPr lang="en-US" dirty="0"/>
              <a:t>!</a:t>
            </a:r>
          </a:p>
        </p:txBody>
      </p:sp>
      <p:sp>
        <p:nvSpPr>
          <p:cNvPr id="9" name="TextBox 8"/>
          <p:cNvSpPr txBox="1"/>
          <p:nvPr/>
        </p:nvSpPr>
        <p:spPr>
          <a:xfrm>
            <a:off x="1760484" y="3499945"/>
            <a:ext cx="6769434" cy="2862322"/>
          </a:xfrm>
          <a:prstGeom prst="rect">
            <a:avLst/>
          </a:prstGeom>
          <a:noFill/>
        </p:spPr>
        <p:txBody>
          <a:bodyPr wrap="square" rtlCol="0">
            <a:spAutoFit/>
          </a:bodyPr>
          <a:lstStyle/>
          <a:p>
            <a:pPr marL="342900" indent="-342900">
              <a:buFont typeface="+mj-lt"/>
              <a:buAutoNum type="arabicPeriod"/>
            </a:pPr>
            <a:r>
              <a:rPr lang="en-US" dirty="0"/>
              <a:t>Separate the words from a string into individual terms.</a:t>
            </a:r>
          </a:p>
          <a:p>
            <a:pPr marL="342900" indent="-342900">
              <a:buFont typeface="+mj-lt"/>
              <a:buAutoNum type="arabicPeriod"/>
            </a:pPr>
            <a:endParaRPr lang="en-US" dirty="0"/>
          </a:p>
          <a:p>
            <a:pPr marL="342900" indent="-342900">
              <a:buFont typeface="+mj-lt"/>
              <a:buAutoNum type="arabicPeriod"/>
            </a:pPr>
            <a:r>
              <a:rPr lang="en-US" dirty="0"/>
              <a:t>Look those words up in a dictionary to find words not recognized/found (considered possibly misspelled).</a:t>
            </a:r>
          </a:p>
          <a:p>
            <a:pPr marL="342900" indent="-342900">
              <a:buFont typeface="+mj-lt"/>
              <a:buAutoNum type="arabicPeriod"/>
            </a:pPr>
            <a:endParaRPr lang="en-US" dirty="0"/>
          </a:p>
          <a:p>
            <a:pPr marL="342900" indent="-342900">
              <a:buFont typeface="+mj-lt"/>
              <a:buAutoNum type="arabicPeriod"/>
            </a:pPr>
            <a:r>
              <a:rPr lang="en-US" dirty="0"/>
              <a:t>These misses (possible misspellings) will be what is looked up for suggested replacements and top “n” terms returns. It uses “string distance” the number of characters needed to change the unknown into the known word in the dictionary.</a:t>
            </a:r>
          </a:p>
          <a:p>
            <a:endParaRPr lang="en-US" dirty="0"/>
          </a:p>
        </p:txBody>
      </p:sp>
      <p:cxnSp>
        <p:nvCxnSpPr>
          <p:cNvPr id="10" name="Straight Connector 9">
            <a:extLst>
              <a:ext uri="{FF2B5EF4-FFF2-40B4-BE49-F238E27FC236}">
                <a16:creationId xmlns:a16="http://schemas.microsoft.com/office/drawing/2014/main" id="{596EA9A9-9099-D14B-8ECE-AD7A1CA74642}"/>
              </a:ext>
            </a:extLst>
          </p:cNvPr>
          <p:cNvCxnSpPr/>
          <p:nvPr/>
        </p:nvCxnSpPr>
        <p:spPr>
          <a:xfrm>
            <a:off x="8322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C84C0C8-65B2-5E46-A2B6-B82A941EFADA}"/>
              </a:ext>
            </a:extLst>
          </p:cNvPr>
          <p:cNvCxnSpPr/>
          <p:nvPr/>
        </p:nvCxnSpPr>
        <p:spPr>
          <a:xfrm>
            <a:off x="8600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731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10/10/21</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Kwartler</a:t>
            </a:r>
            <a:endParaRPr lang="en-US" dirty="0"/>
          </a:p>
        </p:txBody>
      </p:sp>
      <p:sp>
        <p:nvSpPr>
          <p:cNvPr id="6" name="TextBox 5"/>
          <p:cNvSpPr txBox="1"/>
          <p:nvPr/>
        </p:nvSpPr>
        <p:spPr>
          <a:xfrm>
            <a:off x="1886606" y="1371602"/>
            <a:ext cx="5883342"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a:t>
            </a:r>
            <a:r>
              <a:rPr lang="en-US" dirty="0" err="1">
                <a:latin typeface="Consolas" panose="020B0609020204030204" pitchFamily="49" charset="0"/>
                <a:cs typeface="Consolas" panose="020B0609020204030204" pitchFamily="49" charset="0"/>
              </a:rPr>
              <a:t>hunspell</a:t>
            </a:r>
            <a:r>
              <a:rPr lang="en-US" dirty="0">
                <a:latin typeface="Consolas" panose="020B0609020204030204" pitchFamily="49" charset="0"/>
                <a:cs typeface="Consolas" panose="020B0609020204030204" pitchFamily="49" charset="0"/>
              </a:rPr>
              <a:t>) #https://hunspell.github.io</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hunspell_analyze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7995152" y="1923393"/>
            <a:ext cx="1517723" cy="369332"/>
          </a:xfrm>
          <a:prstGeom prst="rect">
            <a:avLst/>
          </a:prstGeom>
          <a:solidFill>
            <a:srgbClr val="FFC000"/>
          </a:solidFill>
        </p:spPr>
        <p:txBody>
          <a:bodyPr wrap="none" rtlCol="0">
            <a:spAutoFit/>
          </a:bodyPr>
          <a:lstStyle/>
          <a:p>
            <a:r>
              <a:rPr lang="en-US" dirty="0"/>
              <a:t>Clunky to use!</a:t>
            </a:r>
          </a:p>
        </p:txBody>
      </p:sp>
      <p:sp>
        <p:nvSpPr>
          <p:cNvPr id="11" name="TextBox 10"/>
          <p:cNvSpPr txBox="1"/>
          <p:nvPr/>
        </p:nvSpPr>
        <p:spPr>
          <a:xfrm>
            <a:off x="1760484" y="3499945"/>
            <a:ext cx="8623738" cy="1754326"/>
          </a:xfrm>
          <a:prstGeom prst="rect">
            <a:avLst/>
          </a:prstGeom>
          <a:noFill/>
        </p:spPr>
        <p:txBody>
          <a:bodyPr wrap="square" rtlCol="0">
            <a:spAutoFit/>
          </a:bodyPr>
          <a:lstStyle/>
          <a:p>
            <a:pPr marL="342900" indent="-342900">
              <a:buFont typeface="+mj-lt"/>
              <a:buAutoNum type="arabicPeriod"/>
            </a:pPr>
            <a:r>
              <a:rPr lang="en-US" dirty="0"/>
              <a:t>Check the terms (doesn’t always catch the terms as well as </a:t>
            </a:r>
            <a:r>
              <a:rPr lang="en-US" dirty="0" err="1"/>
              <a:t>qdap</a:t>
            </a:r>
            <a:r>
              <a:rPr lang="en-US" dirty="0"/>
              <a:t> in my </a:t>
            </a:r>
            <a:r>
              <a:rPr lang="en-US" dirty="0" err="1"/>
              <a:t>exp</a:t>
            </a:r>
            <a:r>
              <a:rPr lang="en-US" dirty="0"/>
              <a:t>)</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No way to get suggestions easily corrected and inserted!</a:t>
            </a:r>
          </a:p>
          <a:p>
            <a:endParaRPr lang="en-US" dirty="0"/>
          </a:p>
        </p:txBody>
      </p:sp>
      <p:sp>
        <p:nvSpPr>
          <p:cNvPr id="12" name="Rectangle 11">
            <a:extLst>
              <a:ext uri="{FF2B5EF4-FFF2-40B4-BE49-F238E27FC236}">
                <a16:creationId xmlns:a16="http://schemas.microsoft.com/office/drawing/2014/main" id="{CE6549BB-6AF5-468A-8D72-A45EED7452EF}"/>
              </a:ext>
            </a:extLst>
          </p:cNvPr>
          <p:cNvSpPr/>
          <p:nvPr/>
        </p:nvSpPr>
        <p:spPr>
          <a:xfrm>
            <a:off x="1752600" y="5313694"/>
            <a:ext cx="8686800" cy="70658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Same spelling engine used for Chrome/Firefox etc.</a:t>
            </a:r>
          </a:p>
        </p:txBody>
      </p:sp>
      <p:cxnSp>
        <p:nvCxnSpPr>
          <p:cNvPr id="10" name="Straight Connector 9">
            <a:extLst>
              <a:ext uri="{FF2B5EF4-FFF2-40B4-BE49-F238E27FC236}">
                <a16:creationId xmlns:a16="http://schemas.microsoft.com/office/drawing/2014/main" id="{174C34CD-B5FB-1445-9557-03515CA0D2D6}"/>
              </a:ext>
            </a:extLst>
          </p:cNvPr>
          <p:cNvCxnSpPr/>
          <p:nvPr/>
        </p:nvCxnSpPr>
        <p:spPr>
          <a:xfrm>
            <a:off x="8322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4CF92F-1761-7C44-9238-07CC444AB680}"/>
              </a:ext>
            </a:extLst>
          </p:cNvPr>
          <p:cNvCxnSpPr/>
          <p:nvPr/>
        </p:nvCxnSpPr>
        <p:spPr>
          <a:xfrm>
            <a:off x="8600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603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10/10/21</a:t>
            </a:fld>
            <a:endParaRPr lang="en-US"/>
          </a:p>
        </p:txBody>
      </p:sp>
      <p:sp>
        <p:nvSpPr>
          <p:cNvPr id="3" name="Title 2"/>
          <p:cNvSpPr>
            <a:spLocks noGrp="1"/>
          </p:cNvSpPr>
          <p:nvPr>
            <p:ph type="title"/>
          </p:nvPr>
        </p:nvSpPr>
        <p:spPr/>
        <p:txBody>
          <a:bodyPr/>
          <a:lstStyle/>
          <a:p>
            <a:r>
              <a:rPr lang="en-US" dirty="0"/>
              <a:t>R packages to deal with misspelling</a:t>
            </a:r>
          </a:p>
        </p:txBody>
      </p:sp>
      <p:sp>
        <p:nvSpPr>
          <p:cNvPr id="4" name="Slide Number Placeholder 3"/>
          <p:cNvSpPr>
            <a:spLocks noGrp="1"/>
          </p:cNvSpPr>
          <p:nvPr>
            <p:ph type="sldNum" sz="quarter" idx="12"/>
          </p:nvPr>
        </p:nvSpPr>
        <p:spPr/>
        <p:txBody>
          <a:bodyPr/>
          <a:lstStyle/>
          <a:p>
            <a:fld id="{37290FF7-652B-4475-AEAB-8B1A5D23AE09}" type="slidenum">
              <a:rPr lang="en-US" smtClean="0"/>
              <a:t>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Kwartler</a:t>
            </a:r>
            <a:endParaRPr lang="en-US" dirty="0"/>
          </a:p>
        </p:txBody>
      </p:sp>
      <p:sp>
        <p:nvSpPr>
          <p:cNvPr id="6" name="TextBox 5"/>
          <p:cNvSpPr txBox="1"/>
          <p:nvPr/>
        </p:nvSpPr>
        <p:spPr>
          <a:xfrm>
            <a:off x="1886606" y="1371602"/>
            <a:ext cx="2879314" cy="1200329"/>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Library(spelling) </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hunspell_check</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hunspell_suggest</a:t>
            </a:r>
            <a:r>
              <a:rPr lang="en-US" dirty="0">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US" dirty="0" err="1">
                <a:latin typeface="Consolas" panose="020B0609020204030204" pitchFamily="49" charset="0"/>
                <a:cs typeface="Consolas" panose="020B0609020204030204" pitchFamily="49" charset="0"/>
              </a:rPr>
              <a:t>hunspell_analyze</a:t>
            </a:r>
            <a:r>
              <a:rPr lang="en-US" dirty="0">
                <a:latin typeface="Consolas" panose="020B0609020204030204" pitchFamily="49" charset="0"/>
                <a:cs typeface="Consolas" panose="020B0609020204030204" pitchFamily="49" charset="0"/>
              </a:rPr>
              <a:t>(…)</a:t>
            </a:r>
          </a:p>
        </p:txBody>
      </p:sp>
      <p:sp>
        <p:nvSpPr>
          <p:cNvPr id="7" name="TextBox 6"/>
          <p:cNvSpPr txBox="1"/>
          <p:nvPr/>
        </p:nvSpPr>
        <p:spPr>
          <a:xfrm rot="19512593">
            <a:off x="6649326" y="1792441"/>
            <a:ext cx="2753280" cy="923330"/>
          </a:xfrm>
          <a:prstGeom prst="rect">
            <a:avLst/>
          </a:prstGeom>
          <a:solidFill>
            <a:srgbClr val="FFC000"/>
          </a:solidFill>
        </p:spPr>
        <p:txBody>
          <a:bodyPr wrap="square" rtlCol="0">
            <a:spAutoFit/>
          </a:bodyPr>
          <a:lstStyle/>
          <a:p>
            <a:r>
              <a:rPr lang="en-US" dirty="0"/>
              <a:t>We will use in this course but </a:t>
            </a:r>
            <a:r>
              <a:rPr lang="en-US" dirty="0" err="1"/>
              <a:t>pg</a:t>
            </a:r>
            <a:r>
              <a:rPr lang="en-US" dirty="0"/>
              <a:t> 45 of the book has the </a:t>
            </a:r>
            <a:r>
              <a:rPr lang="en-US" dirty="0" err="1"/>
              <a:t>qdap</a:t>
            </a:r>
            <a:r>
              <a:rPr lang="en-US" dirty="0"/>
              <a:t> option</a:t>
            </a:r>
          </a:p>
        </p:txBody>
      </p:sp>
      <p:sp>
        <p:nvSpPr>
          <p:cNvPr id="11" name="TextBox 10"/>
          <p:cNvSpPr txBox="1"/>
          <p:nvPr/>
        </p:nvSpPr>
        <p:spPr>
          <a:xfrm>
            <a:off x="1792015" y="3121574"/>
            <a:ext cx="8623738" cy="2031325"/>
          </a:xfrm>
          <a:prstGeom prst="rect">
            <a:avLst/>
          </a:prstGeom>
          <a:noFill/>
        </p:spPr>
        <p:txBody>
          <a:bodyPr wrap="square" rtlCol="0">
            <a:spAutoFit/>
          </a:bodyPr>
          <a:lstStyle/>
          <a:p>
            <a:pPr marL="342900" indent="-342900">
              <a:buFont typeface="+mj-lt"/>
              <a:buAutoNum type="arabicPeriod"/>
            </a:pPr>
            <a:r>
              <a:rPr lang="en-US" dirty="0"/>
              <a:t>Check the terms</a:t>
            </a:r>
          </a:p>
          <a:p>
            <a:pPr marL="342900" indent="-342900">
              <a:buFont typeface="+mj-lt"/>
              <a:buAutoNum type="arabicPeriod"/>
            </a:pPr>
            <a:endParaRPr lang="en-US" dirty="0"/>
          </a:p>
          <a:p>
            <a:pPr marL="342900" indent="-342900">
              <a:buFont typeface="+mj-lt"/>
              <a:buAutoNum type="arabicPeriod"/>
            </a:pPr>
            <a:r>
              <a:rPr lang="en-US" dirty="0"/>
              <a:t>Identify the suggestions</a:t>
            </a:r>
          </a:p>
          <a:p>
            <a:pPr marL="342900" indent="-342900">
              <a:buFont typeface="+mj-lt"/>
              <a:buAutoNum type="arabicPeriod"/>
            </a:pPr>
            <a:endParaRPr lang="en-US" dirty="0"/>
          </a:p>
          <a:p>
            <a:pPr marL="342900" indent="-342900">
              <a:buFont typeface="+mj-lt"/>
              <a:buAutoNum type="arabicPeriod"/>
            </a:pPr>
            <a:r>
              <a:rPr lang="en-US" dirty="0"/>
              <a:t>Organize the suggestions into a lexicon </a:t>
            </a:r>
          </a:p>
          <a:p>
            <a:pPr marL="342900" indent="-342900">
              <a:buFont typeface="+mj-lt"/>
              <a:buAutoNum type="arabicPeriod"/>
            </a:pPr>
            <a:endParaRPr lang="en-US" dirty="0"/>
          </a:p>
          <a:p>
            <a:pPr marL="342900" indent="-342900">
              <a:buFont typeface="+mj-lt"/>
              <a:buAutoNum type="arabicPeriod"/>
            </a:pPr>
            <a:r>
              <a:rPr lang="en-US" dirty="0"/>
              <a:t>Use a global substitution (</a:t>
            </a:r>
            <a:r>
              <a:rPr lang="en-US" dirty="0" err="1"/>
              <a:t>gsub</a:t>
            </a:r>
            <a:r>
              <a:rPr lang="en-US" dirty="0"/>
              <a:t>) to correct identified misspellings</a:t>
            </a:r>
          </a:p>
        </p:txBody>
      </p:sp>
      <p:sp>
        <p:nvSpPr>
          <p:cNvPr id="12" name="Rectangle 11">
            <a:extLst>
              <a:ext uri="{FF2B5EF4-FFF2-40B4-BE49-F238E27FC236}">
                <a16:creationId xmlns:a16="http://schemas.microsoft.com/office/drawing/2014/main" id="{CE6549BB-6AF5-468A-8D72-A45EED7452EF}"/>
              </a:ext>
            </a:extLst>
          </p:cNvPr>
          <p:cNvSpPr/>
          <p:nvPr/>
        </p:nvSpPr>
        <p:spPr>
          <a:xfrm>
            <a:off x="1752600" y="5455587"/>
            <a:ext cx="8686800" cy="4722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chemeClr val="bg1"/>
                </a:solidFill>
              </a:rPr>
              <a:t>Still uses the benefit of </a:t>
            </a:r>
            <a:r>
              <a:rPr lang="en-US" dirty="0" err="1">
                <a:solidFill>
                  <a:schemeClr val="bg1"/>
                </a:solidFill>
              </a:rPr>
              <a:t>hunspell</a:t>
            </a:r>
            <a:r>
              <a:rPr lang="en-US" dirty="0">
                <a:solidFill>
                  <a:schemeClr val="bg1"/>
                </a:solidFill>
              </a:rPr>
              <a:t> but is easier to interact with.  </a:t>
            </a:r>
          </a:p>
        </p:txBody>
      </p:sp>
      <p:cxnSp>
        <p:nvCxnSpPr>
          <p:cNvPr id="10" name="Straight Connector 9">
            <a:extLst>
              <a:ext uri="{FF2B5EF4-FFF2-40B4-BE49-F238E27FC236}">
                <a16:creationId xmlns:a16="http://schemas.microsoft.com/office/drawing/2014/main" id="{1E1D199A-FC2C-014D-961F-D31B0E03CD83}"/>
              </a:ext>
            </a:extLst>
          </p:cNvPr>
          <p:cNvCxnSpPr/>
          <p:nvPr/>
        </p:nvCxnSpPr>
        <p:spPr>
          <a:xfrm>
            <a:off x="8322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A832B3-A5A1-694E-A5A4-7A7B77248328}"/>
              </a:ext>
            </a:extLst>
          </p:cNvPr>
          <p:cNvCxnSpPr/>
          <p:nvPr/>
        </p:nvCxnSpPr>
        <p:spPr>
          <a:xfrm>
            <a:off x="8600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54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00A58B-DD98-43D0-B791-721480A02982}" type="datetime1">
              <a:rPr lang="en-US" smtClean="0"/>
              <a:t>10/10/21</a:t>
            </a:fld>
            <a:endParaRPr lang="en-US"/>
          </a:p>
        </p:txBody>
      </p:sp>
      <p:sp>
        <p:nvSpPr>
          <p:cNvPr id="3" name="Title 2"/>
          <p:cNvSpPr>
            <a:spLocks noGrp="1"/>
          </p:cNvSpPr>
          <p:nvPr>
            <p:ph type="title"/>
          </p:nvPr>
        </p:nvSpPr>
        <p:spPr>
          <a:xfrm>
            <a:off x="1524000" y="318235"/>
            <a:ext cx="8515350" cy="591477"/>
          </a:xfrm>
        </p:spPr>
        <p:txBody>
          <a:bodyPr>
            <a:normAutofit fontScale="90000"/>
          </a:bodyPr>
          <a:lstStyle/>
          <a:p>
            <a:r>
              <a:rPr lang="en-US" sz="2800" dirty="0"/>
              <a:t>Too much coffee!</a:t>
            </a:r>
            <a:r>
              <a:rPr lang="en-US" sz="2800" b="1" dirty="0"/>
              <a:t> Open </a:t>
            </a:r>
            <a:r>
              <a:rPr lang="en-US" sz="2800" dirty="0"/>
              <a:t>﻿</a:t>
            </a:r>
            <a:r>
              <a:rPr lang="en-US" sz="2800" dirty="0" err="1"/>
              <a:t>A_spellCheck.R</a:t>
            </a:r>
            <a:br>
              <a:rPr lang="en-US" sz="2800" dirty="0"/>
            </a:br>
            <a:endParaRPr lang="en-US" sz="2800" dirty="0"/>
          </a:p>
        </p:txBody>
      </p:sp>
      <p:sp>
        <p:nvSpPr>
          <p:cNvPr id="4" name="Slide Number Placeholder 3"/>
          <p:cNvSpPr>
            <a:spLocks noGrp="1"/>
          </p:cNvSpPr>
          <p:nvPr>
            <p:ph type="sldNum" sz="quarter" idx="12"/>
          </p:nvPr>
        </p:nvSpPr>
        <p:spPr/>
        <p:txBody>
          <a:bodyPr/>
          <a:lstStyle/>
          <a:p>
            <a:fld id="{37290FF7-652B-4475-AEAB-8B1A5D23AE09}" type="slidenum">
              <a:rPr lang="en-US" smtClean="0"/>
              <a:t>7</a:t>
            </a:fld>
            <a:endParaRPr lang="en-US"/>
          </a:p>
        </p:txBody>
      </p:sp>
      <p:sp>
        <p:nvSpPr>
          <p:cNvPr id="7" name="Footer Placeholder 5">
            <a:extLst>
              <a:ext uri="{FF2B5EF4-FFF2-40B4-BE49-F238E27FC236}">
                <a16:creationId xmlns:a16="http://schemas.microsoft.com/office/drawing/2014/main" id="{6949CF44-33B9-4197-A954-AA48AD0D1CA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Kwartler</a:t>
            </a:r>
            <a:endParaRPr lang="en-US" dirty="0"/>
          </a:p>
        </p:txBody>
      </p:sp>
      <p:sp>
        <p:nvSpPr>
          <p:cNvPr id="9" name="Rectangle 8">
            <a:extLst>
              <a:ext uri="{FF2B5EF4-FFF2-40B4-BE49-F238E27FC236}">
                <a16:creationId xmlns:a16="http://schemas.microsoft.com/office/drawing/2014/main" id="{CE6549BB-6AF5-468A-8D72-A45EED7452EF}"/>
              </a:ext>
            </a:extLst>
          </p:cNvPr>
          <p:cNvSpPr/>
          <p:nvPr/>
        </p:nvSpPr>
        <p:spPr>
          <a:xfrm>
            <a:off x="1752600" y="1193632"/>
            <a:ext cx="8686800" cy="4617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bg1"/>
                </a:solidFill>
              </a:rPr>
              <a:t>Learning Outcome: Identify and correct misspelled words in a text vector.</a:t>
            </a:r>
          </a:p>
        </p:txBody>
      </p:sp>
      <p:pic>
        <p:nvPicPr>
          <p:cNvPr id="5122" name="Picture 2" descr="Image result for too much coffee m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0278" y="1725097"/>
            <a:ext cx="2131444" cy="3533934"/>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E27EE9E3-0DA6-7D46-9D6B-C8A5EBC26462}"/>
              </a:ext>
            </a:extLst>
          </p:cNvPr>
          <p:cNvCxnSpPr/>
          <p:nvPr/>
        </p:nvCxnSpPr>
        <p:spPr>
          <a:xfrm>
            <a:off x="8322363" y="6549885"/>
            <a:ext cx="0" cy="1828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A0E9-D4C1-2B41-9C2A-AF768E5CB01D}"/>
              </a:ext>
            </a:extLst>
          </p:cNvPr>
          <p:cNvCxnSpPr/>
          <p:nvPr/>
        </p:nvCxnSpPr>
        <p:spPr>
          <a:xfrm>
            <a:off x="8600661" y="4664763"/>
            <a:ext cx="18288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5135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304</Words>
  <Application>Microsoft Macintosh PowerPoint</Application>
  <PresentationFormat>Widescreen</PresentationFormat>
  <Paragraphs>62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Consolas</vt:lpstr>
      <vt:lpstr>Office Theme</vt:lpstr>
      <vt:lpstr>TM Misspellings</vt:lpstr>
      <vt:lpstr>PowerPoint Presentation</vt:lpstr>
      <vt:lpstr>What about misspelling?</vt:lpstr>
      <vt:lpstr>R packages to deal with misspelling</vt:lpstr>
      <vt:lpstr>R packages to deal with misspelling</vt:lpstr>
      <vt:lpstr>R packages to deal with misspelling</vt:lpstr>
      <vt:lpstr>Too much coffee! Open ﻿A_spellCheck.R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 Misspellings</dc:title>
  <dc:creator>Kwartler, Edward</dc:creator>
  <cp:lastModifiedBy>Kwartler, Edward</cp:lastModifiedBy>
  <cp:revision>3</cp:revision>
  <dcterms:created xsi:type="dcterms:W3CDTF">2021-10-11T00:19:03Z</dcterms:created>
  <dcterms:modified xsi:type="dcterms:W3CDTF">2021-10-11T00:41:08Z</dcterms:modified>
</cp:coreProperties>
</file>