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D76E3-66F5-4454-A803-B2C7B620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AF93D7-0EDB-4666-8450-F1899103B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007B6F-0C96-4FFE-8E0F-07F44294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DE586-981E-4A9A-80F7-B9AA7B28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8B61F-CDB4-4986-A66A-FC29B637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15849-925A-43ED-9485-9CBE470E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22195B-EA43-4EEA-BCB8-E539D0197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F1DE3-9D18-4FC2-8583-C68BD077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54DE5D-C1C3-4436-9F1C-A0A8E335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51833-CE95-470D-9D4C-3ADE147C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1B08B6-3E33-4560-B549-1CFFA3550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707078-996A-43D0-BF98-9BB4646E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E49E3-F613-4D70-8E4C-18A64844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6B204-D348-43AF-918A-28F267B6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E6906-726D-40CE-B649-9F8C97A2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0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DA4A1-BD4D-451C-93B5-C4AB66CA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5C904-A03D-4FF8-ACEE-EE211CB1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9E108-1746-48EF-9D38-3E2E87C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576A92-F18F-4438-8E9E-E50BCE8E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0C774B-39B6-4BCB-88F7-985758FD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A207-184B-49AD-8CDB-595AE380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7DC09-BF1C-450B-8FC6-88271156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53A79-4476-4C3B-AE47-27D4D48F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CC9B84-59BF-4F5D-84A7-E537398D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85DDB-B1D7-48F5-95C1-895741C0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2C697-1105-4F75-BD6C-00B26F62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E71E2-6B7E-4D24-B4C5-4459F361D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B1411-4A4C-4F1F-965E-E4C282E7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DBEBEB-37EC-490D-9F93-36133342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5696CF-042C-4F77-A662-4C80A0AD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B260ED-0A7C-4BAE-9B71-C45D07C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31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DBE9E-2127-4E6F-BE3F-A9BCD8EE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3D121-0563-4F90-9B16-549D2D3F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83538D-2A23-493A-9D59-663B8731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14AC49-20BE-463E-B6B7-00631D00D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0277DD-FD29-42DD-9C94-A88D64B0D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B458DD-88A0-4D1D-970B-E108ADB2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3DC0E7-3E70-4547-AD4F-56891682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929C67-3B9C-442E-94EF-B18FCAE6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7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A5E27-6975-42A3-9C9A-7F5E06B4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12727F-E80E-4D13-8E23-17B53BE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F9F183-C0DA-48F3-A9A9-55CCED6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B5E83-FA61-40A8-8104-DD954C2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FE862F-AD8E-4908-BF98-EB825CF1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92D276-1B04-4FA9-AAAC-26770CB3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60FE37-BF56-4D3C-875C-B368306F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A1BBF-04AA-4CB7-8C73-FB617767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05C5A-5B45-4CBE-A163-11584F27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5B443A-4865-43A8-9AEA-9D35DCA8A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D5381D-D811-4203-BE4D-100BDD72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C8A15F-973F-4240-9AA6-A303E4EE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9C412-0EF3-4467-B8FD-AFA74EF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B30B8-D170-4F60-89E2-1D1CF44D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0F331B-496A-42A2-9378-4EF90FA6E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B06BA8-0E3F-4939-A0B2-25AA9CA0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9A91A1-2E57-4203-8CE9-96923668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CAF988-6F49-441A-B610-E3DD8980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A0576B-5876-45AC-A664-8BA14C8F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00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1939D-1586-4745-BC95-F6A7E81C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D3B0F2-8FAA-46F2-9BF9-ABE88615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786D2-5F9C-452D-AAEE-51CFAD9A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F7F3-63E4-437C-8AEE-94D1A252BDA0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60B58-DC9E-4682-827C-754D5C63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267FD-1FBB-4BC2-AF46-B78C32E0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29C-FAE5-4828-B417-8F41E0052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3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636B3-0543-44BD-A8AC-21C988276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272F93-1F5F-4C3B-878E-D8404F8CE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33D1F-4A94-4569-9D12-6AE01EFE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3007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6D2F26-256D-44AC-9836-E63ADAD6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6000" cy="33007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5856A0-87B3-4813-BD0E-B33A7DC7E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0769"/>
            <a:ext cx="6096000" cy="3300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78F21F-0AED-4FE3-BADF-B9D79B651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2" y="3300768"/>
            <a:ext cx="5989738" cy="33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FDB44-62DA-4F7E-8164-178C5C0F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BC03D6-2D9B-47E0-9E4C-44F35910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1"/>
            <a:ext cx="6095999" cy="34289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15733-F007-4B99-AD30-696F15100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FBD4BD-32B2-4244-AD17-A7B349AEC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8"/>
            <a:ext cx="6095998" cy="34289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4DAD6F-EA65-4C6B-8D2C-D722FE275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3428998"/>
            <a:ext cx="6096004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5A8B5-22F7-4E47-85A3-8A8770B3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124550-4F94-4C99-81B4-C9347F21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27" y="0"/>
            <a:ext cx="5966573" cy="373410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C17D07-0C09-40B6-98AF-AFC87310E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2" y="0"/>
            <a:ext cx="5553595" cy="37341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4E2F21-585A-4BFA-BD81-640FFBD8D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2" y="3734104"/>
            <a:ext cx="5553595" cy="38611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423A81-EB7E-4E0D-A995-616256B4E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27" y="3734103"/>
            <a:ext cx="6250980" cy="38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29CE8-0C86-4DE8-802B-AB0129A1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45766-3800-4D08-85E3-43A093BB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22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</cp:revision>
  <dcterms:created xsi:type="dcterms:W3CDTF">2021-10-20T06:28:25Z</dcterms:created>
  <dcterms:modified xsi:type="dcterms:W3CDTF">2021-10-20T06:28:46Z</dcterms:modified>
</cp:coreProperties>
</file>