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59C34-03AE-4093-A33B-AEC89C71E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1A1DAB-B160-4019-8E43-87A6C48C5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B5CC7A-A1ED-47C4-BB12-70206F5B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647B-FD45-4F74-8DC3-F19E5C96504F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08D1D2-F2D6-4E43-8491-6FA2982C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EB27C0-3409-4360-AC5A-842114B8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F336-AF88-461E-AE74-6B5B864F67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11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52EB81-D94C-486F-A4A1-8A55292FF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B6EAAA-279B-4B5A-9A1F-9313CF16F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2B85BE-D9B8-4677-B339-9D56BE3E9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647B-FD45-4F74-8DC3-F19E5C96504F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61D92E-741D-46DE-92AA-6504B9FE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DE0DA5-B6F1-41B7-8A04-0D2172DD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F336-AF88-461E-AE74-6B5B864F67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53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073D819-6FA4-4A66-A314-58E568471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484C97-99CB-42DD-BD5B-1BFCDBEF5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ABB695-04B2-402A-B152-0F0504F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647B-FD45-4F74-8DC3-F19E5C96504F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09B1C7-F89A-4020-AF7F-CEAFB238F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C3738B-5D95-403D-8EA7-35122B00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F336-AF88-461E-AE74-6B5B864F67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44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22D1BC-5AE7-4A62-A680-C2D0DC350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9444D1-08FB-4003-A5EC-8438F0BB4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3FE7EE-30A9-447B-A56B-590989C6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647B-FD45-4F74-8DC3-F19E5C96504F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FDF3F3-6D75-46C5-8C5C-9B55567F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280B4E-4EA7-4126-9403-5F34B5B5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F336-AF88-461E-AE74-6B5B864F67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65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979BEE-DBA4-4770-9C4D-754F7BE9B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843950-9050-4AEC-93ED-CF8E9D62F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960F91-D906-407B-9D71-E15315D2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647B-FD45-4F74-8DC3-F19E5C96504F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22E14D-73BE-4CE6-9AEC-5A29B5C6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8EDB8B-9EE0-4921-A5C3-6B94C010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F336-AF88-461E-AE74-6B5B864F67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65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F38BBE-8F30-45DC-B673-61097822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68E339-B8D2-4DEC-BB8D-306B62B02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1D1595-1048-45CF-B9FE-049A6E7DE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132CA1-F398-427F-A0BE-3CD94EE1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647B-FD45-4F74-8DC3-F19E5C96504F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2C84DC-643D-4232-9B98-D907A7DC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C96848-A8A1-4592-B311-9C94E981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F336-AF88-461E-AE74-6B5B864F67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95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D2616-2E8B-4BF1-A67B-6D7360E2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5A8F16-2892-4815-9F3C-A23885C02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D25C2F1-C780-4CAD-BA2D-83849F698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DCB038E-7799-4F5B-B0A2-31C743B6E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C4C5F5-8F2E-4AF8-9448-FC68B4062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E5DD510-1F2F-45B5-8142-410361C7D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647B-FD45-4F74-8DC3-F19E5C96504F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9940390-0930-434E-BB77-4735C5F2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A6A0926-2C6F-403E-8EC1-BB387859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F336-AF88-461E-AE74-6B5B864F67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75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1C2885-6930-4601-B0DE-67A909AB1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6241A62-C647-4CA6-859A-CDA4960D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647B-FD45-4F74-8DC3-F19E5C96504F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8AA9BA9-7698-4955-8F10-A3EB94FB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491EAA5-1E7A-4FE2-9FE9-1ACE8796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F336-AF88-461E-AE74-6B5B864F67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52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F89C69-5066-46EF-AE41-64C8092C5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647B-FD45-4F74-8DC3-F19E5C96504F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01A10E1-2D49-4327-AC7B-8EB9D11D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6C24DA-1D60-4EB1-98BF-7BCE86BB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F336-AF88-461E-AE74-6B5B864F67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88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1D761-5E8F-40BA-AEEF-09CBF78E8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94EA78-22D0-4531-B336-A7A56F19C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6874BB-420C-4F81-AB7E-026D0E91E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291EF2-46AC-41EA-BB48-2483AE479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647B-FD45-4F74-8DC3-F19E5C96504F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13D3E8-A437-4C24-9662-2C4B54DE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A358E3-E80E-460E-9FA2-07DE4AD8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F336-AF88-461E-AE74-6B5B864F67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09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D4FC5-75D8-42B1-A090-827040A1F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CCC3F0-DBEB-4DE4-9896-8D1FD3166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0A2DD7-2114-4EF6-BEAB-21974510B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4DFBE1-782C-44FD-973A-3F2306D6D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647B-FD45-4F74-8DC3-F19E5C96504F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6722A8-E56A-4273-B469-4421F9848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157815-5DC4-46D1-A65D-BA753463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F336-AF88-461E-AE74-6B5B864F67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39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C58AC-E3A3-4BB9-B104-B089ACDB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2BA545-1343-4CD4-A502-8A08DE10E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B8237A-FFFD-402A-BE0A-FBF23B5C5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7647B-FD45-4F74-8DC3-F19E5C96504F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268E99-00E3-4FA2-A0C2-A59815929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62E108-FCFA-4EB2-914D-11603BA71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2F336-AF88-461E-AE74-6B5B864F67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58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93F06-0219-483F-8236-CF31D607A7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2F9326-B638-4506-8E35-2ACDEFBAFF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3DDC18-611B-459C-95A0-F7FF24CAB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3429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0275C18-F987-4712-8E61-9836620A5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3429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7E142E4-60F5-4B33-8CC4-BA152135BD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8998"/>
            <a:ext cx="6096002" cy="342900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F914092-4D01-4001-9D38-84B00DB22C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6" y="3428998"/>
            <a:ext cx="6096003" cy="34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9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04AEE-3456-43AF-9458-3E82CE37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C90FFB7-D30D-4221-8FE7-99CE6EBB8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342900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9C4C292-0DB7-4116-A888-251608BAB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3429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86EDE82-430A-46C7-BFED-E7561C079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6096000" cy="3429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274B05F-0472-4927-9F6E-312C95D1A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3428998"/>
            <a:ext cx="6096001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002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Администратор</cp:lastModifiedBy>
  <cp:revision>1</cp:revision>
  <dcterms:created xsi:type="dcterms:W3CDTF">2021-10-27T06:28:03Z</dcterms:created>
  <dcterms:modified xsi:type="dcterms:W3CDTF">2021-10-27T06:28:21Z</dcterms:modified>
</cp:coreProperties>
</file>