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6576000" cy="29260800"/>
  <p:notesSz cx="31151513" cy="51206400"/>
  <p:defaultTextStyle>
    <a:defPPr>
      <a:defRPr lang="en-US"/>
    </a:defPPr>
    <a:lvl1pPr algn="l" rtl="0" eaLnBrk="0" fontAlgn="base" hangingPunct="0">
      <a:spcBef>
        <a:spcPct val="0"/>
      </a:spcBef>
      <a:spcAft>
        <a:spcPct val="0"/>
      </a:spcAft>
      <a:defRPr sz="7200" kern="1200">
        <a:solidFill>
          <a:schemeClr val="tx1"/>
        </a:solidFill>
        <a:latin typeface="Arquitectura" pitchFamily="18" charset="0"/>
        <a:ea typeface="+mn-ea"/>
        <a:cs typeface="+mn-cs"/>
      </a:defRPr>
    </a:lvl1pPr>
    <a:lvl2pPr marL="457200" algn="l" rtl="0" eaLnBrk="0" fontAlgn="base" hangingPunct="0">
      <a:spcBef>
        <a:spcPct val="0"/>
      </a:spcBef>
      <a:spcAft>
        <a:spcPct val="0"/>
      </a:spcAft>
      <a:defRPr sz="7200" kern="1200">
        <a:solidFill>
          <a:schemeClr val="tx1"/>
        </a:solidFill>
        <a:latin typeface="Arquitectura" pitchFamily="18" charset="0"/>
        <a:ea typeface="+mn-ea"/>
        <a:cs typeface="+mn-cs"/>
      </a:defRPr>
    </a:lvl2pPr>
    <a:lvl3pPr marL="914400" algn="l" rtl="0" eaLnBrk="0" fontAlgn="base" hangingPunct="0">
      <a:spcBef>
        <a:spcPct val="0"/>
      </a:spcBef>
      <a:spcAft>
        <a:spcPct val="0"/>
      </a:spcAft>
      <a:defRPr sz="7200" kern="1200">
        <a:solidFill>
          <a:schemeClr val="tx1"/>
        </a:solidFill>
        <a:latin typeface="Arquitectura" pitchFamily="18" charset="0"/>
        <a:ea typeface="+mn-ea"/>
        <a:cs typeface="+mn-cs"/>
      </a:defRPr>
    </a:lvl3pPr>
    <a:lvl4pPr marL="1371600" algn="l" rtl="0" eaLnBrk="0" fontAlgn="base" hangingPunct="0">
      <a:spcBef>
        <a:spcPct val="0"/>
      </a:spcBef>
      <a:spcAft>
        <a:spcPct val="0"/>
      </a:spcAft>
      <a:defRPr sz="7200" kern="1200">
        <a:solidFill>
          <a:schemeClr val="tx1"/>
        </a:solidFill>
        <a:latin typeface="Arquitectura" pitchFamily="18" charset="0"/>
        <a:ea typeface="+mn-ea"/>
        <a:cs typeface="+mn-cs"/>
      </a:defRPr>
    </a:lvl4pPr>
    <a:lvl5pPr marL="1828800" algn="l" rtl="0" eaLnBrk="0" fontAlgn="base" hangingPunct="0">
      <a:spcBef>
        <a:spcPct val="0"/>
      </a:spcBef>
      <a:spcAft>
        <a:spcPct val="0"/>
      </a:spcAft>
      <a:defRPr sz="7200" kern="1200">
        <a:solidFill>
          <a:schemeClr val="tx1"/>
        </a:solidFill>
        <a:latin typeface="Arquitectura" pitchFamily="18" charset="0"/>
        <a:ea typeface="+mn-ea"/>
        <a:cs typeface="+mn-cs"/>
      </a:defRPr>
    </a:lvl5pPr>
    <a:lvl6pPr marL="2286000" algn="l" defTabSz="914400" rtl="0" eaLnBrk="1" latinLnBrk="0" hangingPunct="1">
      <a:defRPr sz="7200" kern="1200">
        <a:solidFill>
          <a:schemeClr val="tx1"/>
        </a:solidFill>
        <a:latin typeface="Arquitectura" pitchFamily="18" charset="0"/>
        <a:ea typeface="+mn-ea"/>
        <a:cs typeface="+mn-cs"/>
      </a:defRPr>
    </a:lvl6pPr>
    <a:lvl7pPr marL="2743200" algn="l" defTabSz="914400" rtl="0" eaLnBrk="1" latinLnBrk="0" hangingPunct="1">
      <a:defRPr sz="7200" kern="1200">
        <a:solidFill>
          <a:schemeClr val="tx1"/>
        </a:solidFill>
        <a:latin typeface="Arquitectura" pitchFamily="18" charset="0"/>
        <a:ea typeface="+mn-ea"/>
        <a:cs typeface="+mn-cs"/>
      </a:defRPr>
    </a:lvl7pPr>
    <a:lvl8pPr marL="3200400" algn="l" defTabSz="914400" rtl="0" eaLnBrk="1" latinLnBrk="0" hangingPunct="1">
      <a:defRPr sz="7200" kern="1200">
        <a:solidFill>
          <a:schemeClr val="tx1"/>
        </a:solidFill>
        <a:latin typeface="Arquitectura" pitchFamily="18" charset="0"/>
        <a:ea typeface="+mn-ea"/>
        <a:cs typeface="+mn-cs"/>
      </a:defRPr>
    </a:lvl8pPr>
    <a:lvl9pPr marL="3657600" algn="l" defTabSz="914400" rtl="0" eaLnBrk="1" latinLnBrk="0" hangingPunct="1">
      <a:defRPr sz="7200" kern="1200">
        <a:solidFill>
          <a:schemeClr val="tx1"/>
        </a:solidFill>
        <a:latin typeface="Arquitectura" pitchFamily="18" charset="0"/>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641F45-02F2-D747-85F1-746E606768D6}" v="4" dt="2019-12-08T18:26:13.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4" autoAdjust="0"/>
    <p:restoredTop sz="96208" autoAdjust="0"/>
  </p:normalViewPr>
  <p:slideViewPr>
    <p:cSldViewPr>
      <p:cViewPr>
        <p:scale>
          <a:sx n="98" d="100"/>
          <a:sy n="98" d="100"/>
        </p:scale>
        <p:origin x="-10608" y="-7752"/>
      </p:cViewPr>
      <p:guideLst>
        <p:guide orient="horz" pos="9216"/>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Tianyuan" userId="ac0799c1-5af6-43f4-bd02-39a52222de6c" providerId="ADAL" clId="{65641F45-02F2-D747-85F1-746E606768D6}"/>
    <pc:docChg chg="modSld">
      <pc:chgData name="Fu Tianyuan" userId="ac0799c1-5af6-43f4-bd02-39a52222de6c" providerId="ADAL" clId="{65641F45-02F2-D747-85F1-746E606768D6}" dt="2019-12-08T18:42:33.573" v="23" actId="20577"/>
      <pc:docMkLst>
        <pc:docMk/>
      </pc:docMkLst>
      <pc:sldChg chg="modSp">
        <pc:chgData name="Fu Tianyuan" userId="ac0799c1-5af6-43f4-bd02-39a52222de6c" providerId="ADAL" clId="{65641F45-02F2-D747-85F1-746E606768D6}" dt="2019-12-08T18:42:33.573" v="23" actId="20577"/>
        <pc:sldMkLst>
          <pc:docMk/>
          <pc:sldMk cId="0" sldId="256"/>
        </pc:sldMkLst>
        <pc:spChg chg="mod">
          <ac:chgData name="Fu Tianyuan" userId="ac0799c1-5af6-43f4-bd02-39a52222de6c" providerId="ADAL" clId="{65641F45-02F2-D747-85F1-746E606768D6}" dt="2019-12-08T18:26:44.030" v="11" actId="20577"/>
          <ac:spMkLst>
            <pc:docMk/>
            <pc:sldMk cId="0" sldId="256"/>
            <ac:spMk id="62" creationId="{14A76C8D-7F89-894F-A499-A69ECF0833D3}"/>
          </ac:spMkLst>
        </pc:spChg>
        <pc:spChg chg="mod">
          <ac:chgData name="Fu Tianyuan" userId="ac0799c1-5af6-43f4-bd02-39a52222de6c" providerId="ADAL" clId="{65641F45-02F2-D747-85F1-746E606768D6}" dt="2019-12-08T18:41:19.854" v="12" actId="20577"/>
          <ac:spMkLst>
            <pc:docMk/>
            <pc:sldMk cId="0" sldId="256"/>
            <ac:spMk id="66" creationId="{3BB3C517-DD03-AC46-AB0B-0BE249491F74}"/>
          </ac:spMkLst>
        </pc:spChg>
        <pc:graphicFrameChg chg="modGraphic">
          <ac:chgData name="Fu Tianyuan" userId="ac0799c1-5af6-43f4-bd02-39a52222de6c" providerId="ADAL" clId="{65641F45-02F2-D747-85F1-746E606768D6}" dt="2019-12-08T18:42:33.573" v="23" actId="20577"/>
          <ac:graphicFrameMkLst>
            <pc:docMk/>
            <pc:sldMk cId="0" sldId="256"/>
            <ac:graphicFrameMk id="114" creationId="{C91A2692-ABE2-A749-8F3B-ACAB6944C891}"/>
          </ac:graphicFrameMkLst>
        </pc:graphicFrameChg>
        <pc:picChg chg="mod">
          <ac:chgData name="Fu Tianyuan" userId="ac0799c1-5af6-43f4-bd02-39a52222de6c" providerId="ADAL" clId="{65641F45-02F2-D747-85F1-746E606768D6}" dt="2019-12-08T18:26:11.660" v="1" actId="1036"/>
          <ac:picMkLst>
            <pc:docMk/>
            <pc:sldMk cId="0" sldId="256"/>
            <ac:picMk id="4127" creationId="{B2BB4FC3-1868-5848-B16C-250F0EFD9A2B}"/>
          </ac:picMkLst>
        </pc:picChg>
        <pc:picChg chg="mod">
          <ac:chgData name="Fu Tianyuan" userId="ac0799c1-5af6-43f4-bd02-39a52222de6c" providerId="ADAL" clId="{65641F45-02F2-D747-85F1-746E606768D6}" dt="2019-12-08T18:26:13.302" v="3" actId="1036"/>
          <ac:picMkLst>
            <pc:docMk/>
            <pc:sldMk cId="0" sldId="256"/>
            <ac:picMk id="4128" creationId="{9A0C0B2F-A79D-2046-BB9A-3F00F8686C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F2A0EC8-A32B-C343-8E53-6FDD4995BC98}"/>
              </a:ext>
            </a:extLst>
          </p:cNvPr>
          <p:cNvSpPr>
            <a:spLocks noGrp="1" noChangeArrowheads="1"/>
          </p:cNvSpPr>
          <p:nvPr>
            <p:ph type="hdr" sz="quarter"/>
          </p:nvPr>
        </p:nvSpPr>
        <p:spPr bwMode="auto">
          <a:xfrm>
            <a:off x="0" y="0"/>
            <a:ext cx="13496925" cy="2617788"/>
          </a:xfrm>
          <a:prstGeom prst="rect">
            <a:avLst/>
          </a:prstGeom>
          <a:noFill/>
          <a:ln>
            <a:noFill/>
          </a:ln>
          <a:effectLst/>
        </p:spPr>
        <p:txBody>
          <a:bodyPr vert="horz" wrap="square" lIns="477602" tIns="238804" rIns="477602" bIns="238804" numCol="1" anchor="t" anchorCtr="0" compatLnSpc="1">
            <a:prstTxWarp prst="textNoShape">
              <a:avLst/>
            </a:prstTxWarp>
          </a:bodyPr>
          <a:lstStyle>
            <a:lvl1pPr defTabSz="4776788" eaLnBrk="1" hangingPunct="1">
              <a:defRPr sz="6100">
                <a:latin typeface="Tiepolo Black" charset="0"/>
              </a:defRPr>
            </a:lvl1pPr>
          </a:lstStyle>
          <a:p>
            <a:pPr>
              <a:defRPr/>
            </a:pPr>
            <a:endParaRPr lang="en-US" altLang="x-none"/>
          </a:p>
        </p:txBody>
      </p:sp>
      <p:sp>
        <p:nvSpPr>
          <p:cNvPr id="4099" name="Rectangle 3">
            <a:extLst>
              <a:ext uri="{FF2B5EF4-FFF2-40B4-BE49-F238E27FC236}">
                <a16:creationId xmlns:a16="http://schemas.microsoft.com/office/drawing/2014/main" id="{B68B5173-8DB7-A146-808B-9CDC4CAB386F}"/>
              </a:ext>
            </a:extLst>
          </p:cNvPr>
          <p:cNvSpPr>
            <a:spLocks noGrp="1" noChangeArrowheads="1"/>
          </p:cNvSpPr>
          <p:nvPr>
            <p:ph type="dt" sz="quarter" idx="1"/>
          </p:nvPr>
        </p:nvSpPr>
        <p:spPr bwMode="auto">
          <a:xfrm>
            <a:off x="17654588" y="0"/>
            <a:ext cx="13496925" cy="2617788"/>
          </a:xfrm>
          <a:prstGeom prst="rect">
            <a:avLst/>
          </a:prstGeom>
          <a:noFill/>
          <a:ln>
            <a:noFill/>
          </a:ln>
          <a:effectLst/>
        </p:spPr>
        <p:txBody>
          <a:bodyPr vert="horz" wrap="square" lIns="477602" tIns="238804" rIns="477602" bIns="238804" numCol="1" anchor="t" anchorCtr="0" compatLnSpc="1">
            <a:prstTxWarp prst="textNoShape">
              <a:avLst/>
            </a:prstTxWarp>
          </a:bodyPr>
          <a:lstStyle>
            <a:lvl1pPr algn="r" defTabSz="4776788" eaLnBrk="1" hangingPunct="1">
              <a:defRPr sz="6100">
                <a:latin typeface="Tiepolo Black" charset="0"/>
              </a:defRPr>
            </a:lvl1pPr>
          </a:lstStyle>
          <a:p>
            <a:pPr>
              <a:defRPr/>
            </a:pPr>
            <a:endParaRPr lang="en-US" altLang="x-none"/>
          </a:p>
        </p:txBody>
      </p:sp>
      <p:sp>
        <p:nvSpPr>
          <p:cNvPr id="4100" name="Rectangle 4">
            <a:extLst>
              <a:ext uri="{FF2B5EF4-FFF2-40B4-BE49-F238E27FC236}">
                <a16:creationId xmlns:a16="http://schemas.microsoft.com/office/drawing/2014/main" id="{157C831E-E0B5-8B4C-9521-AE770464317D}"/>
              </a:ext>
            </a:extLst>
          </p:cNvPr>
          <p:cNvSpPr>
            <a:spLocks noGrp="1" noChangeArrowheads="1"/>
          </p:cNvSpPr>
          <p:nvPr>
            <p:ph type="ftr" sz="quarter" idx="2"/>
          </p:nvPr>
        </p:nvSpPr>
        <p:spPr bwMode="auto">
          <a:xfrm>
            <a:off x="0" y="49820513"/>
            <a:ext cx="13496925" cy="2617787"/>
          </a:xfrm>
          <a:prstGeom prst="rect">
            <a:avLst/>
          </a:prstGeom>
          <a:noFill/>
          <a:ln>
            <a:noFill/>
          </a:ln>
          <a:effectLst/>
        </p:spPr>
        <p:txBody>
          <a:bodyPr vert="horz" wrap="square" lIns="477602" tIns="238804" rIns="477602" bIns="238804" numCol="1" anchor="b" anchorCtr="0" compatLnSpc="1">
            <a:prstTxWarp prst="textNoShape">
              <a:avLst/>
            </a:prstTxWarp>
          </a:bodyPr>
          <a:lstStyle>
            <a:lvl1pPr defTabSz="4776788" eaLnBrk="1" hangingPunct="1">
              <a:defRPr sz="6100">
                <a:latin typeface="Tiepolo Black" charset="0"/>
              </a:defRPr>
            </a:lvl1pPr>
          </a:lstStyle>
          <a:p>
            <a:pPr>
              <a:defRPr/>
            </a:pPr>
            <a:endParaRPr lang="en-US" altLang="x-none"/>
          </a:p>
        </p:txBody>
      </p:sp>
      <p:sp>
        <p:nvSpPr>
          <p:cNvPr id="4101" name="Rectangle 5">
            <a:extLst>
              <a:ext uri="{FF2B5EF4-FFF2-40B4-BE49-F238E27FC236}">
                <a16:creationId xmlns:a16="http://schemas.microsoft.com/office/drawing/2014/main" id="{3EE6FBB2-AA61-4C46-9DFD-D469F3C6D3CB}"/>
              </a:ext>
            </a:extLst>
          </p:cNvPr>
          <p:cNvSpPr>
            <a:spLocks noGrp="1" noChangeArrowheads="1"/>
          </p:cNvSpPr>
          <p:nvPr>
            <p:ph type="sldNum" sz="quarter" idx="3"/>
          </p:nvPr>
        </p:nvSpPr>
        <p:spPr bwMode="auto">
          <a:xfrm>
            <a:off x="17654588" y="49820513"/>
            <a:ext cx="13496925" cy="2617787"/>
          </a:xfrm>
          <a:prstGeom prst="rect">
            <a:avLst/>
          </a:prstGeom>
          <a:noFill/>
          <a:ln>
            <a:noFill/>
          </a:ln>
          <a:effectLst/>
        </p:spPr>
        <p:txBody>
          <a:bodyPr vert="horz" wrap="square" lIns="477602" tIns="238804" rIns="477602" bIns="238804" numCol="1" anchor="b" anchorCtr="0" compatLnSpc="1">
            <a:prstTxWarp prst="textNoShape">
              <a:avLst/>
            </a:prstTxWarp>
          </a:bodyPr>
          <a:lstStyle>
            <a:lvl1pPr algn="r" defTabSz="4776788" eaLnBrk="1" hangingPunct="1">
              <a:defRPr sz="6100" smtClean="0">
                <a:latin typeface="Tiepolo Black" pitchFamily="18" charset="0"/>
                <a:ea typeface="宋体" panose="02010600030101010101" pitchFamily="2" charset="-122"/>
              </a:defRPr>
            </a:lvl1pPr>
          </a:lstStyle>
          <a:p>
            <a:pPr>
              <a:defRPr/>
            </a:pPr>
            <a:fld id="{0F1D6FE6-45B7-D34E-9BAC-3C22BA4BDD0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B48E24-51CF-8B49-9361-D9C72F1AEA9C}"/>
              </a:ext>
            </a:extLst>
          </p:cNvPr>
          <p:cNvSpPr>
            <a:spLocks noGrp="1"/>
          </p:cNvSpPr>
          <p:nvPr>
            <p:ph type="hdr" sz="quarter"/>
          </p:nvPr>
        </p:nvSpPr>
        <p:spPr>
          <a:xfrm>
            <a:off x="0" y="0"/>
            <a:ext cx="13498513" cy="25669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9E095000-0603-F341-B6BB-2C3B74BA89C8}"/>
              </a:ext>
            </a:extLst>
          </p:cNvPr>
          <p:cNvSpPr>
            <a:spLocks noGrp="1"/>
          </p:cNvSpPr>
          <p:nvPr>
            <p:ph type="dt" idx="1"/>
          </p:nvPr>
        </p:nvSpPr>
        <p:spPr>
          <a:xfrm>
            <a:off x="17645063" y="0"/>
            <a:ext cx="13498512" cy="25669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fld id="{F0BBD573-5727-6F4B-BE8A-59C1EDD0DAD5}" type="datetimeFigureOut">
              <a:rPr lang="en-US" altLang="zh-CN"/>
              <a:pPr>
                <a:defRPr/>
              </a:pPr>
              <a:t>12/8/19</a:t>
            </a:fld>
            <a:endParaRPr lang="en-US" altLang="zh-CN"/>
          </a:p>
        </p:txBody>
      </p:sp>
      <p:sp>
        <p:nvSpPr>
          <p:cNvPr id="4" name="Slide Image Placeholder 3">
            <a:extLst>
              <a:ext uri="{FF2B5EF4-FFF2-40B4-BE49-F238E27FC236}">
                <a16:creationId xmlns:a16="http://schemas.microsoft.com/office/drawing/2014/main" id="{2A9CD25F-1BB5-2942-9EF6-28EFD72272F2}"/>
              </a:ext>
            </a:extLst>
          </p:cNvPr>
          <p:cNvSpPr>
            <a:spLocks noGrp="1" noRot="1" noChangeAspect="1"/>
          </p:cNvSpPr>
          <p:nvPr>
            <p:ph type="sldImg" idx="2"/>
          </p:nvPr>
        </p:nvSpPr>
        <p:spPr>
          <a:xfrm>
            <a:off x="4775200" y="6400800"/>
            <a:ext cx="21601113" cy="17281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8F9C56A-8777-8549-9718-6D6CDC70A480}"/>
              </a:ext>
            </a:extLst>
          </p:cNvPr>
          <p:cNvSpPr>
            <a:spLocks noGrp="1"/>
          </p:cNvSpPr>
          <p:nvPr>
            <p:ph type="body" sz="quarter" idx="3"/>
          </p:nvPr>
        </p:nvSpPr>
        <p:spPr>
          <a:xfrm>
            <a:off x="3114675" y="24642763"/>
            <a:ext cx="24922163" cy="201628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459940E-1827-4A4C-8BBD-66EC41A293EF}"/>
              </a:ext>
            </a:extLst>
          </p:cNvPr>
          <p:cNvSpPr>
            <a:spLocks noGrp="1"/>
          </p:cNvSpPr>
          <p:nvPr>
            <p:ph type="ftr" sz="quarter" idx="4"/>
          </p:nvPr>
        </p:nvSpPr>
        <p:spPr>
          <a:xfrm>
            <a:off x="0" y="48639413"/>
            <a:ext cx="13498513" cy="25669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14E63A7B-7DD6-9448-A04F-DAC116AD5360}"/>
              </a:ext>
            </a:extLst>
          </p:cNvPr>
          <p:cNvSpPr>
            <a:spLocks noGrp="1"/>
          </p:cNvSpPr>
          <p:nvPr>
            <p:ph type="sldNum" sz="quarter" idx="5"/>
          </p:nvPr>
        </p:nvSpPr>
        <p:spPr>
          <a:xfrm>
            <a:off x="17645063" y="48639413"/>
            <a:ext cx="13498512" cy="25669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0602EB89-8A9D-1541-8F81-867CB968EA8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B1CFAE1F-3C09-D74E-8B3C-6DB2EA90AC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26DE2B3F-C5DF-F04A-AF99-9D824B8387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panose="02010600030101010101" pitchFamily="2" charset="-122"/>
              </a:rPr>
              <a:t>Intro</a:t>
            </a:r>
          </a:p>
          <a:p>
            <a:r>
              <a:rPr lang="en-US" altLang="zh-CN">
                <a:ea typeface="宋体" panose="02010600030101010101" pitchFamily="2" charset="-122"/>
              </a:rPr>
              <a:t>Data</a:t>
            </a:r>
          </a:p>
          <a:p>
            <a:endParaRPr lang="en-US" altLang="zh-CN">
              <a:ea typeface="宋体" panose="02010600030101010101" pitchFamily="2" charset="-122"/>
            </a:endParaRPr>
          </a:p>
        </p:txBody>
      </p:sp>
      <p:sp>
        <p:nvSpPr>
          <p:cNvPr id="5124" name="Slide Number Placeholder 3">
            <a:extLst>
              <a:ext uri="{FF2B5EF4-FFF2-40B4-BE49-F238E27FC236}">
                <a16:creationId xmlns:a16="http://schemas.microsoft.com/office/drawing/2014/main" id="{B0D83A1E-2F29-5246-AD5F-9E4C63A4F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fld id="{8234AFFF-65A6-6D42-87FC-A6AC396050BB}" type="slidenum">
              <a:rPr lang="en-US" altLang="zh-CN" sz="1200"/>
              <a:pPr/>
              <a:t>1</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789488"/>
            <a:ext cx="27432000" cy="1018698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72000" y="15368588"/>
            <a:ext cx="27432000" cy="70643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FE35CA6D-5E94-214D-9943-C347DDB3F987}"/>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8571E2A9-3B3F-844C-AEF6-5F656CEA6E48}"/>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00BCB0B6-F547-C447-B004-EA3406F92E28}"/>
              </a:ext>
            </a:extLst>
          </p:cNvPr>
          <p:cNvSpPr>
            <a:spLocks noGrp="1" noChangeArrowheads="1"/>
          </p:cNvSpPr>
          <p:nvPr>
            <p:ph type="sldNum" sz="quarter" idx="12"/>
          </p:nvPr>
        </p:nvSpPr>
        <p:spPr>
          <a:ln/>
        </p:spPr>
        <p:txBody>
          <a:bodyPr/>
          <a:lstStyle>
            <a:lvl1pPr>
              <a:defRPr/>
            </a:lvl1pPr>
          </a:lstStyle>
          <a:p>
            <a:pPr>
              <a:defRPr/>
            </a:pPr>
            <a:fld id="{FD644B98-1F40-1F4E-8FEB-6EEE39C3D1CD}" type="slidenum">
              <a:rPr lang="en-US" altLang="zh-CN"/>
              <a:pPr>
                <a:defRPr/>
              </a:pPr>
              <a:t>‹#›</a:t>
            </a:fld>
            <a:endParaRPr lang="en-US" altLang="zh-CN"/>
          </a:p>
        </p:txBody>
      </p:sp>
    </p:spTree>
    <p:extLst>
      <p:ext uri="{BB962C8B-B14F-4D97-AF65-F5344CB8AC3E}">
        <p14:creationId xmlns:p14="http://schemas.microsoft.com/office/powerpoint/2010/main" val="376203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BB8A5BE-3608-004D-9913-46A593649DA5}"/>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6E51B54-9596-A54F-867A-4A05336ED553}"/>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49820D52-FB09-A747-B34A-AD80E399C036}"/>
              </a:ext>
            </a:extLst>
          </p:cNvPr>
          <p:cNvSpPr>
            <a:spLocks noGrp="1" noChangeArrowheads="1"/>
          </p:cNvSpPr>
          <p:nvPr>
            <p:ph type="sldNum" sz="quarter" idx="12"/>
          </p:nvPr>
        </p:nvSpPr>
        <p:spPr>
          <a:ln/>
        </p:spPr>
        <p:txBody>
          <a:bodyPr/>
          <a:lstStyle>
            <a:lvl1pPr>
              <a:defRPr/>
            </a:lvl1pPr>
          </a:lstStyle>
          <a:p>
            <a:pPr>
              <a:defRPr/>
            </a:pPr>
            <a:fld id="{A823A894-71D7-3545-8E71-22A553401C9E}" type="slidenum">
              <a:rPr lang="en-US" altLang="zh-CN"/>
              <a:pPr>
                <a:defRPr/>
              </a:pPr>
              <a:t>‹#›</a:t>
            </a:fld>
            <a:endParaRPr lang="en-US" altLang="zh-CN"/>
          </a:p>
        </p:txBody>
      </p:sp>
    </p:spTree>
    <p:extLst>
      <p:ext uri="{BB962C8B-B14F-4D97-AF65-F5344CB8AC3E}">
        <p14:creationId xmlns:p14="http://schemas.microsoft.com/office/powerpoint/2010/main" val="35449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988" y="2603500"/>
            <a:ext cx="77724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0" y="2603500"/>
            <a:ext cx="23166388"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44F4E4-26E8-6A48-8702-C95200FE1E4E}"/>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201B8DA-027C-A84A-8AAC-F45E763D8E8F}"/>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A6DED91-EE16-4042-83C3-DE8ED86C017F}"/>
              </a:ext>
            </a:extLst>
          </p:cNvPr>
          <p:cNvSpPr>
            <a:spLocks noGrp="1" noChangeArrowheads="1"/>
          </p:cNvSpPr>
          <p:nvPr>
            <p:ph type="sldNum" sz="quarter" idx="12"/>
          </p:nvPr>
        </p:nvSpPr>
        <p:spPr>
          <a:ln/>
        </p:spPr>
        <p:txBody>
          <a:bodyPr/>
          <a:lstStyle>
            <a:lvl1pPr>
              <a:defRPr/>
            </a:lvl1pPr>
          </a:lstStyle>
          <a:p>
            <a:pPr>
              <a:defRPr/>
            </a:pPr>
            <a:fld id="{B999497D-E273-AE4E-8982-E3CF03134CBC}" type="slidenum">
              <a:rPr lang="en-US" altLang="zh-CN"/>
              <a:pPr>
                <a:defRPr/>
              </a:pPr>
              <a:t>‹#›</a:t>
            </a:fld>
            <a:endParaRPr lang="en-US" altLang="zh-CN"/>
          </a:p>
        </p:txBody>
      </p:sp>
    </p:spTree>
    <p:extLst>
      <p:ext uri="{BB962C8B-B14F-4D97-AF65-F5344CB8AC3E}">
        <p14:creationId xmlns:p14="http://schemas.microsoft.com/office/powerpoint/2010/main" val="411083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A5C73C1-65C7-284B-9378-8BBC12577599}"/>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770BD72-F731-A24C-9D0A-D334C2D63B62}"/>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21001B9D-AFE3-1841-9FCA-710447A7214C}"/>
              </a:ext>
            </a:extLst>
          </p:cNvPr>
          <p:cNvSpPr>
            <a:spLocks noGrp="1" noChangeArrowheads="1"/>
          </p:cNvSpPr>
          <p:nvPr>
            <p:ph type="sldNum" sz="quarter" idx="12"/>
          </p:nvPr>
        </p:nvSpPr>
        <p:spPr>
          <a:ln/>
        </p:spPr>
        <p:txBody>
          <a:bodyPr/>
          <a:lstStyle>
            <a:lvl1pPr>
              <a:defRPr/>
            </a:lvl1pPr>
          </a:lstStyle>
          <a:p>
            <a:pPr>
              <a:defRPr/>
            </a:pPr>
            <a:fld id="{378FF53A-D029-6442-A643-0D491732B8C8}" type="slidenum">
              <a:rPr lang="en-US" altLang="zh-CN"/>
              <a:pPr>
                <a:defRPr/>
              </a:pPr>
              <a:t>‹#›</a:t>
            </a:fld>
            <a:endParaRPr lang="en-US" altLang="zh-CN"/>
          </a:p>
        </p:txBody>
      </p:sp>
    </p:spTree>
    <p:extLst>
      <p:ext uri="{BB962C8B-B14F-4D97-AF65-F5344CB8AC3E}">
        <p14:creationId xmlns:p14="http://schemas.microsoft.com/office/powerpoint/2010/main" val="316874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7294563"/>
            <a:ext cx="31546800" cy="121713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95550" y="19581813"/>
            <a:ext cx="31546800" cy="64008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BB26D08-048A-8C4C-B556-E57B67D5FA21}"/>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8B27405-0975-0547-AC29-E1D0EBB97D9D}"/>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6D1F356-3ADF-D14C-9856-A1007635247D}"/>
              </a:ext>
            </a:extLst>
          </p:cNvPr>
          <p:cNvSpPr>
            <a:spLocks noGrp="1" noChangeArrowheads="1"/>
          </p:cNvSpPr>
          <p:nvPr>
            <p:ph type="sldNum" sz="quarter" idx="12"/>
          </p:nvPr>
        </p:nvSpPr>
        <p:spPr>
          <a:ln/>
        </p:spPr>
        <p:txBody>
          <a:bodyPr/>
          <a:lstStyle>
            <a:lvl1pPr>
              <a:defRPr/>
            </a:lvl1pPr>
          </a:lstStyle>
          <a:p>
            <a:pPr>
              <a:defRPr/>
            </a:pPr>
            <a:fld id="{9B362B7B-B332-A64D-B4F5-D3CBCD052532}" type="slidenum">
              <a:rPr lang="en-US" altLang="zh-CN"/>
              <a:pPr>
                <a:defRPr/>
              </a:pPr>
              <a:t>‹#›</a:t>
            </a:fld>
            <a:endParaRPr lang="en-US" altLang="zh-CN"/>
          </a:p>
        </p:txBody>
      </p:sp>
    </p:spTree>
    <p:extLst>
      <p:ext uri="{BB962C8B-B14F-4D97-AF65-F5344CB8AC3E}">
        <p14:creationId xmlns:p14="http://schemas.microsoft.com/office/powerpoint/2010/main" val="225953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0" y="8458200"/>
            <a:ext cx="15468600" cy="1755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8458200"/>
            <a:ext cx="15470188" cy="1755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D40D860-79F9-C840-8E3B-1864FD9F5B13}"/>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F9E78C46-42B8-CC46-817D-FB1F5A52E66F}"/>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028644F7-1D54-A34C-9C99-8B2FA5892DE4}"/>
              </a:ext>
            </a:extLst>
          </p:cNvPr>
          <p:cNvSpPr>
            <a:spLocks noGrp="1" noChangeArrowheads="1"/>
          </p:cNvSpPr>
          <p:nvPr>
            <p:ph type="sldNum" sz="quarter" idx="12"/>
          </p:nvPr>
        </p:nvSpPr>
        <p:spPr>
          <a:ln/>
        </p:spPr>
        <p:txBody>
          <a:bodyPr/>
          <a:lstStyle>
            <a:lvl1pPr>
              <a:defRPr/>
            </a:lvl1pPr>
          </a:lstStyle>
          <a:p>
            <a:pPr>
              <a:defRPr/>
            </a:pPr>
            <a:fld id="{14AD8CE8-503F-A545-B672-97F9532B32FB}" type="slidenum">
              <a:rPr lang="en-US" altLang="zh-CN"/>
              <a:pPr>
                <a:defRPr/>
              </a:pPr>
              <a:t>‹#›</a:t>
            </a:fld>
            <a:endParaRPr lang="en-US" altLang="zh-CN"/>
          </a:p>
        </p:txBody>
      </p:sp>
    </p:spTree>
    <p:extLst>
      <p:ext uri="{BB962C8B-B14F-4D97-AF65-F5344CB8AC3E}">
        <p14:creationId xmlns:p14="http://schemas.microsoft.com/office/powerpoint/2010/main" val="351061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557338"/>
            <a:ext cx="31546800" cy="5656262"/>
          </a:xfrm>
        </p:spPr>
        <p:txBody>
          <a:bodyPr/>
          <a:lstStyle/>
          <a:p>
            <a:r>
              <a:rPr lang="en-US"/>
              <a:t>Click to edit Master title style</a:t>
            </a:r>
          </a:p>
        </p:txBody>
      </p:sp>
      <p:sp>
        <p:nvSpPr>
          <p:cNvPr id="3" name="Text Placeholder 2"/>
          <p:cNvSpPr>
            <a:spLocks noGrp="1"/>
          </p:cNvSpPr>
          <p:nvPr>
            <p:ph type="body" idx="1"/>
          </p:nvPr>
        </p:nvSpPr>
        <p:spPr>
          <a:xfrm>
            <a:off x="2519363" y="7172325"/>
            <a:ext cx="15473362" cy="35163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19363" y="10688638"/>
            <a:ext cx="15473362" cy="15721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7172325"/>
            <a:ext cx="15549563" cy="35163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16600" y="10688638"/>
            <a:ext cx="15549563" cy="15721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74085EC-510A-A745-AFE3-D53D01003D74}"/>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4F4FE10D-B9EE-7E44-B7A9-28285A41B169}"/>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1ABE782D-CAD8-C34F-AAF9-01CB7FEFBCC7}"/>
              </a:ext>
            </a:extLst>
          </p:cNvPr>
          <p:cNvSpPr>
            <a:spLocks noGrp="1" noChangeArrowheads="1"/>
          </p:cNvSpPr>
          <p:nvPr>
            <p:ph type="sldNum" sz="quarter" idx="12"/>
          </p:nvPr>
        </p:nvSpPr>
        <p:spPr>
          <a:ln/>
        </p:spPr>
        <p:txBody>
          <a:bodyPr/>
          <a:lstStyle>
            <a:lvl1pPr>
              <a:defRPr/>
            </a:lvl1pPr>
          </a:lstStyle>
          <a:p>
            <a:pPr>
              <a:defRPr/>
            </a:pPr>
            <a:fld id="{3B3A38A7-9182-F941-864A-3F73759A56E1}" type="slidenum">
              <a:rPr lang="en-US" altLang="zh-CN"/>
              <a:pPr>
                <a:defRPr/>
              </a:pPr>
              <a:t>‹#›</a:t>
            </a:fld>
            <a:endParaRPr lang="en-US" altLang="zh-CN"/>
          </a:p>
        </p:txBody>
      </p:sp>
    </p:spTree>
    <p:extLst>
      <p:ext uri="{BB962C8B-B14F-4D97-AF65-F5344CB8AC3E}">
        <p14:creationId xmlns:p14="http://schemas.microsoft.com/office/powerpoint/2010/main" val="418710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21E0B69-F163-BA4C-A874-E742CF940D54}"/>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03F7EE08-FFEA-5C40-AB06-B8119A016E6E}"/>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B0F086A5-ED53-9545-B4B8-40E50F3E429B}"/>
              </a:ext>
            </a:extLst>
          </p:cNvPr>
          <p:cNvSpPr>
            <a:spLocks noGrp="1" noChangeArrowheads="1"/>
          </p:cNvSpPr>
          <p:nvPr>
            <p:ph type="sldNum" sz="quarter" idx="12"/>
          </p:nvPr>
        </p:nvSpPr>
        <p:spPr>
          <a:ln/>
        </p:spPr>
        <p:txBody>
          <a:bodyPr/>
          <a:lstStyle>
            <a:lvl1pPr>
              <a:defRPr/>
            </a:lvl1pPr>
          </a:lstStyle>
          <a:p>
            <a:pPr>
              <a:defRPr/>
            </a:pPr>
            <a:fld id="{AE935831-C943-B546-826B-65F4D0298210}" type="slidenum">
              <a:rPr lang="en-US" altLang="zh-CN"/>
              <a:pPr>
                <a:defRPr/>
              </a:pPr>
              <a:t>‹#›</a:t>
            </a:fld>
            <a:endParaRPr lang="en-US" altLang="zh-CN"/>
          </a:p>
        </p:txBody>
      </p:sp>
    </p:spTree>
    <p:extLst>
      <p:ext uri="{BB962C8B-B14F-4D97-AF65-F5344CB8AC3E}">
        <p14:creationId xmlns:p14="http://schemas.microsoft.com/office/powerpoint/2010/main" val="261033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3A2324A-289F-5149-9BD4-649AC0E107A6}"/>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9328D699-AEC6-434F-952E-CC91D4CFCC22}"/>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6EE445BE-C900-F249-B600-3F0149A7720C}"/>
              </a:ext>
            </a:extLst>
          </p:cNvPr>
          <p:cNvSpPr>
            <a:spLocks noGrp="1" noChangeArrowheads="1"/>
          </p:cNvSpPr>
          <p:nvPr>
            <p:ph type="sldNum" sz="quarter" idx="12"/>
          </p:nvPr>
        </p:nvSpPr>
        <p:spPr>
          <a:ln/>
        </p:spPr>
        <p:txBody>
          <a:bodyPr/>
          <a:lstStyle>
            <a:lvl1pPr>
              <a:defRPr/>
            </a:lvl1pPr>
          </a:lstStyle>
          <a:p>
            <a:pPr>
              <a:defRPr/>
            </a:pPr>
            <a:fld id="{F9CF5A35-CEEB-0145-A308-B9AE8FF6B6F6}" type="slidenum">
              <a:rPr lang="en-US" altLang="zh-CN"/>
              <a:pPr>
                <a:defRPr/>
              </a:pPr>
              <a:t>‹#›</a:t>
            </a:fld>
            <a:endParaRPr lang="en-US" altLang="zh-CN"/>
          </a:p>
        </p:txBody>
      </p:sp>
    </p:spTree>
    <p:extLst>
      <p:ext uri="{BB962C8B-B14F-4D97-AF65-F5344CB8AC3E}">
        <p14:creationId xmlns:p14="http://schemas.microsoft.com/office/powerpoint/2010/main" val="395004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951038"/>
            <a:ext cx="11796712" cy="682783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549563" y="4213225"/>
            <a:ext cx="18516600" cy="20794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3" y="8778875"/>
            <a:ext cx="11796712" cy="16262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9533BED-75A6-EC49-BDD5-AA89615975BE}"/>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15C70DC3-FDCE-B54D-9DC4-8EEAB42CAD53}"/>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97DBAA19-3F6E-1240-A55C-A7216041D0EB}"/>
              </a:ext>
            </a:extLst>
          </p:cNvPr>
          <p:cNvSpPr>
            <a:spLocks noGrp="1" noChangeArrowheads="1"/>
          </p:cNvSpPr>
          <p:nvPr>
            <p:ph type="sldNum" sz="quarter" idx="12"/>
          </p:nvPr>
        </p:nvSpPr>
        <p:spPr>
          <a:ln/>
        </p:spPr>
        <p:txBody>
          <a:bodyPr/>
          <a:lstStyle>
            <a:lvl1pPr>
              <a:defRPr/>
            </a:lvl1pPr>
          </a:lstStyle>
          <a:p>
            <a:pPr>
              <a:defRPr/>
            </a:pPr>
            <a:fld id="{0B925A79-6070-334C-AEA8-03C6924DD30C}" type="slidenum">
              <a:rPr lang="en-US" altLang="zh-CN"/>
              <a:pPr>
                <a:defRPr/>
              </a:pPr>
              <a:t>‹#›</a:t>
            </a:fld>
            <a:endParaRPr lang="en-US" altLang="zh-CN"/>
          </a:p>
        </p:txBody>
      </p:sp>
    </p:spTree>
    <p:extLst>
      <p:ext uri="{BB962C8B-B14F-4D97-AF65-F5344CB8AC3E}">
        <p14:creationId xmlns:p14="http://schemas.microsoft.com/office/powerpoint/2010/main" val="35838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951038"/>
            <a:ext cx="11796712" cy="6827837"/>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549563" y="4213225"/>
            <a:ext cx="18516600" cy="20794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519363" y="8778875"/>
            <a:ext cx="11796712" cy="16262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8254968-D4FB-E949-A8F4-0991A60D6EA2}"/>
              </a:ext>
            </a:extLst>
          </p:cNvPr>
          <p:cNvSpPr>
            <a:spLocks noGrp="1" noChangeArrowheads="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5DDD8367-96FB-7D4F-8399-FAA34138EED5}"/>
              </a:ext>
            </a:extLst>
          </p:cNvPr>
          <p:cNvSpPr>
            <a:spLocks noGrp="1" noChangeArrowheads="1"/>
          </p:cNvSpPr>
          <p:nvPr>
            <p:ph type="ftr" sz="quarter" idx="11"/>
          </p:nvPr>
        </p:nvSpPr>
        <p:spPr>
          <a:ln/>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DC03D415-2BAF-8441-A1FA-D7F85FA36A78}"/>
              </a:ext>
            </a:extLst>
          </p:cNvPr>
          <p:cNvSpPr>
            <a:spLocks noGrp="1" noChangeArrowheads="1"/>
          </p:cNvSpPr>
          <p:nvPr>
            <p:ph type="sldNum" sz="quarter" idx="12"/>
          </p:nvPr>
        </p:nvSpPr>
        <p:spPr>
          <a:ln/>
        </p:spPr>
        <p:txBody>
          <a:bodyPr/>
          <a:lstStyle>
            <a:lvl1pPr>
              <a:defRPr/>
            </a:lvl1pPr>
          </a:lstStyle>
          <a:p>
            <a:pPr>
              <a:defRPr/>
            </a:pPr>
            <a:fld id="{2F3C5500-99A5-4B47-B34F-C050EF505DFB}" type="slidenum">
              <a:rPr lang="en-US" altLang="zh-CN"/>
              <a:pPr>
                <a:defRPr/>
              </a:pPr>
              <a:t>‹#›</a:t>
            </a:fld>
            <a:endParaRPr lang="en-US" altLang="zh-CN"/>
          </a:p>
        </p:txBody>
      </p:sp>
    </p:spTree>
    <p:extLst>
      <p:ext uri="{BB962C8B-B14F-4D97-AF65-F5344CB8AC3E}">
        <p14:creationId xmlns:p14="http://schemas.microsoft.com/office/powerpoint/2010/main" val="256860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8F4E5B-BEAF-AE47-B25D-24743087D97F}"/>
              </a:ext>
            </a:extLst>
          </p:cNvPr>
          <p:cNvSpPr>
            <a:spLocks noGrp="1" noChangeArrowheads="1"/>
          </p:cNvSpPr>
          <p:nvPr>
            <p:ph type="title"/>
          </p:nvPr>
        </p:nvSpPr>
        <p:spPr bwMode="auto">
          <a:xfrm>
            <a:off x="2743200" y="2603500"/>
            <a:ext cx="310911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E24FD908-B7BC-2B48-AAFD-1E89E87E4964}"/>
              </a:ext>
            </a:extLst>
          </p:cNvPr>
          <p:cNvSpPr>
            <a:spLocks noGrp="1" noChangeArrowheads="1"/>
          </p:cNvSpPr>
          <p:nvPr>
            <p:ph type="body" idx="1"/>
          </p:nvPr>
        </p:nvSpPr>
        <p:spPr bwMode="auto">
          <a:xfrm>
            <a:off x="2743200" y="8458200"/>
            <a:ext cx="31091188" cy="175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F9957755-E48E-8742-AB14-B59B4CCA3EE1}"/>
              </a:ext>
            </a:extLst>
          </p:cNvPr>
          <p:cNvSpPr>
            <a:spLocks noGrp="1" noChangeArrowheads="1"/>
          </p:cNvSpPr>
          <p:nvPr>
            <p:ph type="dt" sz="half" idx="2"/>
          </p:nvPr>
        </p:nvSpPr>
        <p:spPr bwMode="auto">
          <a:xfrm>
            <a:off x="2743200" y="26657300"/>
            <a:ext cx="7620000" cy="19558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ltLang="x-none"/>
          </a:p>
        </p:txBody>
      </p:sp>
      <p:sp>
        <p:nvSpPr>
          <p:cNvPr id="1029" name="Rectangle 5">
            <a:extLst>
              <a:ext uri="{FF2B5EF4-FFF2-40B4-BE49-F238E27FC236}">
                <a16:creationId xmlns:a16="http://schemas.microsoft.com/office/drawing/2014/main" id="{007FA918-7D90-0F42-9C72-9605B927DE5E}"/>
              </a:ext>
            </a:extLst>
          </p:cNvPr>
          <p:cNvSpPr>
            <a:spLocks noGrp="1" noChangeArrowheads="1"/>
          </p:cNvSpPr>
          <p:nvPr>
            <p:ph type="ftr" sz="quarter" idx="3"/>
          </p:nvPr>
        </p:nvSpPr>
        <p:spPr bwMode="auto">
          <a:xfrm>
            <a:off x="12498388" y="26657300"/>
            <a:ext cx="11580812" cy="1955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ltLang="x-none"/>
          </a:p>
        </p:txBody>
      </p:sp>
      <p:sp>
        <p:nvSpPr>
          <p:cNvPr id="1030" name="Rectangle 6">
            <a:extLst>
              <a:ext uri="{FF2B5EF4-FFF2-40B4-BE49-F238E27FC236}">
                <a16:creationId xmlns:a16="http://schemas.microsoft.com/office/drawing/2014/main" id="{C2939CC0-4457-0545-9021-4880D3E0BC1A}"/>
              </a:ext>
            </a:extLst>
          </p:cNvPr>
          <p:cNvSpPr>
            <a:spLocks noGrp="1" noChangeArrowheads="1"/>
          </p:cNvSpPr>
          <p:nvPr>
            <p:ph type="sldNum" sz="quarter" idx="4"/>
          </p:nvPr>
        </p:nvSpPr>
        <p:spPr bwMode="auto">
          <a:xfrm>
            <a:off x="26214388" y="26657300"/>
            <a:ext cx="7620000" cy="1955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Times New Roman" panose="02020603050405020304" pitchFamily="18" charset="0"/>
                <a:ea typeface="宋体" panose="02010600030101010101" pitchFamily="2" charset="-122"/>
              </a:defRPr>
            </a:lvl1pPr>
          </a:lstStyle>
          <a:p>
            <a:pPr>
              <a:defRPr/>
            </a:pPr>
            <a:fld id="{B4C3935E-9120-7D40-87E0-1E8B52AABE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a:extLst>
              <a:ext uri="{FF2B5EF4-FFF2-40B4-BE49-F238E27FC236}">
                <a16:creationId xmlns:a16="http://schemas.microsoft.com/office/drawing/2014/main" id="{D7DAB1BE-4B4C-7D49-B9F4-1E6C25C16B5E}"/>
              </a:ext>
            </a:extLst>
          </p:cNvPr>
          <p:cNvPicPr>
            <a:picLocks noChangeAspect="1"/>
          </p:cNvPicPr>
          <p:nvPr/>
        </p:nvPicPr>
        <p:blipFill>
          <a:blip r:embed="rId3">
            <a:extLst>
              <a:ext uri="{28A0092B-C50C-407E-A947-70E740481C1C}">
                <a14:useLocalDpi xmlns:a14="http://schemas.microsoft.com/office/drawing/2010/main" val="0"/>
              </a:ext>
            </a:extLst>
          </a:blip>
          <a:srcRect t="24718" b="28407"/>
          <a:stretch>
            <a:fillRect/>
          </a:stretch>
        </p:blipFill>
        <p:spPr bwMode="auto">
          <a:xfrm>
            <a:off x="23571200" y="0"/>
            <a:ext cx="1300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D57A1F0-4012-4E49-A697-12E5B377E944}"/>
              </a:ext>
            </a:extLst>
          </p:cNvPr>
          <p:cNvSpPr/>
          <p:nvPr/>
        </p:nvSpPr>
        <p:spPr>
          <a:xfrm>
            <a:off x="0" y="0"/>
            <a:ext cx="23571200" cy="3048000"/>
          </a:xfrm>
          <a:prstGeom prst="rect">
            <a:avLst/>
          </a:prstGeom>
          <a:solidFill>
            <a:schemeClr val="tx1"/>
          </a:solidFill>
          <a:ln>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sz="10000" dirty="0">
                <a:solidFill>
                  <a:schemeClr val="bg1"/>
                </a:solidFill>
                <a:latin typeface="+mj-lt"/>
                <a:ea typeface="Apple Symbols" panose="02000000000000000000" pitchFamily="2" charset="-79"/>
                <a:cs typeface="Apple Symbols" panose="02000000000000000000" pitchFamily="2" charset="-79"/>
              </a:rPr>
              <a:t>Whale Identification </a:t>
            </a:r>
            <a:r>
              <a:rPr lang="en-US" altLang="zh-CN" sz="10000" dirty="0">
                <a:solidFill>
                  <a:schemeClr val="bg1"/>
                </a:solidFill>
                <a:latin typeface="+mj-lt"/>
                <a:ea typeface="Apple Symbols" panose="02000000000000000000" pitchFamily="2" charset="-79"/>
                <a:cs typeface="Apple Symbols" panose="02000000000000000000" pitchFamily="2" charset="-79"/>
              </a:rPr>
              <a:t>– Few shot learning</a:t>
            </a:r>
          </a:p>
        </p:txBody>
      </p:sp>
      <p:sp>
        <p:nvSpPr>
          <p:cNvPr id="45" name="Text Placeholder 69">
            <a:extLst>
              <a:ext uri="{FF2B5EF4-FFF2-40B4-BE49-F238E27FC236}">
                <a16:creationId xmlns:a16="http://schemas.microsoft.com/office/drawing/2014/main" id="{EAED836D-1E9F-7F47-A3F1-C702574AF134}"/>
              </a:ext>
            </a:extLst>
          </p:cNvPr>
          <p:cNvSpPr>
            <a:spLocks noGrp="1"/>
          </p:cNvSpPr>
          <p:nvPr/>
        </p:nvSpPr>
        <p:spPr>
          <a:xfrm>
            <a:off x="0" y="3048000"/>
            <a:ext cx="365760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endParaRPr lang="x-none" altLang="x-none" sz="5400">
              <a:solidFill>
                <a:schemeClr val="bg1"/>
              </a:solidFill>
            </a:endParaRPr>
          </a:p>
        </p:txBody>
      </p:sp>
      <p:sp>
        <p:nvSpPr>
          <p:cNvPr id="4101" name="Line 12">
            <a:extLst>
              <a:ext uri="{FF2B5EF4-FFF2-40B4-BE49-F238E27FC236}">
                <a16:creationId xmlns:a16="http://schemas.microsoft.com/office/drawing/2014/main" id="{366B1D3E-E524-7347-9A8A-994942B589AB}"/>
              </a:ext>
            </a:extLst>
          </p:cNvPr>
          <p:cNvSpPr>
            <a:spLocks noChangeShapeType="1"/>
          </p:cNvSpPr>
          <p:nvPr/>
        </p:nvSpPr>
        <p:spPr bwMode="auto">
          <a:xfrm>
            <a:off x="0" y="0"/>
            <a:ext cx="0" cy="2444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Line 13">
            <a:extLst>
              <a:ext uri="{FF2B5EF4-FFF2-40B4-BE49-F238E27FC236}">
                <a16:creationId xmlns:a16="http://schemas.microsoft.com/office/drawing/2014/main" id="{75B57E09-2EDC-694B-8498-E53D64CD5FA3}"/>
              </a:ext>
            </a:extLst>
          </p:cNvPr>
          <p:cNvSpPr>
            <a:spLocks noChangeShapeType="1"/>
          </p:cNvSpPr>
          <p:nvPr/>
        </p:nvSpPr>
        <p:spPr bwMode="auto">
          <a:xfrm>
            <a:off x="0" y="1588"/>
            <a:ext cx="381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15">
            <a:extLst>
              <a:ext uri="{FF2B5EF4-FFF2-40B4-BE49-F238E27FC236}">
                <a16:creationId xmlns:a16="http://schemas.microsoft.com/office/drawing/2014/main" id="{327A9FC2-D67B-E245-B145-33E1F0ED09FC}"/>
              </a:ext>
            </a:extLst>
          </p:cNvPr>
          <p:cNvSpPr>
            <a:spLocks noChangeShapeType="1"/>
          </p:cNvSpPr>
          <p:nvPr/>
        </p:nvSpPr>
        <p:spPr bwMode="auto">
          <a:xfrm>
            <a:off x="36195000" y="0"/>
            <a:ext cx="381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Line 16">
            <a:extLst>
              <a:ext uri="{FF2B5EF4-FFF2-40B4-BE49-F238E27FC236}">
                <a16:creationId xmlns:a16="http://schemas.microsoft.com/office/drawing/2014/main" id="{0EBEF8A3-0683-7844-9032-13AF97CEBD58}"/>
              </a:ext>
            </a:extLst>
          </p:cNvPr>
          <p:cNvSpPr>
            <a:spLocks noChangeShapeType="1"/>
          </p:cNvSpPr>
          <p:nvPr/>
        </p:nvSpPr>
        <p:spPr bwMode="auto">
          <a:xfrm>
            <a:off x="-26988" y="32631063"/>
            <a:ext cx="0" cy="2428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Line 17">
            <a:extLst>
              <a:ext uri="{FF2B5EF4-FFF2-40B4-BE49-F238E27FC236}">
                <a16:creationId xmlns:a16="http://schemas.microsoft.com/office/drawing/2014/main" id="{323D365F-9B59-EF4D-B125-19CF2B9CFF32}"/>
              </a:ext>
            </a:extLst>
          </p:cNvPr>
          <p:cNvSpPr>
            <a:spLocks noChangeShapeType="1"/>
          </p:cNvSpPr>
          <p:nvPr/>
        </p:nvSpPr>
        <p:spPr bwMode="auto">
          <a:xfrm>
            <a:off x="-26988" y="32867600"/>
            <a:ext cx="381001"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Placeholder 66">
            <a:extLst>
              <a:ext uri="{FF2B5EF4-FFF2-40B4-BE49-F238E27FC236}">
                <a16:creationId xmlns:a16="http://schemas.microsoft.com/office/drawing/2014/main" id="{954FCE8A-E2F1-ED49-AA1F-16186B7B1709}"/>
              </a:ext>
            </a:extLst>
          </p:cNvPr>
          <p:cNvSpPr>
            <a:spLocks noGrp="1"/>
          </p:cNvSpPr>
          <p:nvPr/>
        </p:nvSpPr>
        <p:spPr>
          <a:xfrm>
            <a:off x="381000" y="4464050"/>
            <a:ext cx="11449050" cy="127952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r>
              <a:rPr lang="en-US" altLang="x-none" sz="5400" dirty="0">
                <a:solidFill>
                  <a:schemeClr val="bg1"/>
                </a:solidFill>
              </a:rPr>
              <a:t>Problem Identification</a:t>
            </a:r>
          </a:p>
        </p:txBody>
      </p:sp>
      <p:sp>
        <p:nvSpPr>
          <p:cNvPr id="50" name="Text Placeholder 68">
            <a:extLst>
              <a:ext uri="{FF2B5EF4-FFF2-40B4-BE49-F238E27FC236}">
                <a16:creationId xmlns:a16="http://schemas.microsoft.com/office/drawing/2014/main" id="{7145995C-DE69-6E43-A790-43113B6BFAC3}"/>
              </a:ext>
            </a:extLst>
          </p:cNvPr>
          <p:cNvSpPr>
            <a:spLocks noGrp="1"/>
          </p:cNvSpPr>
          <p:nvPr/>
        </p:nvSpPr>
        <p:spPr bwMode="ltGray">
          <a:xfrm>
            <a:off x="381000" y="5892800"/>
            <a:ext cx="11449050" cy="5308600"/>
          </a:xfrm>
          <a:prstGeom prst="rect">
            <a:avLst/>
          </a:prstGeom>
          <a:solidFill>
            <a:schemeClr val="tx2">
              <a:lumMod val="10000"/>
              <a:lumOff val="90000"/>
            </a:schemeClr>
          </a:solidFill>
        </p:spPr>
        <p:txBody>
          <a:bodyPr lIns="365760" rIns="365760" anchor="ctr"/>
          <a:lstStyle>
            <a:lvl1pPr marL="571500" indent="-571500" defTabSz="4387850">
              <a:spcBef>
                <a:spcPct val="20000"/>
              </a:spcBef>
              <a:buChar char="•"/>
              <a:defRPr sz="3200">
                <a:solidFill>
                  <a:schemeClr val="tx1"/>
                </a:solidFill>
                <a:latin typeface="Times New Roman" charset="0"/>
              </a:defRPr>
            </a:lvl1pPr>
            <a:lvl2pPr marL="571500" indent="-571500" defTabSz="4387850">
              <a:spcBef>
                <a:spcPct val="20000"/>
              </a:spcBef>
              <a:buChar char="–"/>
              <a:defRPr sz="2800">
                <a:solidFill>
                  <a:schemeClr val="tx1"/>
                </a:solidFill>
                <a:latin typeface="Times New Roman" charset="0"/>
              </a:defRPr>
            </a:lvl2pPr>
            <a:lvl3pPr marL="571500" indent="-571500"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marL="0" indent="0" eaLnBrk="1" hangingPunct="1">
              <a:spcBef>
                <a:spcPts val="1200"/>
              </a:spcBef>
              <a:buClr>
                <a:srgbClr val="A6A6A6"/>
              </a:buClr>
              <a:buFontTx/>
              <a:buNone/>
              <a:defRPr/>
            </a:pPr>
            <a:r>
              <a:rPr lang="en-US" altLang="x-none" sz="3600" dirty="0">
                <a:latin typeface="Corbel" panose="020B0503020204020204" pitchFamily="34" charset="0"/>
              </a:rPr>
              <a:t>Scientists are</a:t>
            </a:r>
            <a:r>
              <a:rPr lang="zh-CN" altLang="en-US" sz="3600" dirty="0">
                <a:latin typeface="Corbel" panose="020B0503020204020204" pitchFamily="34" charset="0"/>
              </a:rPr>
              <a:t> </a:t>
            </a:r>
            <a:r>
              <a:rPr lang="en-US" altLang="x-none" sz="3600" dirty="0">
                <a:latin typeface="Corbel" panose="020B0503020204020204" pitchFamily="34" charset="0"/>
              </a:rPr>
              <a:t>using the photo surveillance system to log the whale activities and tail shape in the them  to determine the species. Th manual identification is laborious and lacks accuracy. An automated system is needed to replace the process.</a:t>
            </a: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p:txBody>
      </p:sp>
      <p:sp>
        <p:nvSpPr>
          <p:cNvPr id="51" name="Text Placeholder 66">
            <a:extLst>
              <a:ext uri="{FF2B5EF4-FFF2-40B4-BE49-F238E27FC236}">
                <a16:creationId xmlns:a16="http://schemas.microsoft.com/office/drawing/2014/main" id="{652EF4C6-533E-2843-A2E9-871D9B41873E}"/>
              </a:ext>
            </a:extLst>
          </p:cNvPr>
          <p:cNvSpPr>
            <a:spLocks noGrp="1"/>
          </p:cNvSpPr>
          <p:nvPr/>
        </p:nvSpPr>
        <p:spPr>
          <a:xfrm>
            <a:off x="381000" y="11734800"/>
            <a:ext cx="11449050" cy="130333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r>
              <a:rPr lang="en-US" altLang="x-none" sz="5400" dirty="0">
                <a:solidFill>
                  <a:schemeClr val="bg1"/>
                </a:solidFill>
              </a:rPr>
              <a:t>Dataset Overview and Challenges</a:t>
            </a:r>
          </a:p>
        </p:txBody>
      </p:sp>
      <p:sp>
        <p:nvSpPr>
          <p:cNvPr id="52" name="Text Placeholder 68">
            <a:extLst>
              <a:ext uri="{FF2B5EF4-FFF2-40B4-BE49-F238E27FC236}">
                <a16:creationId xmlns:a16="http://schemas.microsoft.com/office/drawing/2014/main" id="{24A89D74-CF0C-6649-B1A0-57B7985E8784}"/>
              </a:ext>
            </a:extLst>
          </p:cNvPr>
          <p:cNvSpPr>
            <a:spLocks noGrp="1"/>
          </p:cNvSpPr>
          <p:nvPr/>
        </p:nvSpPr>
        <p:spPr bwMode="ltGray">
          <a:xfrm>
            <a:off x="381000" y="13106400"/>
            <a:ext cx="11449050" cy="15655925"/>
          </a:xfrm>
          <a:prstGeom prst="rect">
            <a:avLst/>
          </a:prstGeom>
          <a:solidFill>
            <a:schemeClr val="tx2">
              <a:lumMod val="10000"/>
              <a:lumOff val="90000"/>
            </a:schemeClr>
          </a:solidFill>
        </p:spPr>
        <p:txBody>
          <a:bodyPr lIns="365760" rIns="365760" anchor="ctr"/>
          <a:lstStyle>
            <a:lvl1pPr marL="571500" indent="-571500" defTabSz="4387850">
              <a:spcBef>
                <a:spcPct val="20000"/>
              </a:spcBef>
              <a:buChar char="•"/>
              <a:defRPr sz="3200">
                <a:solidFill>
                  <a:schemeClr val="tx1"/>
                </a:solidFill>
                <a:latin typeface="Times New Roman" charset="0"/>
              </a:defRPr>
            </a:lvl1pPr>
            <a:lvl2pPr marL="571500" indent="-571500" defTabSz="4387850">
              <a:spcBef>
                <a:spcPct val="20000"/>
              </a:spcBef>
              <a:buChar char="–"/>
              <a:defRPr sz="2800">
                <a:solidFill>
                  <a:schemeClr val="tx1"/>
                </a:solidFill>
                <a:latin typeface="Times New Roman" charset="0"/>
              </a:defRPr>
            </a:lvl2pPr>
            <a:lvl3pPr marL="571500" indent="-571500"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marL="0" indent="0" eaLnBrk="1" hangingPunct="1">
              <a:spcBef>
                <a:spcPts val="1200"/>
              </a:spcBef>
              <a:buClr>
                <a:srgbClr val="A6A6A6"/>
              </a:buClr>
              <a:buFontTx/>
              <a:buNone/>
              <a:defRPr/>
            </a:pPr>
            <a:r>
              <a:rPr lang="en-US" altLang="x-none" sz="3600" dirty="0">
                <a:latin typeface="Corbel" panose="020B0503020204020204" pitchFamily="34" charset="0"/>
                <a:ea typeface="Arial Unicode MS" panose="020B0604020202020204" pitchFamily="34" charset="-128"/>
                <a:cs typeface="Arial Unicode MS" panose="020B0604020202020204" pitchFamily="34" charset="-128"/>
              </a:rPr>
              <a:t>The training data contains 9850 distinct pictures of whale tails, paired with 4251 different kinds of whale species. A sample record is like this:</a:t>
            </a:r>
          </a:p>
          <a:p>
            <a:pPr marL="0" indent="0" eaLnBrk="1" hangingPunct="1">
              <a:spcBef>
                <a:spcPts val="1200"/>
              </a:spcBef>
              <a:buClr>
                <a:srgbClr val="A6A6A6"/>
              </a:buClr>
              <a:buFontTx/>
              <a:buNone/>
              <a:defRPr/>
            </a:pPr>
            <a:r>
              <a:rPr lang="en-US" altLang="x-none" sz="3600" b="1" dirty="0">
                <a:latin typeface="Corbel" panose="020B0503020204020204" pitchFamily="34" charset="0"/>
                <a:ea typeface="Arial Unicode MS" panose="020B0604020202020204" pitchFamily="34" charset="-128"/>
                <a:cs typeface="Arial Unicode MS" panose="020B0604020202020204" pitchFamily="34" charset="-128"/>
              </a:rPr>
              <a:t>Challenges:</a:t>
            </a:r>
          </a:p>
          <a:p>
            <a:pPr marL="742950" indent="-742950" eaLnBrk="1" hangingPunct="1">
              <a:spcBef>
                <a:spcPts val="1200"/>
              </a:spcBef>
              <a:buClr>
                <a:srgbClr val="A6A6A6"/>
              </a:buClr>
              <a:buFont typeface="+mj-lt"/>
              <a:buAutoNum type="arabicPeriod"/>
              <a:defRPr/>
            </a:pPr>
            <a:r>
              <a:rPr lang="en-US" altLang="x-none" sz="3600" dirty="0">
                <a:latin typeface="Corbel" panose="020B0503020204020204" pitchFamily="34" charset="0"/>
                <a:ea typeface="Arial Unicode MS" panose="020B0604020202020204" pitchFamily="34" charset="-128"/>
                <a:cs typeface="Arial Unicode MS" panose="020B0604020202020204" pitchFamily="34" charset="-128"/>
              </a:rPr>
              <a:t>The distribution of picture numbers among whale classes are uneven. For few number of classes, the training data size can be over 2000 while for some there can be only one picture for training. Here is the distribution diagram for all pictures.</a:t>
            </a: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r>
              <a:rPr lang="en-US" altLang="x-none" sz="3600" dirty="0">
                <a:latin typeface="Corbel" panose="020B0503020204020204" pitchFamily="34" charset="0"/>
                <a:ea typeface="Arial Unicode MS" panose="020B0604020202020204" pitchFamily="34" charset="-128"/>
                <a:cs typeface="Arial Unicode MS" panose="020B0604020202020204" pitchFamily="34" charset="-128"/>
              </a:rPr>
              <a:t>Some pictures are given along with notations and comments, which may affect our feature extraction.</a:t>
            </a: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a:p>
            <a:pPr marL="742950" indent="-742950" eaLnBrk="1" hangingPunct="1">
              <a:spcBef>
                <a:spcPts val="1200"/>
              </a:spcBef>
              <a:buClr>
                <a:srgbClr val="A6A6A6"/>
              </a:buClr>
              <a:buFont typeface="+mj-lt"/>
              <a:buAutoNum type="arabicPeriod"/>
              <a:defRPr/>
            </a:pPr>
            <a:endParaRPr lang="en-US" altLang="x-none" sz="3600" dirty="0">
              <a:latin typeface="Corbel" panose="020B0503020204020204" pitchFamily="34" charset="0"/>
              <a:ea typeface="Arial Unicode MS" panose="020B0604020202020204" pitchFamily="34" charset="-128"/>
              <a:cs typeface="Arial Unicode MS" panose="020B0604020202020204" pitchFamily="34" charset="-128"/>
            </a:endParaRPr>
          </a:p>
        </p:txBody>
      </p:sp>
      <p:sp>
        <p:nvSpPr>
          <p:cNvPr id="59" name="Text Placeholder 66">
            <a:extLst>
              <a:ext uri="{FF2B5EF4-FFF2-40B4-BE49-F238E27FC236}">
                <a16:creationId xmlns:a16="http://schemas.microsoft.com/office/drawing/2014/main" id="{9876351E-0F9B-7849-B4FA-0090AD320EAC}"/>
              </a:ext>
            </a:extLst>
          </p:cNvPr>
          <p:cNvSpPr>
            <a:spLocks noGrp="1"/>
          </p:cNvSpPr>
          <p:nvPr/>
        </p:nvSpPr>
        <p:spPr>
          <a:xfrm>
            <a:off x="24745950" y="4464050"/>
            <a:ext cx="11449050" cy="127952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r>
              <a:rPr lang="en-US" altLang="x-none" sz="5400" dirty="0">
                <a:solidFill>
                  <a:schemeClr val="bg1"/>
                </a:solidFill>
              </a:rPr>
              <a:t>Technical Details (</a:t>
            </a:r>
            <a:r>
              <a:rPr lang="en-US" altLang="x-none" sz="5400" dirty="0" err="1">
                <a:solidFill>
                  <a:schemeClr val="bg1"/>
                </a:solidFill>
              </a:rPr>
              <a:t>con’d</a:t>
            </a:r>
            <a:r>
              <a:rPr lang="en-US" altLang="x-none" sz="5400" dirty="0">
                <a:solidFill>
                  <a:schemeClr val="bg1"/>
                </a:solidFill>
              </a:rPr>
              <a:t>)</a:t>
            </a:r>
          </a:p>
        </p:txBody>
      </p:sp>
      <p:sp>
        <p:nvSpPr>
          <p:cNvPr id="60" name="Text Placeholder 68">
            <a:extLst>
              <a:ext uri="{FF2B5EF4-FFF2-40B4-BE49-F238E27FC236}">
                <a16:creationId xmlns:a16="http://schemas.microsoft.com/office/drawing/2014/main" id="{5BAC99C7-A9EA-DE4C-BB6B-79F4AE71EB25}"/>
              </a:ext>
            </a:extLst>
          </p:cNvPr>
          <p:cNvSpPr>
            <a:spLocks noGrp="1" noRot="1" noChangeAspect="1" noMove="1" noResize="1" noEditPoints="1" noAdjustHandles="1" noChangeArrowheads="1" noChangeShapeType="1" noTextEdit="1"/>
          </p:cNvSpPr>
          <p:nvPr/>
        </p:nvSpPr>
        <p:spPr bwMode="ltGray">
          <a:xfrm>
            <a:off x="24745950" y="5835651"/>
            <a:ext cx="11449050" cy="16079788"/>
          </a:xfrm>
          <a:prstGeom prst="rect">
            <a:avLst/>
          </a:prstGeom>
          <a:blipFill>
            <a:blip r:embed="rId4"/>
            <a:stretch>
              <a:fillRect t="-531" b="-1289"/>
            </a:stretch>
          </a:blipFill>
        </p:spPr>
        <p:txBody>
          <a:bodyPr/>
          <a:lstStyle/>
          <a:p>
            <a:r>
              <a:rPr lang="zh-CN" altLang="en-US" dirty="0">
                <a:noFill/>
              </a:rPr>
              <a:t> </a:t>
            </a:r>
          </a:p>
        </p:txBody>
      </p:sp>
      <p:sp>
        <p:nvSpPr>
          <p:cNvPr id="61" name="Text Placeholder 66">
            <a:extLst>
              <a:ext uri="{FF2B5EF4-FFF2-40B4-BE49-F238E27FC236}">
                <a16:creationId xmlns:a16="http://schemas.microsoft.com/office/drawing/2014/main" id="{C286F244-937D-C84C-B197-B4DF16B53D0D}"/>
              </a:ext>
            </a:extLst>
          </p:cNvPr>
          <p:cNvSpPr>
            <a:spLocks noGrp="1"/>
          </p:cNvSpPr>
          <p:nvPr/>
        </p:nvSpPr>
        <p:spPr>
          <a:xfrm>
            <a:off x="24745950" y="22647275"/>
            <a:ext cx="11449050" cy="127952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r>
              <a:rPr lang="en-US" altLang="x-none" sz="5400" dirty="0">
                <a:solidFill>
                  <a:schemeClr val="bg1"/>
                </a:solidFill>
              </a:rPr>
              <a:t>References</a:t>
            </a:r>
          </a:p>
        </p:txBody>
      </p:sp>
      <p:sp>
        <p:nvSpPr>
          <p:cNvPr id="62" name="Text Placeholder 68">
            <a:extLst>
              <a:ext uri="{FF2B5EF4-FFF2-40B4-BE49-F238E27FC236}">
                <a16:creationId xmlns:a16="http://schemas.microsoft.com/office/drawing/2014/main" id="{14A76C8D-7F89-894F-A499-A69ECF0833D3}"/>
              </a:ext>
            </a:extLst>
          </p:cNvPr>
          <p:cNvSpPr>
            <a:spLocks noGrp="1"/>
          </p:cNvSpPr>
          <p:nvPr/>
        </p:nvSpPr>
        <p:spPr bwMode="ltGray">
          <a:xfrm>
            <a:off x="24745950" y="24033163"/>
            <a:ext cx="11449050" cy="4408487"/>
          </a:xfrm>
          <a:prstGeom prst="rect">
            <a:avLst/>
          </a:prstGeom>
          <a:solidFill>
            <a:schemeClr val="tx2">
              <a:lumMod val="10000"/>
              <a:lumOff val="90000"/>
            </a:schemeClr>
          </a:solidFill>
        </p:spPr>
        <p:txBody>
          <a:bodyPr lIns="365760" rIns="365760" anchor="ctr"/>
          <a:lstStyle>
            <a:lvl1pPr marL="742950" indent="-742950">
              <a:spcBef>
                <a:spcPct val="20000"/>
              </a:spcBef>
              <a:buChar char="•"/>
              <a:defRPr sz="3200">
                <a:solidFill>
                  <a:schemeClr val="tx1"/>
                </a:solidFill>
                <a:latin typeface="Times New Roman" panose="02020603050405020304" pitchFamily="18" charset="0"/>
              </a:defRPr>
            </a:lvl1pPr>
            <a:lvl2pPr marL="571500" indent="-571500">
              <a:spcBef>
                <a:spcPct val="20000"/>
              </a:spcBef>
              <a:buChar char="–"/>
              <a:defRPr sz="2800">
                <a:solidFill>
                  <a:schemeClr val="tx1"/>
                </a:solidFill>
                <a:latin typeface="Times New Roman" panose="02020603050405020304" pitchFamily="18" charset="0"/>
              </a:defRPr>
            </a:lvl2pPr>
            <a:lvl3pPr marL="571500" indent="-5715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Times New Roman" panose="02020603050405020304" pitchFamily="18" charset="0"/>
              <a:buAutoNum type="arabicPeriod"/>
            </a:pPr>
            <a:endParaRPr lang="en-US" altLang="zh-CN" dirty="0">
              <a:ea typeface="宋体" panose="02010600030101010101" pitchFamily="2" charset="-122"/>
            </a:endParaRPr>
          </a:p>
          <a:p>
            <a:pPr eaLnBrk="1" hangingPunct="1">
              <a:spcBef>
                <a:spcPct val="0"/>
              </a:spcBef>
              <a:buFont typeface="Times New Roman" panose="02020603050405020304" pitchFamily="18" charset="0"/>
              <a:buAutoNum type="arabicPeriod"/>
            </a:pPr>
            <a:endParaRPr lang="en-US" altLang="zh-CN" dirty="0">
              <a:ea typeface="宋体" panose="02010600030101010101" pitchFamily="2" charset="-122"/>
            </a:endParaRPr>
          </a:p>
          <a:p>
            <a:pPr eaLnBrk="1" hangingPunct="1">
              <a:spcBef>
                <a:spcPct val="0"/>
              </a:spcBef>
              <a:buFont typeface="Times New Roman" panose="02020603050405020304" pitchFamily="18" charset="0"/>
              <a:buAutoNum type="arabicPeriod"/>
            </a:pPr>
            <a:r>
              <a:rPr lang="en-US" altLang="zh-CN" sz="3600" dirty="0">
                <a:ea typeface="宋体" panose="02010600030101010101" pitchFamily="2" charset="-122"/>
              </a:rPr>
              <a:t>Huang, Gao, et al. "Densely connected convolutional networks." </a:t>
            </a:r>
            <a:r>
              <a:rPr lang="en-US" altLang="zh-CN" sz="3600" i="1" dirty="0">
                <a:ea typeface="宋体" panose="02010600030101010101" pitchFamily="2" charset="-122"/>
              </a:rPr>
              <a:t>Proceedings of the IEEE conference on computer vision and pattern recognition</a:t>
            </a:r>
            <a:r>
              <a:rPr lang="en-US" altLang="zh-CN" sz="3600" dirty="0">
                <a:ea typeface="宋体" panose="02010600030101010101" pitchFamily="2" charset="-122"/>
              </a:rPr>
              <a:t>. 2017. </a:t>
            </a:r>
          </a:p>
          <a:p>
            <a:pPr eaLnBrk="1" hangingPunct="1">
              <a:spcBef>
                <a:spcPct val="0"/>
              </a:spcBef>
              <a:buFont typeface="Times New Roman" panose="02020603050405020304" pitchFamily="18" charset="0"/>
              <a:buAutoNum type="arabicPeriod"/>
            </a:pPr>
            <a:r>
              <a:rPr lang="en-US" altLang="zh-CN" sz="3600" dirty="0">
                <a:ea typeface="宋体" panose="02010600030101010101" pitchFamily="2" charset="-122"/>
              </a:rPr>
              <a:t>Koch, Gregory, Richard </a:t>
            </a:r>
            <a:r>
              <a:rPr lang="en-US" altLang="zh-CN" sz="3600" dirty="0" err="1">
                <a:ea typeface="宋体" panose="02010600030101010101" pitchFamily="2" charset="-122"/>
              </a:rPr>
              <a:t>Zemel</a:t>
            </a:r>
            <a:r>
              <a:rPr lang="en-US" altLang="zh-CN" sz="3600" dirty="0">
                <a:ea typeface="宋体" panose="02010600030101010101" pitchFamily="2" charset="-122"/>
              </a:rPr>
              <a:t>, and Ruslan </a:t>
            </a:r>
            <a:r>
              <a:rPr lang="en-US" altLang="zh-CN" sz="3600" dirty="0" err="1">
                <a:ea typeface="宋体" panose="02010600030101010101" pitchFamily="2" charset="-122"/>
              </a:rPr>
              <a:t>Salakhutdinov</a:t>
            </a:r>
            <a:r>
              <a:rPr lang="en-US" altLang="zh-CN" sz="3600" dirty="0">
                <a:ea typeface="宋体" panose="02010600030101010101" pitchFamily="2" charset="-122"/>
              </a:rPr>
              <a:t>. "Siamese neural networks for one-shot image recognition." </a:t>
            </a:r>
            <a:r>
              <a:rPr lang="en-US" altLang="zh-CN" sz="3600" i="1" dirty="0">
                <a:ea typeface="宋体" panose="02010600030101010101" pitchFamily="2" charset="-122"/>
              </a:rPr>
              <a:t>ICML deep learning workshop</a:t>
            </a:r>
            <a:r>
              <a:rPr lang="en-US" altLang="zh-CN" sz="3600" dirty="0">
                <a:ea typeface="宋体" panose="02010600030101010101" pitchFamily="2" charset="-122"/>
              </a:rPr>
              <a:t>. Vol. 2. 2015.</a:t>
            </a:r>
            <a:endParaRPr lang="en-US" altLang="zh-CN" sz="4800" dirty="0">
              <a:ea typeface="宋体" panose="02010600030101010101" pitchFamily="2" charset="-122"/>
            </a:endParaRPr>
          </a:p>
          <a:p>
            <a:pPr eaLnBrk="1" hangingPunct="1">
              <a:spcBef>
                <a:spcPct val="0"/>
              </a:spcBef>
              <a:buFontTx/>
              <a:buNone/>
            </a:pPr>
            <a:endParaRPr lang="en-US" altLang="zh-CN" sz="4400" dirty="0">
              <a:ea typeface="宋体" panose="02010600030101010101" pitchFamily="2" charset="-122"/>
            </a:endParaRPr>
          </a:p>
        </p:txBody>
      </p:sp>
      <p:sp>
        <p:nvSpPr>
          <p:cNvPr id="63" name="Text Placeholder 66">
            <a:extLst>
              <a:ext uri="{FF2B5EF4-FFF2-40B4-BE49-F238E27FC236}">
                <a16:creationId xmlns:a16="http://schemas.microsoft.com/office/drawing/2014/main" id="{CE1DBE6E-B3CD-D541-A7B6-E01AE232A9C3}"/>
              </a:ext>
            </a:extLst>
          </p:cNvPr>
          <p:cNvSpPr>
            <a:spLocks noGrp="1"/>
          </p:cNvSpPr>
          <p:nvPr/>
        </p:nvSpPr>
        <p:spPr>
          <a:xfrm>
            <a:off x="12544425" y="4464050"/>
            <a:ext cx="11449050" cy="127952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r>
              <a:rPr lang="en-US" altLang="x-none" sz="5400" dirty="0">
                <a:solidFill>
                  <a:schemeClr val="bg1"/>
                </a:solidFill>
              </a:rPr>
              <a:t>Proposed Solution</a:t>
            </a:r>
          </a:p>
        </p:txBody>
      </p:sp>
      <p:sp>
        <p:nvSpPr>
          <p:cNvPr id="64" name="Text Placeholder 68">
            <a:extLst>
              <a:ext uri="{FF2B5EF4-FFF2-40B4-BE49-F238E27FC236}">
                <a16:creationId xmlns:a16="http://schemas.microsoft.com/office/drawing/2014/main" id="{533B48C3-52CD-714C-A324-12608DE24BC2}"/>
              </a:ext>
            </a:extLst>
          </p:cNvPr>
          <p:cNvSpPr>
            <a:spLocks noGrp="1"/>
          </p:cNvSpPr>
          <p:nvPr/>
        </p:nvSpPr>
        <p:spPr bwMode="ltGray">
          <a:xfrm>
            <a:off x="12544425" y="5835650"/>
            <a:ext cx="11449050" cy="5770563"/>
          </a:xfrm>
          <a:prstGeom prst="rect">
            <a:avLst/>
          </a:prstGeom>
          <a:solidFill>
            <a:schemeClr val="tx2">
              <a:lumMod val="10000"/>
              <a:lumOff val="90000"/>
            </a:schemeClr>
          </a:solidFill>
        </p:spPr>
        <p:txBody>
          <a:bodyPr lIns="365760" rIns="365760" anchor="ctr"/>
          <a:lstStyle>
            <a:lvl1pPr defTabSz="4387850">
              <a:spcBef>
                <a:spcPct val="20000"/>
              </a:spcBef>
              <a:buChar char="•"/>
              <a:defRPr sz="3200">
                <a:solidFill>
                  <a:schemeClr val="tx1"/>
                </a:solidFill>
                <a:latin typeface="Times New Roman" panose="02020603050405020304" pitchFamily="18" charset="0"/>
              </a:defRPr>
            </a:lvl1pPr>
            <a:lvl2pPr marL="571500" indent="-571500" defTabSz="4387850">
              <a:spcBef>
                <a:spcPct val="20000"/>
              </a:spcBef>
              <a:buChar char="–"/>
              <a:defRPr sz="2800">
                <a:solidFill>
                  <a:schemeClr val="tx1"/>
                </a:solidFill>
                <a:latin typeface="Times New Roman" panose="02020603050405020304" pitchFamily="18" charset="0"/>
              </a:defRPr>
            </a:lvl2pPr>
            <a:lvl3pPr marL="571500" indent="-571500" defTabSz="4387850">
              <a:spcBef>
                <a:spcPct val="20000"/>
              </a:spcBef>
              <a:buChar char="•"/>
              <a:defRPr sz="2400">
                <a:solidFill>
                  <a:schemeClr val="tx1"/>
                </a:solidFill>
                <a:latin typeface="Times New Roman" panose="02020603050405020304" pitchFamily="18" charset="0"/>
              </a:defRPr>
            </a:lvl3pPr>
            <a:lvl4pPr marL="1600200" indent="-228600" defTabSz="4387850">
              <a:spcBef>
                <a:spcPct val="20000"/>
              </a:spcBef>
              <a:buChar char="–"/>
              <a:defRPr sz="2000">
                <a:solidFill>
                  <a:schemeClr val="tx1"/>
                </a:solidFill>
                <a:latin typeface="Times New Roman" panose="02020603050405020304" pitchFamily="18" charset="0"/>
              </a:defRPr>
            </a:lvl4pPr>
            <a:lvl5pPr marL="2057400" indent="-228600" defTabSz="4387850">
              <a:spcBef>
                <a:spcPct val="20000"/>
              </a:spcBef>
              <a:buChar char="»"/>
              <a:defRPr sz="2000">
                <a:solidFill>
                  <a:schemeClr val="tx1"/>
                </a:solidFill>
                <a:latin typeface="Times New Roman" panose="02020603050405020304" pitchFamily="18" charset="0"/>
              </a:defRPr>
            </a:lvl5pPr>
            <a:lvl6pPr marL="2514600" indent="-228600" defTabSz="43878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3878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3878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3878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1200"/>
              </a:spcBef>
              <a:buClr>
                <a:srgbClr val="A6A6A6"/>
              </a:buClr>
              <a:buFontTx/>
              <a:buNone/>
              <a:defRPr/>
            </a:pPr>
            <a:r>
              <a:rPr lang="en-US" altLang="x-none" sz="3600" dirty="0">
                <a:latin typeface="Corbel" panose="020B0503020204020204" pitchFamily="34" charset="0"/>
              </a:rPr>
              <a:t>Based on the condition that: 1) the distribution of training data to classes are uneven and the majority of classes only has one training picture; 2) some pictures contains elements other than whale tail details, we propose the usage of 1) Siamese network and 2) Bounding Box Model, to tackle the issues respectively.</a:t>
            </a:r>
          </a:p>
          <a:p>
            <a:pPr eaLnBrk="1" hangingPunct="1">
              <a:spcBef>
                <a:spcPts val="1200"/>
              </a:spcBef>
              <a:buClr>
                <a:srgbClr val="A6A6A6"/>
              </a:buClr>
              <a:buFontTx/>
              <a:buNone/>
              <a:defRPr/>
            </a:pPr>
            <a:r>
              <a:rPr lang="en-US" altLang="zh-CN" sz="3600" dirty="0">
                <a:latin typeface="Corbel" panose="020B0503020204020204" pitchFamily="34" charset="0"/>
                <a:ea typeface="宋体" panose="02010600030101010101" pitchFamily="2" charset="-122"/>
              </a:rPr>
              <a:t>Also we tired classical way like Densely Connected Convolutional Networks (</a:t>
            </a:r>
            <a:r>
              <a:rPr lang="en-US" altLang="zh-CN" sz="3600" dirty="0" err="1">
                <a:latin typeface="Corbel" panose="020B0503020204020204" pitchFamily="34" charset="0"/>
                <a:ea typeface="宋体" panose="02010600030101010101" pitchFamily="2" charset="-122"/>
              </a:rPr>
              <a:t>DenseNet</a:t>
            </a:r>
            <a:r>
              <a:rPr lang="en-US" altLang="zh-CN" sz="3600" dirty="0">
                <a:latin typeface="Corbel" panose="020B0503020204020204" pitchFamily="34" charset="0"/>
                <a:ea typeface="宋体" panose="02010600030101010101" pitchFamily="2" charset="-122"/>
              </a:rPr>
              <a:t>) to compare the results.</a:t>
            </a:r>
          </a:p>
        </p:txBody>
      </p:sp>
      <p:sp>
        <p:nvSpPr>
          <p:cNvPr id="65" name="Text Placeholder 66">
            <a:extLst>
              <a:ext uri="{FF2B5EF4-FFF2-40B4-BE49-F238E27FC236}">
                <a16:creationId xmlns:a16="http://schemas.microsoft.com/office/drawing/2014/main" id="{ED9FAC5B-1273-1840-8665-609CCC480329}"/>
              </a:ext>
            </a:extLst>
          </p:cNvPr>
          <p:cNvSpPr>
            <a:spLocks noGrp="1"/>
          </p:cNvSpPr>
          <p:nvPr/>
        </p:nvSpPr>
        <p:spPr>
          <a:xfrm>
            <a:off x="12525375" y="11995150"/>
            <a:ext cx="11449050" cy="1279525"/>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lstStyle>
            <a:lvl1pPr defTabSz="4387850">
              <a:spcBef>
                <a:spcPct val="20000"/>
              </a:spcBef>
              <a:buChar char="•"/>
              <a:defRPr sz="3200">
                <a:solidFill>
                  <a:schemeClr val="tx1"/>
                </a:solidFill>
                <a:latin typeface="Times New Roman" charset="0"/>
              </a:defRPr>
            </a:lvl1pPr>
            <a:lvl2pPr defTabSz="4387850">
              <a:spcBef>
                <a:spcPct val="20000"/>
              </a:spcBef>
              <a:buChar char="–"/>
              <a:defRPr sz="2800">
                <a:solidFill>
                  <a:schemeClr val="tx1"/>
                </a:solidFill>
                <a:latin typeface="Times New Roman" charset="0"/>
              </a:defRPr>
            </a:lvl2pPr>
            <a:lvl3pPr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Clr>
                <a:srgbClr val="A6A6A6"/>
              </a:buClr>
              <a:buFontTx/>
              <a:buNone/>
              <a:defRPr/>
            </a:pPr>
            <a:r>
              <a:rPr lang="en-US" altLang="x-none" sz="5400" dirty="0">
                <a:solidFill>
                  <a:schemeClr val="bg1"/>
                </a:solidFill>
              </a:rPr>
              <a:t>Technical Details</a:t>
            </a:r>
          </a:p>
        </p:txBody>
      </p:sp>
      <p:sp>
        <p:nvSpPr>
          <p:cNvPr id="66" name="Text Placeholder 68">
            <a:extLst>
              <a:ext uri="{FF2B5EF4-FFF2-40B4-BE49-F238E27FC236}">
                <a16:creationId xmlns:a16="http://schemas.microsoft.com/office/drawing/2014/main" id="{3BB3C517-DD03-AC46-AB0B-0BE249491F74}"/>
              </a:ext>
            </a:extLst>
          </p:cNvPr>
          <p:cNvSpPr>
            <a:spLocks noGrp="1"/>
          </p:cNvSpPr>
          <p:nvPr/>
        </p:nvSpPr>
        <p:spPr bwMode="ltGray">
          <a:xfrm>
            <a:off x="12563475" y="13274675"/>
            <a:ext cx="11449050" cy="15189200"/>
          </a:xfrm>
          <a:prstGeom prst="rect">
            <a:avLst/>
          </a:prstGeom>
          <a:solidFill>
            <a:schemeClr val="tx2">
              <a:lumMod val="10000"/>
              <a:lumOff val="90000"/>
            </a:schemeClr>
          </a:solidFill>
        </p:spPr>
        <p:txBody>
          <a:bodyPr lIns="365760" rIns="365760" anchor="ctr"/>
          <a:lstStyle>
            <a:lvl1pPr marL="571500" indent="-571500" defTabSz="4387850">
              <a:spcBef>
                <a:spcPct val="20000"/>
              </a:spcBef>
              <a:buChar char="•"/>
              <a:defRPr sz="3200">
                <a:solidFill>
                  <a:schemeClr val="tx1"/>
                </a:solidFill>
                <a:latin typeface="Times New Roman" charset="0"/>
              </a:defRPr>
            </a:lvl1pPr>
            <a:lvl2pPr marL="571500" indent="-571500" defTabSz="4387850">
              <a:spcBef>
                <a:spcPct val="20000"/>
              </a:spcBef>
              <a:buChar char="–"/>
              <a:defRPr sz="2800">
                <a:solidFill>
                  <a:schemeClr val="tx1"/>
                </a:solidFill>
                <a:latin typeface="Times New Roman" charset="0"/>
              </a:defRPr>
            </a:lvl2pPr>
            <a:lvl3pPr marL="571500" indent="-571500" defTabSz="4387850">
              <a:spcBef>
                <a:spcPct val="20000"/>
              </a:spcBef>
              <a:buChar char="•"/>
              <a:defRPr sz="2400">
                <a:solidFill>
                  <a:schemeClr val="tx1"/>
                </a:solidFill>
                <a:latin typeface="Times New Roman" charset="0"/>
              </a:defRPr>
            </a:lvl3pPr>
            <a:lvl4pPr defTabSz="4387850">
              <a:spcBef>
                <a:spcPct val="20000"/>
              </a:spcBef>
              <a:buChar char="–"/>
              <a:defRPr sz="2000">
                <a:solidFill>
                  <a:schemeClr val="tx1"/>
                </a:solidFill>
                <a:latin typeface="Times New Roman" charset="0"/>
              </a:defRPr>
            </a:lvl4pPr>
            <a:lvl5pPr defTabSz="4387850">
              <a:spcBef>
                <a:spcPct val="20000"/>
              </a:spcBef>
              <a:buChar char="»"/>
              <a:defRPr sz="2000">
                <a:solidFill>
                  <a:schemeClr val="tx1"/>
                </a:solidFill>
                <a:latin typeface="Times New Roman" charset="0"/>
              </a:defRPr>
            </a:lvl5pPr>
            <a:lvl6pPr marL="457200" defTabSz="4387850" eaLnBrk="0" fontAlgn="base" hangingPunct="0">
              <a:spcBef>
                <a:spcPct val="20000"/>
              </a:spcBef>
              <a:spcAft>
                <a:spcPct val="0"/>
              </a:spcAft>
              <a:buChar char="»"/>
              <a:defRPr sz="2000">
                <a:solidFill>
                  <a:schemeClr val="tx1"/>
                </a:solidFill>
                <a:latin typeface="Times New Roman" charset="0"/>
              </a:defRPr>
            </a:lvl6pPr>
            <a:lvl7pPr marL="914400" defTabSz="4387850" eaLnBrk="0" fontAlgn="base" hangingPunct="0">
              <a:spcBef>
                <a:spcPct val="20000"/>
              </a:spcBef>
              <a:spcAft>
                <a:spcPct val="0"/>
              </a:spcAft>
              <a:buChar char="»"/>
              <a:defRPr sz="2000">
                <a:solidFill>
                  <a:schemeClr val="tx1"/>
                </a:solidFill>
                <a:latin typeface="Times New Roman" charset="0"/>
              </a:defRPr>
            </a:lvl7pPr>
            <a:lvl8pPr marL="1371600" defTabSz="4387850" eaLnBrk="0" fontAlgn="base" hangingPunct="0">
              <a:spcBef>
                <a:spcPct val="20000"/>
              </a:spcBef>
              <a:spcAft>
                <a:spcPct val="0"/>
              </a:spcAft>
              <a:buChar char="»"/>
              <a:defRPr sz="2000">
                <a:solidFill>
                  <a:schemeClr val="tx1"/>
                </a:solidFill>
                <a:latin typeface="Times New Roman" charset="0"/>
              </a:defRPr>
            </a:lvl8pPr>
            <a:lvl9pPr marL="1828800" defTabSz="4387850" eaLnBrk="0" fontAlgn="base" hangingPunct="0">
              <a:spcBef>
                <a:spcPct val="20000"/>
              </a:spcBef>
              <a:spcAft>
                <a:spcPct val="0"/>
              </a:spcAft>
              <a:buChar char="»"/>
              <a:defRPr sz="2000">
                <a:solidFill>
                  <a:schemeClr val="tx1"/>
                </a:solidFill>
                <a:latin typeface="Times New Roman" charset="0"/>
              </a:defRPr>
            </a:lvl9pPr>
          </a:lstStyle>
          <a:p>
            <a:pPr marL="0" indent="0" eaLnBrk="1" hangingPunct="1">
              <a:spcBef>
                <a:spcPts val="1200"/>
              </a:spcBef>
              <a:buClr>
                <a:srgbClr val="A6A6A6"/>
              </a:buClr>
              <a:buFontTx/>
              <a:buNone/>
              <a:defRPr/>
            </a:pPr>
            <a:endParaRPr lang="en-US" altLang="x-none" sz="3600" b="1" dirty="0">
              <a:latin typeface="Corbel" panose="020B0503020204020204" pitchFamily="34" charset="0"/>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ndParaRPr>
          </a:p>
          <a:p>
            <a:pPr marL="0" indent="0" eaLnBrk="1" hangingPunct="1">
              <a:spcBef>
                <a:spcPts val="1200"/>
              </a:spcBef>
              <a:buClr>
                <a:srgbClr val="A6A6A6"/>
              </a:buClr>
              <a:buFontTx/>
              <a:buNone/>
              <a:defRPr/>
            </a:pPr>
            <a:r>
              <a:rPr lang="en-US" altLang="x-none" sz="3600" b="1" dirty="0">
                <a:latin typeface="Corbel" panose="020B0503020204020204" pitchFamily="34" charset="0"/>
              </a:rPr>
              <a:t>Data Preprocessing</a:t>
            </a:r>
          </a:p>
          <a:p>
            <a:pPr eaLnBrk="1" hangingPunct="1">
              <a:spcBef>
                <a:spcPts val="1200"/>
              </a:spcBef>
              <a:buClr>
                <a:srgbClr val="A6A6A6"/>
              </a:buClr>
              <a:defRPr/>
            </a:pPr>
            <a:r>
              <a:rPr lang="en-US" altLang="x-none" sz="3600" dirty="0">
                <a:latin typeface="Corbel" panose="020B0503020204020204" pitchFamily="34" charset="0"/>
                <a:ea typeface="宋体" panose="02010600030101010101" pitchFamily="2" charset="-122"/>
              </a:rPr>
              <a:t>Exclude ‘new whale’ class from dataset</a:t>
            </a:r>
          </a:p>
          <a:p>
            <a:pPr eaLnBrk="1" hangingPunct="1">
              <a:spcBef>
                <a:spcPts val="1200"/>
              </a:spcBef>
              <a:buClr>
                <a:srgbClr val="A6A6A6"/>
              </a:buClr>
              <a:defRPr/>
            </a:pPr>
            <a:r>
              <a:rPr lang="en-US" altLang="x-none" sz="3600" dirty="0">
                <a:latin typeface="Corbel" panose="020B0503020204020204" pitchFamily="34" charset="0"/>
                <a:ea typeface="宋体" panose="02010600030101010101" pitchFamily="2" charset="-122"/>
              </a:rPr>
              <a:t>Horizontal flip and Affine</a:t>
            </a:r>
          </a:p>
          <a:p>
            <a:pPr eaLnBrk="1" hangingPunct="1">
              <a:spcBef>
                <a:spcPts val="1200"/>
              </a:spcBef>
              <a:buClr>
                <a:srgbClr val="A6A6A6"/>
              </a:buClr>
              <a:defRPr/>
            </a:pPr>
            <a:endParaRPr lang="en-US" altLang="x-none" sz="3600" dirty="0">
              <a:latin typeface="Corbel" panose="020B0503020204020204" pitchFamily="34" charset="0"/>
              <a:ea typeface="宋体" panose="02010600030101010101" pitchFamily="2" charset="-122"/>
            </a:endParaRPr>
          </a:p>
          <a:p>
            <a:pPr marL="0" indent="0" eaLnBrk="1" hangingPunct="1">
              <a:spcBef>
                <a:spcPts val="1200"/>
              </a:spcBef>
              <a:buClr>
                <a:srgbClr val="A6A6A6"/>
              </a:buClr>
              <a:buFontTx/>
              <a:buNone/>
              <a:defRPr/>
            </a:pPr>
            <a:endParaRPr lang="en-US" altLang="x-none" sz="3600" dirty="0">
              <a:latin typeface="Corbel" panose="020B0503020204020204" pitchFamily="34" charset="0"/>
              <a:ea typeface="宋体" panose="02010600030101010101" pitchFamily="2" charset="-122"/>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a typeface="宋体" panose="02010600030101010101" pitchFamily="2" charset="-122"/>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a typeface="宋体" panose="02010600030101010101" pitchFamily="2" charset="-122"/>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a typeface="宋体" panose="02010600030101010101" pitchFamily="2" charset="-122"/>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a typeface="宋体" panose="02010600030101010101" pitchFamily="2" charset="-122"/>
            </a:endParaRPr>
          </a:p>
          <a:p>
            <a:pPr marL="0" indent="0" eaLnBrk="1" hangingPunct="1">
              <a:spcBef>
                <a:spcPts val="1200"/>
              </a:spcBef>
              <a:buClr>
                <a:srgbClr val="A6A6A6"/>
              </a:buClr>
              <a:buFontTx/>
              <a:buNone/>
              <a:defRPr/>
            </a:pPr>
            <a:r>
              <a:rPr lang="en-US" altLang="x-none" sz="3600" b="1" dirty="0">
                <a:latin typeface="Corbel" panose="020B0503020204020204" pitchFamily="34" charset="0"/>
              </a:rPr>
              <a:t>Bounding Box Model Network</a:t>
            </a:r>
          </a:p>
          <a:p>
            <a:pPr marL="0" indent="0" eaLnBrk="1" hangingPunct="1">
              <a:spcBef>
                <a:spcPts val="1200"/>
              </a:spcBef>
              <a:buClr>
                <a:srgbClr val="A6A6A6"/>
              </a:buClr>
              <a:buFontTx/>
              <a:buNone/>
              <a:defRPr/>
            </a:pPr>
            <a:endParaRPr lang="en-US" altLang="x-none" sz="3600" b="1" dirty="0">
              <a:latin typeface="Corbel" panose="020B0503020204020204" pitchFamily="34" charset="0"/>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ndParaRPr>
          </a:p>
          <a:p>
            <a:pPr marL="0" indent="0" eaLnBrk="1" hangingPunct="1">
              <a:spcBef>
                <a:spcPts val="1200"/>
              </a:spcBef>
              <a:buClr>
                <a:srgbClr val="A6A6A6"/>
              </a:buClr>
              <a:buFontTx/>
              <a:buNone/>
              <a:defRPr/>
            </a:pPr>
            <a:endParaRPr lang="en-US" altLang="x-none" sz="3600" b="1" dirty="0">
              <a:latin typeface="Corbel" panose="020B0503020204020204" pitchFamily="34" charset="0"/>
            </a:endParaRPr>
          </a:p>
          <a:p>
            <a:pPr marL="0" indent="0" eaLnBrk="1" hangingPunct="1">
              <a:spcBef>
                <a:spcPts val="1200"/>
              </a:spcBef>
              <a:buClr>
                <a:srgbClr val="A6A6A6"/>
              </a:buClr>
              <a:buFontTx/>
              <a:buNone/>
              <a:defRPr/>
            </a:pPr>
            <a:r>
              <a:rPr lang="en-US" altLang="x-none" sz="3600" b="1" dirty="0" err="1">
                <a:latin typeface="Corbel" panose="020B0503020204020204" pitchFamily="34" charset="0"/>
              </a:rPr>
              <a:t>DenseNet</a:t>
            </a:r>
            <a:r>
              <a:rPr lang="en-US" altLang="x-none" sz="3600" b="1" dirty="0">
                <a:latin typeface="Corbel" panose="020B0503020204020204" pitchFamily="34" charset="0"/>
              </a:rPr>
              <a:t> Network </a:t>
            </a:r>
          </a:p>
          <a:p>
            <a:pPr marL="0" indent="0" eaLnBrk="1" hangingPunct="1">
              <a:spcBef>
                <a:spcPts val="1200"/>
              </a:spcBef>
              <a:buClr>
                <a:srgbClr val="A6A6A6"/>
              </a:buClr>
              <a:buFontTx/>
              <a:buNone/>
              <a:defRPr/>
            </a:pPr>
            <a:r>
              <a:rPr lang="en-US" altLang="x-none" sz="3600" dirty="0">
                <a:latin typeface="Corbel" panose="020B0503020204020204" pitchFamily="34" charset="0"/>
              </a:rPr>
              <a:t>We implemented the pretrained densenet121 network to classify the whale species by images</a:t>
            </a: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a:p>
            <a:pPr marL="0" indent="0" eaLnBrk="1" hangingPunct="1">
              <a:spcBef>
                <a:spcPts val="1200"/>
              </a:spcBef>
              <a:buClr>
                <a:srgbClr val="A6A6A6"/>
              </a:buClr>
              <a:buFontTx/>
              <a:buNone/>
              <a:defRPr/>
            </a:pPr>
            <a:endParaRPr lang="en-US" altLang="x-none" sz="3600" dirty="0">
              <a:latin typeface="Corbel" panose="020B0503020204020204" pitchFamily="34" charset="0"/>
            </a:endParaRPr>
          </a:p>
        </p:txBody>
      </p:sp>
      <p:sp>
        <p:nvSpPr>
          <p:cNvPr id="4121" name="Rectangle 4">
            <a:extLst>
              <a:ext uri="{FF2B5EF4-FFF2-40B4-BE49-F238E27FC236}">
                <a16:creationId xmlns:a16="http://schemas.microsoft.com/office/drawing/2014/main" id="{B97FEDF3-42B6-FD42-8A82-7ABFD91A5102}"/>
              </a:ext>
            </a:extLst>
          </p:cNvPr>
          <p:cNvSpPr>
            <a:spLocks noChangeArrowheads="1"/>
          </p:cNvSpPr>
          <p:nvPr/>
        </p:nvSpPr>
        <p:spPr bwMode="auto">
          <a:xfrm>
            <a:off x="0" y="3114675"/>
            <a:ext cx="36576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5400">
                <a:solidFill>
                  <a:srgbClr val="BFBFBF"/>
                </a:solidFill>
                <a:latin typeface="Arial" panose="020B0604020202020204" pitchFamily="34" charset="0"/>
              </a:rPr>
              <a:t>Jingkun Zhang &amp; Tianyuan Fu | Computer Vision CSE455 Fall 2019 | University of Washington</a:t>
            </a:r>
          </a:p>
        </p:txBody>
      </p:sp>
      <p:pic>
        <p:nvPicPr>
          <p:cNvPr id="4122" name="Picture 5">
            <a:extLst>
              <a:ext uri="{FF2B5EF4-FFF2-40B4-BE49-F238E27FC236}">
                <a16:creationId xmlns:a16="http://schemas.microsoft.com/office/drawing/2014/main" id="{121FF289-72F5-9748-BF89-32137F2A1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34" r="49530" b="51839"/>
          <a:stretch>
            <a:fillRect/>
          </a:stretch>
        </p:blipFill>
        <p:spPr bwMode="auto">
          <a:xfrm>
            <a:off x="609600" y="18775362"/>
            <a:ext cx="550545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3" name="Picture 10">
            <a:extLst>
              <a:ext uri="{FF2B5EF4-FFF2-40B4-BE49-F238E27FC236}">
                <a16:creationId xmlns:a16="http://schemas.microsoft.com/office/drawing/2014/main" id="{437C1334-261C-6841-8424-412B36D62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5313" y="23987125"/>
            <a:ext cx="58070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12">
            <a:extLst>
              <a:ext uri="{FF2B5EF4-FFF2-40B4-BE49-F238E27FC236}">
                <a16:creationId xmlns:a16="http://schemas.microsoft.com/office/drawing/2014/main" id="{C558C9C7-F5CD-CE46-8EDE-4F201B6012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333" t="5556" r="6670" b="2779"/>
          <a:stretch>
            <a:fillRect/>
          </a:stretch>
        </p:blipFill>
        <p:spPr bwMode="auto">
          <a:xfrm>
            <a:off x="6019800" y="18810287"/>
            <a:ext cx="550545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5" name="Picture 30" descr="Image result for Humpback Whale Identification Challenge">
            <a:extLst>
              <a:ext uri="{FF2B5EF4-FFF2-40B4-BE49-F238E27FC236}">
                <a16:creationId xmlns:a16="http://schemas.microsoft.com/office/drawing/2014/main" id="{B4740CFF-6445-354C-8B9D-3621F8C845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775" y="8905875"/>
            <a:ext cx="112585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AutoShape 32" descr="C:\Users\Dell\AppData\Local\Microsoft\Windows\INetCache\Content.MSO\pptF166.tmp">
            <a:extLst>
              <a:ext uri="{FF2B5EF4-FFF2-40B4-BE49-F238E27FC236}">
                <a16:creationId xmlns:a16="http://schemas.microsoft.com/office/drawing/2014/main" id="{878B1039-ED70-B840-9B11-88257D927803}"/>
              </a:ext>
            </a:extLst>
          </p:cNvPr>
          <p:cNvSpPr>
            <a:spLocks noChangeAspect="1" noChangeArrowheads="1"/>
          </p:cNvSpPr>
          <p:nvPr/>
        </p:nvSpPr>
        <p:spPr bwMode="auto">
          <a:xfrm>
            <a:off x="18135600" y="1447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endParaRPr lang="zh-CN" altLang="en-US">
              <a:ea typeface="宋体" panose="02010600030101010101" pitchFamily="2" charset="-122"/>
            </a:endParaRPr>
          </a:p>
        </p:txBody>
      </p:sp>
      <p:pic>
        <p:nvPicPr>
          <p:cNvPr id="4127" name="Picture 3" descr="A picture containing cake, chocolate, piece, table&#10;&#10;Description automatically generated">
            <a:extLst>
              <a:ext uri="{FF2B5EF4-FFF2-40B4-BE49-F238E27FC236}">
                <a16:creationId xmlns:a16="http://schemas.microsoft.com/office/drawing/2014/main" id="{B2BB4FC3-1868-5848-B16C-250F0EFD9A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0" y="16098838"/>
            <a:ext cx="5221288"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8" name="Picture 5" descr="A whale jumping out of the water&#10;&#10;Description automatically generated">
            <a:extLst>
              <a:ext uri="{FF2B5EF4-FFF2-40B4-BE49-F238E27FC236}">
                <a16:creationId xmlns:a16="http://schemas.microsoft.com/office/drawing/2014/main" id="{9A0C0B2F-A79D-2046-BB9A-3F00F8686C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40400" y="16124238"/>
            <a:ext cx="5241925" cy="2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CF612A3-94F8-A047-9D55-F62E86D625DB}"/>
              </a:ext>
            </a:extLst>
          </p:cNvPr>
          <p:cNvSpPr txBox="1"/>
          <p:nvPr/>
        </p:nvSpPr>
        <p:spPr>
          <a:xfrm>
            <a:off x="15435263" y="20794663"/>
            <a:ext cx="2152650" cy="954087"/>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VGG-16-like Conv Layers </a:t>
            </a:r>
            <a:endParaRPr lang="zh-CN" altLang="en-US" sz="2800">
              <a:solidFill>
                <a:srgbClr val="000000"/>
              </a:solidFill>
              <a:latin typeface="Times New Roman" panose="02020603050405020304" pitchFamily="18" charset="0"/>
              <a:ea typeface="宋体" panose="02010600030101010101" pitchFamily="2" charset="-122"/>
            </a:endParaRPr>
          </a:p>
        </p:txBody>
      </p:sp>
      <p:pic>
        <p:nvPicPr>
          <p:cNvPr id="4130" name="Picture 12" descr="A large body of water&#10;&#10;Description automatically generated">
            <a:extLst>
              <a:ext uri="{FF2B5EF4-FFF2-40B4-BE49-F238E27FC236}">
                <a16:creationId xmlns:a16="http://schemas.microsoft.com/office/drawing/2014/main" id="{F388E37F-20F5-EA44-9638-0479FC500D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65100" y="20578763"/>
            <a:ext cx="2076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a:extLst>
              <a:ext uri="{FF2B5EF4-FFF2-40B4-BE49-F238E27FC236}">
                <a16:creationId xmlns:a16="http://schemas.microsoft.com/office/drawing/2014/main" id="{958464C4-5A1B-D04D-842A-FCA3EE43C9CD}"/>
              </a:ext>
            </a:extLst>
          </p:cNvPr>
          <p:cNvCxnSpPr>
            <a:cxnSpLocks/>
            <a:stCxn id="4130" idx="3"/>
            <a:endCxn id="11" idx="1"/>
          </p:cNvCxnSpPr>
          <p:nvPr/>
        </p:nvCxnSpPr>
        <p:spPr>
          <a:xfrm flipV="1">
            <a:off x="14941550" y="21270913"/>
            <a:ext cx="49371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9716116C-4DFF-0545-BF82-EC2F72770F39}"/>
              </a:ext>
            </a:extLst>
          </p:cNvPr>
          <p:cNvSpPr txBox="1"/>
          <p:nvPr/>
        </p:nvSpPr>
        <p:spPr>
          <a:xfrm>
            <a:off x="17960975" y="20578763"/>
            <a:ext cx="1916113" cy="1384300"/>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Fully Connected Layer</a:t>
            </a:r>
            <a:endParaRPr lang="zh-CN" altLang="en-US" sz="2800">
              <a:solidFill>
                <a:srgbClr val="000000"/>
              </a:solidFill>
              <a:latin typeface="Times New Roman" panose="02020603050405020304" pitchFamily="18" charset="0"/>
              <a:ea typeface="宋体" panose="02010600030101010101" pitchFamily="2" charset="-122"/>
            </a:endParaRPr>
          </a:p>
        </p:txBody>
      </p:sp>
      <p:cxnSp>
        <p:nvCxnSpPr>
          <p:cNvPr id="22" name="Straight Arrow Connector 21">
            <a:extLst>
              <a:ext uri="{FF2B5EF4-FFF2-40B4-BE49-F238E27FC236}">
                <a16:creationId xmlns:a16="http://schemas.microsoft.com/office/drawing/2014/main" id="{36B7919B-DDBE-204B-BD68-487EA4D55741}"/>
              </a:ext>
            </a:extLst>
          </p:cNvPr>
          <p:cNvCxnSpPr>
            <a:cxnSpLocks/>
            <a:stCxn id="11" idx="3"/>
            <a:endCxn id="46" idx="1"/>
          </p:cNvCxnSpPr>
          <p:nvPr/>
        </p:nvCxnSpPr>
        <p:spPr>
          <a:xfrm flipV="1">
            <a:off x="17587913" y="21270913"/>
            <a:ext cx="373062"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ADFE5EA-D691-5C4D-8889-8DEE4D768099}"/>
              </a:ext>
            </a:extLst>
          </p:cNvPr>
          <p:cNvSpPr txBox="1"/>
          <p:nvPr/>
        </p:nvSpPr>
        <p:spPr>
          <a:xfrm>
            <a:off x="20893088" y="19972338"/>
            <a:ext cx="2152650" cy="5238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Bbox x_min</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57" name="TextBox 56">
            <a:extLst>
              <a:ext uri="{FF2B5EF4-FFF2-40B4-BE49-F238E27FC236}">
                <a16:creationId xmlns:a16="http://schemas.microsoft.com/office/drawing/2014/main" id="{B740F61B-1FFE-794F-BB3B-846EB7A8D0E6}"/>
              </a:ext>
            </a:extLst>
          </p:cNvPr>
          <p:cNvSpPr txBox="1"/>
          <p:nvPr/>
        </p:nvSpPr>
        <p:spPr>
          <a:xfrm>
            <a:off x="20893088" y="20712113"/>
            <a:ext cx="2152650" cy="5238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dirty="0" err="1">
                <a:solidFill>
                  <a:srgbClr val="000000"/>
                </a:solidFill>
                <a:latin typeface="Times New Roman" panose="02020603050405020304" pitchFamily="18" charset="0"/>
                <a:ea typeface="宋体" panose="02010600030101010101" pitchFamily="2" charset="-122"/>
              </a:rPr>
              <a:t>Bbox</a:t>
            </a:r>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err="1">
                <a:solidFill>
                  <a:srgbClr val="000000"/>
                </a:solidFill>
                <a:latin typeface="Times New Roman" panose="02020603050405020304" pitchFamily="18" charset="0"/>
                <a:ea typeface="宋体" panose="02010600030101010101" pitchFamily="2" charset="-122"/>
              </a:rPr>
              <a:t>x_max</a:t>
            </a:r>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58" name="TextBox 57">
            <a:extLst>
              <a:ext uri="{FF2B5EF4-FFF2-40B4-BE49-F238E27FC236}">
                <a16:creationId xmlns:a16="http://schemas.microsoft.com/office/drawing/2014/main" id="{5EABD354-45C7-DF43-ADFF-0685229D75D1}"/>
              </a:ext>
            </a:extLst>
          </p:cNvPr>
          <p:cNvSpPr txBox="1"/>
          <p:nvPr/>
        </p:nvSpPr>
        <p:spPr>
          <a:xfrm>
            <a:off x="20893088" y="21445538"/>
            <a:ext cx="2152650" cy="5238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Bbox y_min</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67" name="TextBox 66">
            <a:extLst>
              <a:ext uri="{FF2B5EF4-FFF2-40B4-BE49-F238E27FC236}">
                <a16:creationId xmlns:a16="http://schemas.microsoft.com/office/drawing/2014/main" id="{5A4EBD35-423F-5B4A-ABFD-D8DD5CAF66B6}"/>
              </a:ext>
            </a:extLst>
          </p:cNvPr>
          <p:cNvSpPr txBox="1"/>
          <p:nvPr/>
        </p:nvSpPr>
        <p:spPr>
          <a:xfrm>
            <a:off x="20893088" y="22180550"/>
            <a:ext cx="2152650" cy="522288"/>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dirty="0" err="1">
                <a:solidFill>
                  <a:srgbClr val="000000"/>
                </a:solidFill>
                <a:latin typeface="Times New Roman" panose="02020603050405020304" pitchFamily="18" charset="0"/>
                <a:ea typeface="宋体" panose="02010600030101010101" pitchFamily="2" charset="-122"/>
              </a:rPr>
              <a:t>Bbox</a:t>
            </a:r>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err="1">
                <a:solidFill>
                  <a:srgbClr val="000000"/>
                </a:solidFill>
                <a:latin typeface="Times New Roman" panose="02020603050405020304" pitchFamily="18" charset="0"/>
                <a:ea typeface="宋体" panose="02010600030101010101" pitchFamily="2" charset="-122"/>
              </a:rPr>
              <a:t>y_max</a:t>
            </a:r>
            <a:endParaRPr lang="zh-CN" altLang="en-US" sz="2800" dirty="0">
              <a:solidFill>
                <a:srgbClr val="000000"/>
              </a:solidFill>
              <a:latin typeface="Times New Roman" panose="02020603050405020304" pitchFamily="18" charset="0"/>
              <a:ea typeface="宋体" panose="02010600030101010101" pitchFamily="2" charset="-122"/>
            </a:endParaRPr>
          </a:p>
        </p:txBody>
      </p:sp>
      <p:cxnSp>
        <p:nvCxnSpPr>
          <p:cNvPr id="29" name="Straight Arrow Connector 28">
            <a:extLst>
              <a:ext uri="{FF2B5EF4-FFF2-40B4-BE49-F238E27FC236}">
                <a16:creationId xmlns:a16="http://schemas.microsoft.com/office/drawing/2014/main" id="{BA996E7E-F964-794A-A765-5AF391AD43B7}"/>
              </a:ext>
            </a:extLst>
          </p:cNvPr>
          <p:cNvCxnSpPr>
            <a:cxnSpLocks/>
            <a:stCxn id="46" idx="3"/>
            <a:endCxn id="54" idx="1"/>
          </p:cNvCxnSpPr>
          <p:nvPr/>
        </p:nvCxnSpPr>
        <p:spPr>
          <a:xfrm flipV="1">
            <a:off x="19877088" y="20234275"/>
            <a:ext cx="1016000" cy="10366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BF63CA4-5789-5B45-9777-6F6C5333CDC2}"/>
              </a:ext>
            </a:extLst>
          </p:cNvPr>
          <p:cNvCxnSpPr>
            <a:cxnSpLocks/>
            <a:stCxn id="46" idx="3"/>
            <a:endCxn id="57" idx="1"/>
          </p:cNvCxnSpPr>
          <p:nvPr/>
        </p:nvCxnSpPr>
        <p:spPr>
          <a:xfrm flipV="1">
            <a:off x="19877088" y="20974050"/>
            <a:ext cx="1016000" cy="2968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8ACFA3F-6476-4D49-8B05-CC225D9B2500}"/>
              </a:ext>
            </a:extLst>
          </p:cNvPr>
          <p:cNvCxnSpPr>
            <a:cxnSpLocks/>
            <a:stCxn id="46" idx="3"/>
            <a:endCxn id="58" idx="1"/>
          </p:cNvCxnSpPr>
          <p:nvPr/>
        </p:nvCxnSpPr>
        <p:spPr>
          <a:xfrm>
            <a:off x="19877088" y="21270913"/>
            <a:ext cx="1016000" cy="4365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9CA4A09-F226-3D4A-93A9-17A71CA89E70}"/>
              </a:ext>
            </a:extLst>
          </p:cNvPr>
          <p:cNvCxnSpPr>
            <a:cxnSpLocks/>
            <a:stCxn id="46" idx="3"/>
            <a:endCxn id="67" idx="1"/>
          </p:cNvCxnSpPr>
          <p:nvPr/>
        </p:nvCxnSpPr>
        <p:spPr>
          <a:xfrm>
            <a:off x="19877088" y="21270913"/>
            <a:ext cx="1016000" cy="11715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DEA6D9C-FAC6-E644-8B3A-E9466C2D2E51}"/>
              </a:ext>
            </a:extLst>
          </p:cNvPr>
          <p:cNvSpPr txBox="1"/>
          <p:nvPr/>
        </p:nvSpPr>
        <p:spPr>
          <a:xfrm>
            <a:off x="13015913" y="25374600"/>
            <a:ext cx="1652587" cy="954088"/>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Crooped Image</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93" name="TextBox 92">
            <a:extLst>
              <a:ext uri="{FF2B5EF4-FFF2-40B4-BE49-F238E27FC236}">
                <a16:creationId xmlns:a16="http://schemas.microsoft.com/office/drawing/2014/main" id="{838D5383-3DA1-6345-B7A0-24886CF43CD3}"/>
              </a:ext>
            </a:extLst>
          </p:cNvPr>
          <p:cNvSpPr txBox="1"/>
          <p:nvPr/>
        </p:nvSpPr>
        <p:spPr>
          <a:xfrm>
            <a:off x="15295563" y="25590500"/>
            <a:ext cx="2152650" cy="5238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Densenet 121 </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94" name="TextBox 93">
            <a:extLst>
              <a:ext uri="{FF2B5EF4-FFF2-40B4-BE49-F238E27FC236}">
                <a16:creationId xmlns:a16="http://schemas.microsoft.com/office/drawing/2014/main" id="{6022CCA1-C686-8D45-A6AD-5B1C8BCE0283}"/>
              </a:ext>
            </a:extLst>
          </p:cNvPr>
          <p:cNvSpPr txBox="1"/>
          <p:nvPr/>
        </p:nvSpPr>
        <p:spPr>
          <a:xfrm>
            <a:off x="18084800" y="25374600"/>
            <a:ext cx="1652588" cy="954088"/>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Softmax Classifier</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95" name="TextBox 94">
            <a:extLst>
              <a:ext uri="{FF2B5EF4-FFF2-40B4-BE49-F238E27FC236}">
                <a16:creationId xmlns:a16="http://schemas.microsoft.com/office/drawing/2014/main" id="{BC427F2E-E764-214D-975B-BC5E20EC5614}"/>
              </a:ext>
            </a:extLst>
          </p:cNvPr>
          <p:cNvSpPr txBox="1"/>
          <p:nvPr/>
        </p:nvSpPr>
        <p:spPr>
          <a:xfrm>
            <a:off x="20385088" y="25590500"/>
            <a:ext cx="2532062" cy="522288"/>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Whale’s species</a:t>
            </a:r>
            <a:endParaRPr lang="zh-CN" altLang="en-US" sz="2800">
              <a:solidFill>
                <a:srgbClr val="000000"/>
              </a:solidFill>
              <a:latin typeface="Times New Roman" panose="02020603050405020304" pitchFamily="18" charset="0"/>
              <a:ea typeface="宋体" panose="02010600030101010101" pitchFamily="2" charset="-122"/>
            </a:endParaRPr>
          </a:p>
        </p:txBody>
      </p:sp>
      <p:cxnSp>
        <p:nvCxnSpPr>
          <p:cNvPr id="101" name="Straight Arrow Connector 100">
            <a:extLst>
              <a:ext uri="{FF2B5EF4-FFF2-40B4-BE49-F238E27FC236}">
                <a16:creationId xmlns:a16="http://schemas.microsoft.com/office/drawing/2014/main" id="{30B2430C-C5BD-1941-958A-E853352F8767}"/>
              </a:ext>
            </a:extLst>
          </p:cNvPr>
          <p:cNvCxnSpPr>
            <a:cxnSpLocks/>
            <a:stCxn id="92" idx="3"/>
            <a:endCxn id="93" idx="1"/>
          </p:cNvCxnSpPr>
          <p:nvPr/>
        </p:nvCxnSpPr>
        <p:spPr>
          <a:xfrm flipV="1">
            <a:off x="14668500" y="25852438"/>
            <a:ext cx="62706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5E28557B-4D83-444B-AA12-F36E14F8E3DC}"/>
              </a:ext>
            </a:extLst>
          </p:cNvPr>
          <p:cNvCxnSpPr>
            <a:cxnSpLocks/>
            <a:stCxn id="93" idx="3"/>
          </p:cNvCxnSpPr>
          <p:nvPr/>
        </p:nvCxnSpPr>
        <p:spPr>
          <a:xfrm flipV="1">
            <a:off x="17448213" y="25850850"/>
            <a:ext cx="665162" cy="15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A3DD2CD2-AE62-334F-A5EA-4FAFFC59BCDB}"/>
              </a:ext>
            </a:extLst>
          </p:cNvPr>
          <p:cNvCxnSpPr>
            <a:cxnSpLocks/>
            <a:stCxn id="94" idx="3"/>
            <a:endCxn id="95" idx="1"/>
          </p:cNvCxnSpPr>
          <p:nvPr/>
        </p:nvCxnSpPr>
        <p:spPr>
          <a:xfrm flipV="1">
            <a:off x="19737388" y="25850850"/>
            <a:ext cx="647700" cy="15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149" name="Picture 4141" descr="A whale jumping out of the water&#10;&#10;Description automatically generated">
            <a:extLst>
              <a:ext uri="{FF2B5EF4-FFF2-40B4-BE49-F238E27FC236}">
                <a16:creationId xmlns:a16="http://schemas.microsoft.com/office/drawing/2014/main" id="{6042C5AE-2A05-624A-99E4-A2B5CF489E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65100" y="26514425"/>
            <a:ext cx="35782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TextBox 134">
            <a:extLst>
              <a:ext uri="{FF2B5EF4-FFF2-40B4-BE49-F238E27FC236}">
                <a16:creationId xmlns:a16="http://schemas.microsoft.com/office/drawing/2014/main" id="{E5EDE295-5461-3C4F-820D-5EF71B4BB774}"/>
              </a:ext>
            </a:extLst>
          </p:cNvPr>
          <p:cNvSpPr txBox="1"/>
          <p:nvPr/>
        </p:nvSpPr>
        <p:spPr>
          <a:xfrm>
            <a:off x="28146375" y="8990013"/>
            <a:ext cx="1219200" cy="5365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Resnet</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137" name="TextBox 136">
            <a:extLst>
              <a:ext uri="{FF2B5EF4-FFF2-40B4-BE49-F238E27FC236}">
                <a16:creationId xmlns:a16="http://schemas.microsoft.com/office/drawing/2014/main" id="{A0826683-DD48-0F43-99B2-35585192EA8E}"/>
              </a:ext>
            </a:extLst>
          </p:cNvPr>
          <p:cNvSpPr txBox="1"/>
          <p:nvPr/>
        </p:nvSpPr>
        <p:spPr>
          <a:xfrm>
            <a:off x="28146375" y="7400925"/>
            <a:ext cx="1219200" cy="538163"/>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Resnet</a:t>
            </a:r>
            <a:endParaRPr lang="zh-CN" altLang="en-US" sz="2800">
              <a:solidFill>
                <a:srgbClr val="000000"/>
              </a:solidFill>
              <a:latin typeface="Times New Roman" panose="02020603050405020304" pitchFamily="18" charset="0"/>
              <a:ea typeface="宋体" panose="02010600030101010101" pitchFamily="2" charset="-122"/>
            </a:endParaRPr>
          </a:p>
        </p:txBody>
      </p:sp>
      <p:pic>
        <p:nvPicPr>
          <p:cNvPr id="4152" name="Picture 4153" descr="A whale jumping out of the water&#10;&#10;Description automatically generated">
            <a:extLst>
              <a:ext uri="{FF2B5EF4-FFF2-40B4-BE49-F238E27FC236}">
                <a16:creationId xmlns:a16="http://schemas.microsoft.com/office/drawing/2014/main" id="{FAA96EA4-5418-F14E-A5BD-AD68DDF5738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39625" y="7067550"/>
            <a:ext cx="2700338"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3" name="Picture 4155">
            <a:extLst>
              <a:ext uri="{FF2B5EF4-FFF2-40B4-BE49-F238E27FC236}">
                <a16:creationId xmlns:a16="http://schemas.microsoft.com/office/drawing/2014/main" id="{D13963C9-6C20-5C40-A8EB-10082E07CC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39625" y="8634413"/>
            <a:ext cx="2700338"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2" name="Straight Arrow Connector 141">
            <a:extLst>
              <a:ext uri="{FF2B5EF4-FFF2-40B4-BE49-F238E27FC236}">
                <a16:creationId xmlns:a16="http://schemas.microsoft.com/office/drawing/2014/main" id="{2E7DA755-2558-FC44-BFEF-28E46BA2F01E}"/>
              </a:ext>
            </a:extLst>
          </p:cNvPr>
          <p:cNvCxnSpPr>
            <a:cxnSpLocks/>
            <a:stCxn id="4152" idx="3"/>
            <a:endCxn id="137" idx="1"/>
          </p:cNvCxnSpPr>
          <p:nvPr/>
        </p:nvCxnSpPr>
        <p:spPr>
          <a:xfrm flipV="1">
            <a:off x="27639963" y="7670800"/>
            <a:ext cx="50641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1B29D6CF-E06A-8646-B180-AFE54574DCC3}"/>
              </a:ext>
            </a:extLst>
          </p:cNvPr>
          <p:cNvCxnSpPr>
            <a:cxnSpLocks/>
            <a:stCxn id="4153" idx="3"/>
            <a:endCxn id="135" idx="1"/>
          </p:cNvCxnSpPr>
          <p:nvPr/>
        </p:nvCxnSpPr>
        <p:spPr>
          <a:xfrm flipV="1">
            <a:off x="27639963" y="9258300"/>
            <a:ext cx="506412" cy="1111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2A2039E9-1BF1-8C48-9F06-F3957B5E3377}"/>
              </a:ext>
            </a:extLst>
          </p:cNvPr>
          <p:cNvSpPr txBox="1"/>
          <p:nvPr/>
        </p:nvSpPr>
        <p:spPr>
          <a:xfrm>
            <a:off x="29837063" y="7416800"/>
            <a:ext cx="2255837" cy="5365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Feature vector</a:t>
            </a: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157" name="TextBox 156">
            <a:extLst>
              <a:ext uri="{FF2B5EF4-FFF2-40B4-BE49-F238E27FC236}">
                <a16:creationId xmlns:a16="http://schemas.microsoft.com/office/drawing/2014/main" id="{5A0D9C52-878B-994B-B6F2-7F53F76C0E0E}"/>
              </a:ext>
            </a:extLst>
          </p:cNvPr>
          <p:cNvSpPr txBox="1"/>
          <p:nvPr/>
        </p:nvSpPr>
        <p:spPr>
          <a:xfrm>
            <a:off x="29837063" y="8990013"/>
            <a:ext cx="2255837" cy="5365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Feature vector</a:t>
            </a:r>
            <a:endParaRPr lang="zh-CN" altLang="en-US" sz="2800">
              <a:solidFill>
                <a:srgbClr val="000000"/>
              </a:solidFill>
              <a:latin typeface="Times New Roman" panose="02020603050405020304" pitchFamily="18" charset="0"/>
              <a:ea typeface="宋体" panose="02010600030101010101" pitchFamily="2" charset="-122"/>
            </a:endParaRPr>
          </a:p>
        </p:txBody>
      </p:sp>
      <p:cxnSp>
        <p:nvCxnSpPr>
          <p:cNvPr id="158" name="Straight Arrow Connector 157">
            <a:extLst>
              <a:ext uri="{FF2B5EF4-FFF2-40B4-BE49-F238E27FC236}">
                <a16:creationId xmlns:a16="http://schemas.microsoft.com/office/drawing/2014/main" id="{5219D6DA-CC31-9947-96D9-A3227BE93E84}"/>
              </a:ext>
            </a:extLst>
          </p:cNvPr>
          <p:cNvCxnSpPr>
            <a:cxnSpLocks/>
            <a:endCxn id="156" idx="1"/>
          </p:cNvCxnSpPr>
          <p:nvPr/>
        </p:nvCxnSpPr>
        <p:spPr>
          <a:xfrm>
            <a:off x="29365575" y="7685088"/>
            <a:ext cx="4714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C54BB147-2F70-6340-824B-48F5485A9B8D}"/>
              </a:ext>
            </a:extLst>
          </p:cNvPr>
          <p:cNvCxnSpPr>
            <a:cxnSpLocks/>
            <a:stCxn id="135" idx="3"/>
            <a:endCxn id="157" idx="1"/>
          </p:cNvCxnSpPr>
          <p:nvPr/>
        </p:nvCxnSpPr>
        <p:spPr>
          <a:xfrm>
            <a:off x="29365575" y="9258300"/>
            <a:ext cx="4714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6" name="TextBox 175">
            <a:extLst>
              <a:ext uri="{FF2B5EF4-FFF2-40B4-BE49-F238E27FC236}">
                <a16:creationId xmlns:a16="http://schemas.microsoft.com/office/drawing/2014/main" id="{E534AE52-6504-8C45-96A9-26F62848A68C}"/>
              </a:ext>
            </a:extLst>
          </p:cNvPr>
          <p:cNvSpPr txBox="1"/>
          <p:nvPr/>
        </p:nvSpPr>
        <p:spPr>
          <a:xfrm>
            <a:off x="32385000" y="7953375"/>
            <a:ext cx="1501775" cy="954088"/>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lvl1pPr>
              <a:defRPr sz="7200">
                <a:solidFill>
                  <a:schemeClr val="tx1"/>
                </a:solidFill>
                <a:latin typeface="Arquitectura" pitchFamily="18" charset="0"/>
              </a:defRPr>
            </a:lvl1pPr>
            <a:lvl2pPr marL="742950" indent="-285750">
              <a:defRPr sz="7200">
                <a:solidFill>
                  <a:schemeClr val="tx1"/>
                </a:solidFill>
                <a:latin typeface="Arquitectura" pitchFamily="18" charset="0"/>
              </a:defRPr>
            </a:lvl2pPr>
            <a:lvl3pPr marL="1143000" indent="-228600">
              <a:defRPr sz="7200">
                <a:solidFill>
                  <a:schemeClr val="tx1"/>
                </a:solidFill>
                <a:latin typeface="Arquitectura" pitchFamily="18" charset="0"/>
              </a:defRPr>
            </a:lvl3pPr>
            <a:lvl4pPr marL="1600200" indent="-228600">
              <a:defRPr sz="7200">
                <a:solidFill>
                  <a:schemeClr val="tx1"/>
                </a:solidFill>
                <a:latin typeface="Arquitectura" pitchFamily="18" charset="0"/>
              </a:defRPr>
            </a:lvl4pPr>
            <a:lvl5pPr marL="2057400" indent="-228600">
              <a:defRPr sz="7200">
                <a:solidFill>
                  <a:schemeClr val="tx1"/>
                </a:solidFill>
                <a:latin typeface="Arquitectura" pitchFamily="18" charset="0"/>
              </a:defRPr>
            </a:lvl5pPr>
            <a:lvl6pPr marL="2514600" indent="-228600" eaLnBrk="0" fontAlgn="base" hangingPunct="0">
              <a:spcBef>
                <a:spcPct val="0"/>
              </a:spcBef>
              <a:spcAft>
                <a:spcPct val="0"/>
              </a:spcAft>
              <a:defRPr sz="7200">
                <a:solidFill>
                  <a:schemeClr val="tx1"/>
                </a:solidFill>
                <a:latin typeface="Arquitectura" pitchFamily="18" charset="0"/>
              </a:defRPr>
            </a:lvl6pPr>
            <a:lvl7pPr marL="2971800" indent="-228600" eaLnBrk="0" fontAlgn="base" hangingPunct="0">
              <a:spcBef>
                <a:spcPct val="0"/>
              </a:spcBef>
              <a:spcAft>
                <a:spcPct val="0"/>
              </a:spcAft>
              <a:defRPr sz="7200">
                <a:solidFill>
                  <a:schemeClr val="tx1"/>
                </a:solidFill>
                <a:latin typeface="Arquitectura" pitchFamily="18" charset="0"/>
              </a:defRPr>
            </a:lvl7pPr>
            <a:lvl8pPr marL="3429000" indent="-228600" eaLnBrk="0" fontAlgn="base" hangingPunct="0">
              <a:spcBef>
                <a:spcPct val="0"/>
              </a:spcBef>
              <a:spcAft>
                <a:spcPct val="0"/>
              </a:spcAft>
              <a:defRPr sz="7200">
                <a:solidFill>
                  <a:schemeClr val="tx1"/>
                </a:solidFill>
                <a:latin typeface="Arquitectura" pitchFamily="18" charset="0"/>
              </a:defRPr>
            </a:lvl8pPr>
            <a:lvl9pPr marL="3886200" indent="-228600" eaLnBrk="0" fontAlgn="base" hangingPunct="0">
              <a:spcBef>
                <a:spcPct val="0"/>
              </a:spcBef>
              <a:spcAft>
                <a:spcPct val="0"/>
              </a:spcAft>
              <a:defRPr sz="7200">
                <a:solidFill>
                  <a:schemeClr val="tx1"/>
                </a:solidFill>
                <a:latin typeface="Arquitectura" pitchFamily="18" charset="0"/>
              </a:defRPr>
            </a:lvl9pPr>
          </a:lstStyle>
          <a:p>
            <a:r>
              <a:rPr lang="en-US" altLang="zh-CN" sz="2800">
                <a:solidFill>
                  <a:srgbClr val="000000"/>
                </a:solidFill>
                <a:latin typeface="Times New Roman" panose="02020603050405020304" pitchFamily="18" charset="0"/>
                <a:ea typeface="宋体" panose="02010600030101010101" pitchFamily="2" charset="-122"/>
              </a:rPr>
              <a:t>Distance Layer</a:t>
            </a:r>
            <a:endParaRPr lang="zh-CN" altLang="en-US" sz="2800">
              <a:solidFill>
                <a:srgbClr val="000000"/>
              </a:solidFill>
              <a:latin typeface="Times New Roman" panose="02020603050405020304" pitchFamily="18" charset="0"/>
              <a:ea typeface="宋体" panose="02010600030101010101" pitchFamily="2" charset="-122"/>
            </a:endParaRPr>
          </a:p>
        </p:txBody>
      </p:sp>
      <p:cxnSp>
        <p:nvCxnSpPr>
          <p:cNvPr id="177" name="Straight Arrow Connector 176">
            <a:extLst>
              <a:ext uri="{FF2B5EF4-FFF2-40B4-BE49-F238E27FC236}">
                <a16:creationId xmlns:a16="http://schemas.microsoft.com/office/drawing/2014/main" id="{71A3C451-1E27-6E48-B655-DEFA174E0DDF}"/>
              </a:ext>
            </a:extLst>
          </p:cNvPr>
          <p:cNvCxnSpPr>
            <a:cxnSpLocks/>
            <a:stCxn id="156" idx="3"/>
            <a:endCxn id="176" idx="1"/>
          </p:cNvCxnSpPr>
          <p:nvPr/>
        </p:nvCxnSpPr>
        <p:spPr>
          <a:xfrm>
            <a:off x="32092900" y="7685088"/>
            <a:ext cx="292100" cy="7461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98B3FA98-1BB0-0E4B-847C-51767A01EFB7}"/>
              </a:ext>
            </a:extLst>
          </p:cNvPr>
          <p:cNvCxnSpPr>
            <a:cxnSpLocks/>
            <a:stCxn id="157" idx="3"/>
            <a:endCxn id="176" idx="1"/>
          </p:cNvCxnSpPr>
          <p:nvPr/>
        </p:nvCxnSpPr>
        <p:spPr>
          <a:xfrm flipV="1">
            <a:off x="32092900" y="8431213"/>
            <a:ext cx="292100" cy="82708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92233F36-EEA6-5744-B0D2-27C313569BC0}"/>
              </a:ext>
            </a:extLst>
          </p:cNvPr>
          <p:cNvSpPr txBox="1"/>
          <p:nvPr/>
        </p:nvSpPr>
        <p:spPr>
          <a:xfrm>
            <a:off x="34277300" y="8169275"/>
            <a:ext cx="1752600" cy="523875"/>
          </a:xfrm>
          <a:prstGeom prst="rect">
            <a:avLst/>
          </a:prstGeom>
          <a:ln w="57150"/>
        </p:spPr>
        <p:style>
          <a:lnRef idx="2">
            <a:schemeClr val="dk1"/>
          </a:lnRef>
          <a:fillRef idx="1">
            <a:schemeClr val="lt1"/>
          </a:fillRef>
          <a:effectRef idx="0">
            <a:schemeClr val="dk1"/>
          </a:effectRef>
          <a:fontRef idx="minor">
            <a:schemeClr val="dk1"/>
          </a:fontRef>
        </p:style>
        <p:txBody>
          <a:bodyPr>
            <a:spAutoFit/>
          </a:bodyPr>
          <a:lstStyle/>
          <a:p>
            <a:pPr eaLnBrk="1" hangingPunct="1">
              <a:spcBef>
                <a:spcPts val="1200"/>
              </a:spcBef>
              <a:buClr>
                <a:srgbClr val="A6A6A6"/>
              </a:buClr>
              <a:defRPr/>
            </a:pPr>
            <a:r>
              <a:rPr lang="en-US" altLang="x-none" sz="2800" dirty="0"/>
              <a:t>Possibility</a:t>
            </a:r>
          </a:p>
        </p:txBody>
      </p:sp>
      <p:cxnSp>
        <p:nvCxnSpPr>
          <p:cNvPr id="186" name="Straight Arrow Connector 185">
            <a:extLst>
              <a:ext uri="{FF2B5EF4-FFF2-40B4-BE49-F238E27FC236}">
                <a16:creationId xmlns:a16="http://schemas.microsoft.com/office/drawing/2014/main" id="{610AF183-8F3A-4140-8516-52C0155181B1}"/>
              </a:ext>
            </a:extLst>
          </p:cNvPr>
          <p:cNvCxnSpPr>
            <a:cxnSpLocks/>
            <a:stCxn id="176" idx="3"/>
            <a:endCxn id="183" idx="1"/>
          </p:cNvCxnSpPr>
          <p:nvPr/>
        </p:nvCxnSpPr>
        <p:spPr>
          <a:xfrm flipV="1">
            <a:off x="33886775" y="8431213"/>
            <a:ext cx="39052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165" name="Picture 111">
            <a:extLst>
              <a:ext uri="{FF2B5EF4-FFF2-40B4-BE49-F238E27FC236}">
                <a16:creationId xmlns:a16="http://schemas.microsoft.com/office/drawing/2014/main" id="{5543689C-364A-2F4C-9716-2F118CF11F1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93800" y="16548100"/>
            <a:ext cx="7326313"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 name="Table 114">
            <a:extLst>
              <a:ext uri="{FF2B5EF4-FFF2-40B4-BE49-F238E27FC236}">
                <a16:creationId xmlns:a16="http://schemas.microsoft.com/office/drawing/2014/main" id="{C91A2692-ABE2-A749-8F3B-ACAB6944C891}"/>
              </a:ext>
            </a:extLst>
          </p:cNvPr>
          <p:cNvGraphicFramePr>
            <a:graphicFrameLocks noGrp="1"/>
          </p:cNvGraphicFramePr>
          <p:nvPr>
            <p:extLst>
              <p:ext uri="{D42A27DB-BD31-4B8C-83A1-F6EECF244321}">
                <p14:modId xmlns:p14="http://schemas.microsoft.com/office/powerpoint/2010/main" val="2150761161"/>
              </p:ext>
            </p:extLst>
          </p:nvPr>
        </p:nvGraphicFramePr>
        <p:xfrm>
          <a:off x="25130125" y="18135600"/>
          <a:ext cx="10680700" cy="1381443"/>
        </p:xfrm>
        <a:graphic>
          <a:graphicData uri="http://schemas.openxmlformats.org/drawingml/2006/table">
            <a:tbl>
              <a:tblPr/>
              <a:tblGrid>
                <a:gridCol w="5340350">
                  <a:extLst>
                    <a:ext uri="{9D8B030D-6E8A-4147-A177-3AD203B41FA5}">
                      <a16:colId xmlns:a16="http://schemas.microsoft.com/office/drawing/2014/main" val="3555893505"/>
                    </a:ext>
                  </a:extLst>
                </a:gridCol>
                <a:gridCol w="5340350">
                  <a:extLst>
                    <a:ext uri="{9D8B030D-6E8A-4147-A177-3AD203B41FA5}">
                      <a16:colId xmlns:a16="http://schemas.microsoft.com/office/drawing/2014/main" val="3645977640"/>
                    </a:ext>
                  </a:extLst>
                </a:gridCol>
              </a:tblGrid>
              <a:tr h="585788">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DenseNet</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0.40514</a:t>
                      </a:r>
                      <a:endParaRPr kumimoji="0" lang="zh-CN" altLang="en-US"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1175443"/>
                  </a:ext>
                </a:extLst>
              </a:tr>
              <a:tr h="741363">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rPr>
                        <a:t>Siamese Neural Network</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0.59073</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0696908"/>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391</Words>
  <Application>Microsoft Macintosh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Arquitectura</vt:lpstr>
      <vt:lpstr>Tiepolo Black</vt:lpstr>
      <vt:lpstr>Arial</vt:lpstr>
      <vt:lpstr>Calibri</vt:lpstr>
      <vt:lpstr>Corbel</vt:lpstr>
      <vt:lpstr>Times New Roman</vt:lpstr>
      <vt:lpstr>Default Design</vt:lpstr>
      <vt:lpstr>PowerPoint Presentation</vt:lpstr>
    </vt:vector>
  </TitlesOfParts>
  <Company>cse dept. 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dougz</dc:creator>
  <cp:lastModifiedBy>Fu Tianyuan</cp:lastModifiedBy>
  <cp:revision>52</cp:revision>
  <dcterms:created xsi:type="dcterms:W3CDTF">2000-02-07T17:35:53Z</dcterms:created>
  <dcterms:modified xsi:type="dcterms:W3CDTF">2019-12-08T18:42:35Z</dcterms:modified>
</cp:coreProperties>
</file>