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62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A28B1-BD0E-4CC6-ABD8-B4DBD97EFD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1953C3-49A8-43CB-9A2F-B29BE0CD7710}">
      <dgm:prSet phldrT="[文字]"/>
      <dgm:spPr>
        <a:solidFill>
          <a:srgbClr val="0070C0"/>
        </a:solidFill>
      </dgm:spPr>
      <dgm:t>
        <a:bodyPr/>
        <a:lstStyle/>
        <a:p>
          <a:r>
            <a:rPr lang="en-US" altLang="zh-TW" dirty="0" err="1"/>
            <a:t>Compose_crawler</a:t>
          </a:r>
          <a:endParaRPr lang="zh-TW" altLang="en-US" dirty="0"/>
        </a:p>
      </dgm:t>
    </dgm:pt>
    <dgm:pt modelId="{9C3A5D81-EC19-40C5-8223-1E6E024A62FC}" type="parTrans" cxnId="{9E8DB8D0-AE2B-4CE8-B027-841E653AEEC5}">
      <dgm:prSet/>
      <dgm:spPr/>
      <dgm:t>
        <a:bodyPr/>
        <a:lstStyle/>
        <a:p>
          <a:endParaRPr lang="zh-TW" altLang="en-US"/>
        </a:p>
      </dgm:t>
    </dgm:pt>
    <dgm:pt modelId="{5B3E5E12-33BE-4269-ACCC-093DAEC9CE37}" type="sibTrans" cxnId="{9E8DB8D0-AE2B-4CE8-B027-841E653AEEC5}">
      <dgm:prSet/>
      <dgm:spPr/>
      <dgm:t>
        <a:bodyPr/>
        <a:lstStyle/>
        <a:p>
          <a:endParaRPr lang="zh-TW" altLang="en-US"/>
        </a:p>
      </dgm:t>
    </dgm:pt>
    <dgm:pt modelId="{31BECC71-7470-446B-A7BB-5419A5F7DFFD}">
      <dgm:prSet phldrT="[文字]"/>
      <dgm:spPr>
        <a:solidFill>
          <a:srgbClr val="0070C0"/>
        </a:solidFill>
      </dgm:spPr>
      <dgm:t>
        <a:bodyPr/>
        <a:lstStyle/>
        <a:p>
          <a:r>
            <a:rPr lang="en-US" altLang="zh-TW" dirty="0"/>
            <a:t>Centos</a:t>
          </a:r>
          <a:r>
            <a:rPr lang="zh-TW" altLang="en-US" dirty="0"/>
            <a:t>資料夾</a:t>
          </a:r>
        </a:p>
      </dgm:t>
    </dgm:pt>
    <dgm:pt modelId="{80DE0338-83F9-4010-808B-F312E3CC1AC2}" type="parTrans" cxnId="{0B9D3157-2502-4006-B789-1387C2030A19}">
      <dgm:prSet/>
      <dgm:spPr/>
      <dgm:t>
        <a:bodyPr/>
        <a:lstStyle/>
        <a:p>
          <a:endParaRPr lang="zh-TW" altLang="en-US"/>
        </a:p>
      </dgm:t>
    </dgm:pt>
    <dgm:pt modelId="{5E46E074-2193-40CA-BC08-14821329A027}" type="sibTrans" cxnId="{0B9D3157-2502-4006-B789-1387C2030A19}">
      <dgm:prSet/>
      <dgm:spPr/>
      <dgm:t>
        <a:bodyPr/>
        <a:lstStyle/>
        <a:p>
          <a:endParaRPr lang="zh-TW" altLang="en-US"/>
        </a:p>
      </dgm:t>
    </dgm:pt>
    <dgm:pt modelId="{DAA56FA3-1CB3-439B-BFF7-F7478027A3EB}">
      <dgm:prSet phldrT="[文字]"/>
      <dgm:spPr>
        <a:solidFill>
          <a:srgbClr val="0070C0"/>
        </a:solidFill>
      </dgm:spPr>
      <dgm:t>
        <a:bodyPr/>
        <a:lstStyle/>
        <a:p>
          <a:r>
            <a:rPr lang="en-US" altLang="zh-TW" dirty="0"/>
            <a:t>curl.sh</a:t>
          </a:r>
          <a:endParaRPr lang="zh-TW" altLang="en-US" dirty="0"/>
        </a:p>
      </dgm:t>
    </dgm:pt>
    <dgm:pt modelId="{52055BF6-E853-4A73-93BB-AF7767994337}" type="parTrans" cxnId="{F86EC27F-E0FF-44C5-B7B5-4F69F97E0E03}">
      <dgm:prSet/>
      <dgm:spPr/>
      <dgm:t>
        <a:bodyPr/>
        <a:lstStyle/>
        <a:p>
          <a:endParaRPr lang="zh-TW" altLang="en-US"/>
        </a:p>
      </dgm:t>
    </dgm:pt>
    <dgm:pt modelId="{08CD27EF-BD4D-49C7-BA90-39E4BF2DDB2A}" type="sibTrans" cxnId="{F86EC27F-E0FF-44C5-B7B5-4F69F97E0E03}">
      <dgm:prSet/>
      <dgm:spPr/>
      <dgm:t>
        <a:bodyPr/>
        <a:lstStyle/>
        <a:p>
          <a:endParaRPr lang="zh-TW" altLang="en-US"/>
        </a:p>
      </dgm:t>
    </dgm:pt>
    <dgm:pt modelId="{8BAC7A67-7F4D-4C2A-AF1B-832A173BA1AF}">
      <dgm:prSet phldrT="[文字]"/>
      <dgm:spPr>
        <a:solidFill>
          <a:srgbClr val="0070C0"/>
        </a:solidFill>
      </dgm:spPr>
      <dgm:t>
        <a:bodyPr/>
        <a:lstStyle/>
        <a:p>
          <a:r>
            <a:rPr lang="en-US" altLang="zh-TW" dirty="0" err="1"/>
            <a:t>Dockerfile</a:t>
          </a:r>
          <a:endParaRPr lang="zh-TW" altLang="en-US" dirty="0"/>
        </a:p>
      </dgm:t>
    </dgm:pt>
    <dgm:pt modelId="{478C1D69-9BE6-4D80-94CC-C9579DA5F259}" type="parTrans" cxnId="{5956D4B3-8FA4-4894-B38C-DD81123A1B34}">
      <dgm:prSet/>
      <dgm:spPr/>
      <dgm:t>
        <a:bodyPr/>
        <a:lstStyle/>
        <a:p>
          <a:endParaRPr lang="zh-TW" altLang="en-US"/>
        </a:p>
      </dgm:t>
    </dgm:pt>
    <dgm:pt modelId="{B6B69B4D-3ACC-4481-B53B-88EDB4AB7791}" type="sibTrans" cxnId="{5956D4B3-8FA4-4894-B38C-DD81123A1B34}">
      <dgm:prSet/>
      <dgm:spPr/>
      <dgm:t>
        <a:bodyPr/>
        <a:lstStyle/>
        <a:p>
          <a:endParaRPr lang="zh-TW" altLang="en-US"/>
        </a:p>
      </dgm:t>
    </dgm:pt>
    <dgm:pt modelId="{801DDA36-4518-480F-8D11-3019A9CA7567}">
      <dgm:prSet phldrT="[文字]"/>
      <dgm:spPr>
        <a:solidFill>
          <a:srgbClr val="0070C0"/>
        </a:solidFill>
      </dgm:spPr>
      <dgm:t>
        <a:bodyPr/>
        <a:lstStyle/>
        <a:p>
          <a:r>
            <a:rPr lang="en-US" altLang="zh-TW" dirty="0"/>
            <a:t>docker-</a:t>
          </a:r>
          <a:r>
            <a:rPr lang="en-US" altLang="zh-TW" dirty="0" err="1"/>
            <a:t>compose.yml</a:t>
          </a:r>
          <a:endParaRPr lang="zh-TW" altLang="en-US" dirty="0"/>
        </a:p>
      </dgm:t>
    </dgm:pt>
    <dgm:pt modelId="{866D6647-740C-4610-9577-881264E1EA16}" type="parTrans" cxnId="{C61CAE64-EEEF-44C9-B518-3913541492B2}">
      <dgm:prSet/>
      <dgm:spPr/>
      <dgm:t>
        <a:bodyPr/>
        <a:lstStyle/>
        <a:p>
          <a:endParaRPr lang="zh-TW" altLang="en-US"/>
        </a:p>
      </dgm:t>
    </dgm:pt>
    <dgm:pt modelId="{5259B0A8-130C-4C14-B96A-C1F1D9DFB9F6}" type="sibTrans" cxnId="{C61CAE64-EEEF-44C9-B518-3913541492B2}">
      <dgm:prSet/>
      <dgm:spPr/>
      <dgm:t>
        <a:bodyPr/>
        <a:lstStyle/>
        <a:p>
          <a:endParaRPr lang="zh-TW" altLang="en-US"/>
        </a:p>
      </dgm:t>
    </dgm:pt>
    <dgm:pt modelId="{517D167E-ADEE-4306-9D26-F708439D65C6}" type="pres">
      <dgm:prSet presAssocID="{A33A28B1-BD0E-4CC6-ABD8-B4DBD97EFD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744C4E-5C26-480D-8684-FB27334CDCF4}" type="pres">
      <dgm:prSet presAssocID="{D01953C3-49A8-43CB-9A2F-B29BE0CD7710}" presName="root1" presStyleCnt="0"/>
      <dgm:spPr/>
    </dgm:pt>
    <dgm:pt modelId="{20660561-F9A3-4A4F-8CB6-B7D7E77A7558}" type="pres">
      <dgm:prSet presAssocID="{D01953C3-49A8-43CB-9A2F-B29BE0CD7710}" presName="LevelOneTextNode" presStyleLbl="node0" presStyleIdx="0" presStyleCnt="1">
        <dgm:presLayoutVars>
          <dgm:chPref val="3"/>
        </dgm:presLayoutVars>
      </dgm:prSet>
      <dgm:spPr/>
    </dgm:pt>
    <dgm:pt modelId="{F4699D78-C615-4A10-9A61-E7444857D0EA}" type="pres">
      <dgm:prSet presAssocID="{D01953C3-49A8-43CB-9A2F-B29BE0CD7710}" presName="level2hierChild" presStyleCnt="0"/>
      <dgm:spPr/>
    </dgm:pt>
    <dgm:pt modelId="{03286FB7-F168-4ED6-A771-08A506D6D1E7}" type="pres">
      <dgm:prSet presAssocID="{80DE0338-83F9-4010-808B-F312E3CC1AC2}" presName="conn2-1" presStyleLbl="parChTrans1D2" presStyleIdx="0" presStyleCnt="2"/>
      <dgm:spPr/>
    </dgm:pt>
    <dgm:pt modelId="{DB8A9C4E-6F33-4AFD-97A0-AE4D517BD9E0}" type="pres">
      <dgm:prSet presAssocID="{80DE0338-83F9-4010-808B-F312E3CC1AC2}" presName="connTx" presStyleLbl="parChTrans1D2" presStyleIdx="0" presStyleCnt="2"/>
      <dgm:spPr/>
    </dgm:pt>
    <dgm:pt modelId="{DCDC68AB-40D3-4CAA-8161-67E3A541BA29}" type="pres">
      <dgm:prSet presAssocID="{31BECC71-7470-446B-A7BB-5419A5F7DFFD}" presName="root2" presStyleCnt="0"/>
      <dgm:spPr/>
    </dgm:pt>
    <dgm:pt modelId="{459648B7-1494-4208-964D-A10F6B205C41}" type="pres">
      <dgm:prSet presAssocID="{31BECC71-7470-446B-A7BB-5419A5F7DFFD}" presName="LevelTwoTextNode" presStyleLbl="node2" presStyleIdx="0" presStyleCnt="2" custScaleX="132891" custScaleY="105574">
        <dgm:presLayoutVars>
          <dgm:chPref val="3"/>
        </dgm:presLayoutVars>
      </dgm:prSet>
      <dgm:spPr/>
    </dgm:pt>
    <dgm:pt modelId="{7E9AD4B4-E51B-43EB-9D48-12745862B421}" type="pres">
      <dgm:prSet presAssocID="{31BECC71-7470-446B-A7BB-5419A5F7DFFD}" presName="level3hierChild" presStyleCnt="0"/>
      <dgm:spPr/>
    </dgm:pt>
    <dgm:pt modelId="{963D5A7B-8DC1-4263-B92B-AAD177B883F5}" type="pres">
      <dgm:prSet presAssocID="{52055BF6-E853-4A73-93BB-AF7767994337}" presName="conn2-1" presStyleLbl="parChTrans1D3" presStyleIdx="0" presStyleCnt="2"/>
      <dgm:spPr/>
    </dgm:pt>
    <dgm:pt modelId="{8207F78E-B457-4C8F-AFDE-39B741B18E96}" type="pres">
      <dgm:prSet presAssocID="{52055BF6-E853-4A73-93BB-AF7767994337}" presName="connTx" presStyleLbl="parChTrans1D3" presStyleIdx="0" presStyleCnt="2"/>
      <dgm:spPr/>
    </dgm:pt>
    <dgm:pt modelId="{34D70DE0-53EE-47C1-BDA8-4142E0FA5893}" type="pres">
      <dgm:prSet presAssocID="{DAA56FA3-1CB3-439B-BFF7-F7478027A3EB}" presName="root2" presStyleCnt="0"/>
      <dgm:spPr/>
    </dgm:pt>
    <dgm:pt modelId="{C43991F7-4C98-439C-898C-059BC1149A33}" type="pres">
      <dgm:prSet presAssocID="{DAA56FA3-1CB3-439B-BFF7-F7478027A3EB}" presName="LevelTwoTextNode" presStyleLbl="node3" presStyleIdx="0" presStyleCnt="2">
        <dgm:presLayoutVars>
          <dgm:chPref val="3"/>
        </dgm:presLayoutVars>
      </dgm:prSet>
      <dgm:spPr/>
    </dgm:pt>
    <dgm:pt modelId="{833A6845-0AB4-4C9C-8BB0-AE6BA47282FE}" type="pres">
      <dgm:prSet presAssocID="{DAA56FA3-1CB3-439B-BFF7-F7478027A3EB}" presName="level3hierChild" presStyleCnt="0"/>
      <dgm:spPr/>
    </dgm:pt>
    <dgm:pt modelId="{46F730C9-6BBF-4083-84BB-8A1B40C12162}" type="pres">
      <dgm:prSet presAssocID="{478C1D69-9BE6-4D80-94CC-C9579DA5F259}" presName="conn2-1" presStyleLbl="parChTrans1D3" presStyleIdx="1" presStyleCnt="2"/>
      <dgm:spPr/>
    </dgm:pt>
    <dgm:pt modelId="{A7899F0E-A691-449E-90D9-E03B8A185815}" type="pres">
      <dgm:prSet presAssocID="{478C1D69-9BE6-4D80-94CC-C9579DA5F259}" presName="connTx" presStyleLbl="parChTrans1D3" presStyleIdx="1" presStyleCnt="2"/>
      <dgm:spPr/>
    </dgm:pt>
    <dgm:pt modelId="{B31F0906-47DC-4478-A19A-ABE4ECDD4153}" type="pres">
      <dgm:prSet presAssocID="{8BAC7A67-7F4D-4C2A-AF1B-832A173BA1AF}" presName="root2" presStyleCnt="0"/>
      <dgm:spPr/>
    </dgm:pt>
    <dgm:pt modelId="{22FBA4F1-AA36-44C9-AF8B-3DFDFC170649}" type="pres">
      <dgm:prSet presAssocID="{8BAC7A67-7F4D-4C2A-AF1B-832A173BA1AF}" presName="LevelTwoTextNode" presStyleLbl="node3" presStyleIdx="1" presStyleCnt="2">
        <dgm:presLayoutVars>
          <dgm:chPref val="3"/>
        </dgm:presLayoutVars>
      </dgm:prSet>
      <dgm:spPr/>
    </dgm:pt>
    <dgm:pt modelId="{AB5239E9-6480-4386-9BC1-891EDC5E0351}" type="pres">
      <dgm:prSet presAssocID="{8BAC7A67-7F4D-4C2A-AF1B-832A173BA1AF}" presName="level3hierChild" presStyleCnt="0"/>
      <dgm:spPr/>
    </dgm:pt>
    <dgm:pt modelId="{0BDF5394-E71D-4AC2-A07E-231511A0E73D}" type="pres">
      <dgm:prSet presAssocID="{866D6647-740C-4610-9577-881264E1EA16}" presName="conn2-1" presStyleLbl="parChTrans1D2" presStyleIdx="1" presStyleCnt="2"/>
      <dgm:spPr/>
    </dgm:pt>
    <dgm:pt modelId="{0B5EEA24-02B2-42E9-AEEC-6C80D957A78C}" type="pres">
      <dgm:prSet presAssocID="{866D6647-740C-4610-9577-881264E1EA16}" presName="connTx" presStyleLbl="parChTrans1D2" presStyleIdx="1" presStyleCnt="2"/>
      <dgm:spPr/>
    </dgm:pt>
    <dgm:pt modelId="{B0529BE5-3E71-4684-9FB1-1709E3DA5CA8}" type="pres">
      <dgm:prSet presAssocID="{801DDA36-4518-480F-8D11-3019A9CA7567}" presName="root2" presStyleCnt="0"/>
      <dgm:spPr/>
    </dgm:pt>
    <dgm:pt modelId="{19A1B515-694A-4441-A13D-24FA38B416E3}" type="pres">
      <dgm:prSet presAssocID="{801DDA36-4518-480F-8D11-3019A9CA7567}" presName="LevelTwoTextNode" presStyleLbl="node2" presStyleIdx="1" presStyleCnt="2" custScaleX="138975" custScaleY="84549">
        <dgm:presLayoutVars>
          <dgm:chPref val="3"/>
        </dgm:presLayoutVars>
      </dgm:prSet>
      <dgm:spPr/>
    </dgm:pt>
    <dgm:pt modelId="{A233C47C-A851-4B39-A6A5-9A887A9E9319}" type="pres">
      <dgm:prSet presAssocID="{801DDA36-4518-480F-8D11-3019A9CA7567}" presName="level3hierChild" presStyleCnt="0"/>
      <dgm:spPr/>
    </dgm:pt>
  </dgm:ptLst>
  <dgm:cxnLst>
    <dgm:cxn modelId="{226FDB07-9546-4853-A477-A169A5D5AD28}" type="presOf" srcId="{80DE0338-83F9-4010-808B-F312E3CC1AC2}" destId="{DB8A9C4E-6F33-4AFD-97A0-AE4D517BD9E0}" srcOrd="1" destOrd="0" presId="urn:microsoft.com/office/officeart/2005/8/layout/hierarchy2"/>
    <dgm:cxn modelId="{ED718019-F55D-4565-9C9B-7735916847B8}" type="presOf" srcId="{31BECC71-7470-446B-A7BB-5419A5F7DFFD}" destId="{459648B7-1494-4208-964D-A10F6B205C41}" srcOrd="0" destOrd="0" presId="urn:microsoft.com/office/officeart/2005/8/layout/hierarchy2"/>
    <dgm:cxn modelId="{4B365823-41C2-43AC-80D7-CBE58F7F0129}" type="presOf" srcId="{478C1D69-9BE6-4D80-94CC-C9579DA5F259}" destId="{A7899F0E-A691-449E-90D9-E03B8A185815}" srcOrd="1" destOrd="0" presId="urn:microsoft.com/office/officeart/2005/8/layout/hierarchy2"/>
    <dgm:cxn modelId="{FB22D33F-7CC2-4AE4-B407-404C9CF0AA4A}" type="presOf" srcId="{52055BF6-E853-4A73-93BB-AF7767994337}" destId="{8207F78E-B457-4C8F-AFDE-39B741B18E96}" srcOrd="1" destOrd="0" presId="urn:microsoft.com/office/officeart/2005/8/layout/hierarchy2"/>
    <dgm:cxn modelId="{C61CAE64-EEEF-44C9-B518-3913541492B2}" srcId="{D01953C3-49A8-43CB-9A2F-B29BE0CD7710}" destId="{801DDA36-4518-480F-8D11-3019A9CA7567}" srcOrd="1" destOrd="0" parTransId="{866D6647-740C-4610-9577-881264E1EA16}" sibTransId="{5259B0A8-130C-4C14-B96A-C1F1D9DFB9F6}"/>
    <dgm:cxn modelId="{8B3D0E71-E1C3-411C-9F9F-29D0E8CEF3E6}" type="presOf" srcId="{866D6647-740C-4610-9577-881264E1EA16}" destId="{0BDF5394-E71D-4AC2-A07E-231511A0E73D}" srcOrd="0" destOrd="0" presId="urn:microsoft.com/office/officeart/2005/8/layout/hierarchy2"/>
    <dgm:cxn modelId="{244A5056-04A1-45F4-B98B-17F583198538}" type="presOf" srcId="{52055BF6-E853-4A73-93BB-AF7767994337}" destId="{963D5A7B-8DC1-4263-B92B-AAD177B883F5}" srcOrd="0" destOrd="0" presId="urn:microsoft.com/office/officeart/2005/8/layout/hierarchy2"/>
    <dgm:cxn modelId="{0B9D3157-2502-4006-B789-1387C2030A19}" srcId="{D01953C3-49A8-43CB-9A2F-B29BE0CD7710}" destId="{31BECC71-7470-446B-A7BB-5419A5F7DFFD}" srcOrd="0" destOrd="0" parTransId="{80DE0338-83F9-4010-808B-F312E3CC1AC2}" sibTransId="{5E46E074-2193-40CA-BC08-14821329A027}"/>
    <dgm:cxn modelId="{F86EC27F-E0FF-44C5-B7B5-4F69F97E0E03}" srcId="{31BECC71-7470-446B-A7BB-5419A5F7DFFD}" destId="{DAA56FA3-1CB3-439B-BFF7-F7478027A3EB}" srcOrd="0" destOrd="0" parTransId="{52055BF6-E853-4A73-93BB-AF7767994337}" sibTransId="{08CD27EF-BD4D-49C7-BA90-39E4BF2DDB2A}"/>
    <dgm:cxn modelId="{5A41219B-8F72-4111-AF53-195BC9D2E274}" type="presOf" srcId="{DAA56FA3-1CB3-439B-BFF7-F7478027A3EB}" destId="{C43991F7-4C98-439C-898C-059BC1149A33}" srcOrd="0" destOrd="0" presId="urn:microsoft.com/office/officeart/2005/8/layout/hierarchy2"/>
    <dgm:cxn modelId="{8DD5999B-D9B0-48E8-BAED-C72FE1EF1115}" type="presOf" srcId="{866D6647-740C-4610-9577-881264E1EA16}" destId="{0B5EEA24-02B2-42E9-AEEC-6C80D957A78C}" srcOrd="1" destOrd="0" presId="urn:microsoft.com/office/officeart/2005/8/layout/hierarchy2"/>
    <dgm:cxn modelId="{82CFFDAD-22BF-4ADF-8FD1-FB79A2E86BC3}" type="presOf" srcId="{8BAC7A67-7F4D-4C2A-AF1B-832A173BA1AF}" destId="{22FBA4F1-AA36-44C9-AF8B-3DFDFC170649}" srcOrd="0" destOrd="0" presId="urn:microsoft.com/office/officeart/2005/8/layout/hierarchy2"/>
    <dgm:cxn modelId="{5956D4B3-8FA4-4894-B38C-DD81123A1B34}" srcId="{31BECC71-7470-446B-A7BB-5419A5F7DFFD}" destId="{8BAC7A67-7F4D-4C2A-AF1B-832A173BA1AF}" srcOrd="1" destOrd="0" parTransId="{478C1D69-9BE6-4D80-94CC-C9579DA5F259}" sibTransId="{B6B69B4D-3ACC-4481-B53B-88EDB4AB7791}"/>
    <dgm:cxn modelId="{27EC2DBA-E2E9-4E23-BC3C-5256ADAB4C87}" type="presOf" srcId="{801DDA36-4518-480F-8D11-3019A9CA7567}" destId="{19A1B515-694A-4441-A13D-24FA38B416E3}" srcOrd="0" destOrd="0" presId="urn:microsoft.com/office/officeart/2005/8/layout/hierarchy2"/>
    <dgm:cxn modelId="{9E8DB8D0-AE2B-4CE8-B027-841E653AEEC5}" srcId="{A33A28B1-BD0E-4CC6-ABD8-B4DBD97EFD3B}" destId="{D01953C3-49A8-43CB-9A2F-B29BE0CD7710}" srcOrd="0" destOrd="0" parTransId="{9C3A5D81-EC19-40C5-8223-1E6E024A62FC}" sibTransId="{5B3E5E12-33BE-4269-ACCC-093DAEC9CE37}"/>
    <dgm:cxn modelId="{EA6F32D5-BBF3-4EE7-988C-960077CB981C}" type="presOf" srcId="{478C1D69-9BE6-4D80-94CC-C9579DA5F259}" destId="{46F730C9-6BBF-4083-84BB-8A1B40C12162}" srcOrd="0" destOrd="0" presId="urn:microsoft.com/office/officeart/2005/8/layout/hierarchy2"/>
    <dgm:cxn modelId="{9774FFD7-7B0E-4EFF-B2BA-D25C720CFD9F}" type="presOf" srcId="{A33A28B1-BD0E-4CC6-ABD8-B4DBD97EFD3B}" destId="{517D167E-ADEE-4306-9D26-F708439D65C6}" srcOrd="0" destOrd="0" presId="urn:microsoft.com/office/officeart/2005/8/layout/hierarchy2"/>
    <dgm:cxn modelId="{782F6ADB-9F29-476D-9EEB-FDC86DC95507}" type="presOf" srcId="{80DE0338-83F9-4010-808B-F312E3CC1AC2}" destId="{03286FB7-F168-4ED6-A771-08A506D6D1E7}" srcOrd="0" destOrd="0" presId="urn:microsoft.com/office/officeart/2005/8/layout/hierarchy2"/>
    <dgm:cxn modelId="{570FC0DE-01F5-4392-A9C5-AD2F308F5542}" type="presOf" srcId="{D01953C3-49A8-43CB-9A2F-B29BE0CD7710}" destId="{20660561-F9A3-4A4F-8CB6-B7D7E77A7558}" srcOrd="0" destOrd="0" presId="urn:microsoft.com/office/officeart/2005/8/layout/hierarchy2"/>
    <dgm:cxn modelId="{08DBB8F2-AA3D-4D4B-AF05-99FC71CCDCFE}" type="presParOf" srcId="{517D167E-ADEE-4306-9D26-F708439D65C6}" destId="{5B744C4E-5C26-480D-8684-FB27334CDCF4}" srcOrd="0" destOrd="0" presId="urn:microsoft.com/office/officeart/2005/8/layout/hierarchy2"/>
    <dgm:cxn modelId="{1F169F90-D2C7-4EAB-96EF-30AB5A16C27B}" type="presParOf" srcId="{5B744C4E-5C26-480D-8684-FB27334CDCF4}" destId="{20660561-F9A3-4A4F-8CB6-B7D7E77A7558}" srcOrd="0" destOrd="0" presId="urn:microsoft.com/office/officeart/2005/8/layout/hierarchy2"/>
    <dgm:cxn modelId="{FBF3D89C-FEFA-43CE-A922-4F2240B89D26}" type="presParOf" srcId="{5B744C4E-5C26-480D-8684-FB27334CDCF4}" destId="{F4699D78-C615-4A10-9A61-E7444857D0EA}" srcOrd="1" destOrd="0" presId="urn:microsoft.com/office/officeart/2005/8/layout/hierarchy2"/>
    <dgm:cxn modelId="{A325FE74-F306-45AC-AA9C-23508E9F39FB}" type="presParOf" srcId="{F4699D78-C615-4A10-9A61-E7444857D0EA}" destId="{03286FB7-F168-4ED6-A771-08A506D6D1E7}" srcOrd="0" destOrd="0" presId="urn:microsoft.com/office/officeart/2005/8/layout/hierarchy2"/>
    <dgm:cxn modelId="{B7701104-83F7-45D8-B0EC-1C1136EA510D}" type="presParOf" srcId="{03286FB7-F168-4ED6-A771-08A506D6D1E7}" destId="{DB8A9C4E-6F33-4AFD-97A0-AE4D517BD9E0}" srcOrd="0" destOrd="0" presId="urn:microsoft.com/office/officeart/2005/8/layout/hierarchy2"/>
    <dgm:cxn modelId="{F1E51AB3-67E1-4AA4-9921-B8B23ACB8C0C}" type="presParOf" srcId="{F4699D78-C615-4A10-9A61-E7444857D0EA}" destId="{DCDC68AB-40D3-4CAA-8161-67E3A541BA29}" srcOrd="1" destOrd="0" presId="urn:microsoft.com/office/officeart/2005/8/layout/hierarchy2"/>
    <dgm:cxn modelId="{D39E2480-660E-4F5B-B549-5C597306C760}" type="presParOf" srcId="{DCDC68AB-40D3-4CAA-8161-67E3A541BA29}" destId="{459648B7-1494-4208-964D-A10F6B205C41}" srcOrd="0" destOrd="0" presId="urn:microsoft.com/office/officeart/2005/8/layout/hierarchy2"/>
    <dgm:cxn modelId="{66225FD5-36DB-493C-9AAA-5BE9005368F2}" type="presParOf" srcId="{DCDC68AB-40D3-4CAA-8161-67E3A541BA29}" destId="{7E9AD4B4-E51B-43EB-9D48-12745862B421}" srcOrd="1" destOrd="0" presId="urn:microsoft.com/office/officeart/2005/8/layout/hierarchy2"/>
    <dgm:cxn modelId="{F05F2117-45FD-420D-AA90-8AF05CF91EEC}" type="presParOf" srcId="{7E9AD4B4-E51B-43EB-9D48-12745862B421}" destId="{963D5A7B-8DC1-4263-B92B-AAD177B883F5}" srcOrd="0" destOrd="0" presId="urn:microsoft.com/office/officeart/2005/8/layout/hierarchy2"/>
    <dgm:cxn modelId="{7E06705C-EB79-493F-ACD3-37B06CB1AB6D}" type="presParOf" srcId="{963D5A7B-8DC1-4263-B92B-AAD177B883F5}" destId="{8207F78E-B457-4C8F-AFDE-39B741B18E96}" srcOrd="0" destOrd="0" presId="urn:microsoft.com/office/officeart/2005/8/layout/hierarchy2"/>
    <dgm:cxn modelId="{EA98B2B1-523C-4395-B3F6-60EE373826F6}" type="presParOf" srcId="{7E9AD4B4-E51B-43EB-9D48-12745862B421}" destId="{34D70DE0-53EE-47C1-BDA8-4142E0FA5893}" srcOrd="1" destOrd="0" presId="urn:microsoft.com/office/officeart/2005/8/layout/hierarchy2"/>
    <dgm:cxn modelId="{D46AE660-566A-4E6F-B42D-CD4F3283A363}" type="presParOf" srcId="{34D70DE0-53EE-47C1-BDA8-4142E0FA5893}" destId="{C43991F7-4C98-439C-898C-059BC1149A33}" srcOrd="0" destOrd="0" presId="urn:microsoft.com/office/officeart/2005/8/layout/hierarchy2"/>
    <dgm:cxn modelId="{6D332C88-B38D-47A6-8BCF-1BE738D74150}" type="presParOf" srcId="{34D70DE0-53EE-47C1-BDA8-4142E0FA5893}" destId="{833A6845-0AB4-4C9C-8BB0-AE6BA47282FE}" srcOrd="1" destOrd="0" presId="urn:microsoft.com/office/officeart/2005/8/layout/hierarchy2"/>
    <dgm:cxn modelId="{A8079070-67E3-4EBD-B038-01ADBEFC975C}" type="presParOf" srcId="{7E9AD4B4-E51B-43EB-9D48-12745862B421}" destId="{46F730C9-6BBF-4083-84BB-8A1B40C12162}" srcOrd="2" destOrd="0" presId="urn:microsoft.com/office/officeart/2005/8/layout/hierarchy2"/>
    <dgm:cxn modelId="{BDB2C3EF-B8E9-4C9C-84FE-E19524B8226B}" type="presParOf" srcId="{46F730C9-6BBF-4083-84BB-8A1B40C12162}" destId="{A7899F0E-A691-449E-90D9-E03B8A185815}" srcOrd="0" destOrd="0" presId="urn:microsoft.com/office/officeart/2005/8/layout/hierarchy2"/>
    <dgm:cxn modelId="{A536D190-5474-4BC1-9902-BEBA83110200}" type="presParOf" srcId="{7E9AD4B4-E51B-43EB-9D48-12745862B421}" destId="{B31F0906-47DC-4478-A19A-ABE4ECDD4153}" srcOrd="3" destOrd="0" presId="urn:microsoft.com/office/officeart/2005/8/layout/hierarchy2"/>
    <dgm:cxn modelId="{20FC3201-CD14-4FCE-9FAE-73C9830FE935}" type="presParOf" srcId="{B31F0906-47DC-4478-A19A-ABE4ECDD4153}" destId="{22FBA4F1-AA36-44C9-AF8B-3DFDFC170649}" srcOrd="0" destOrd="0" presId="urn:microsoft.com/office/officeart/2005/8/layout/hierarchy2"/>
    <dgm:cxn modelId="{979BE47F-870F-4AC8-8155-2306A45D4A29}" type="presParOf" srcId="{B31F0906-47DC-4478-A19A-ABE4ECDD4153}" destId="{AB5239E9-6480-4386-9BC1-891EDC5E0351}" srcOrd="1" destOrd="0" presId="urn:microsoft.com/office/officeart/2005/8/layout/hierarchy2"/>
    <dgm:cxn modelId="{0AFE43EE-2526-427A-9517-C4C0BFA91FD1}" type="presParOf" srcId="{F4699D78-C615-4A10-9A61-E7444857D0EA}" destId="{0BDF5394-E71D-4AC2-A07E-231511A0E73D}" srcOrd="2" destOrd="0" presId="urn:microsoft.com/office/officeart/2005/8/layout/hierarchy2"/>
    <dgm:cxn modelId="{1247C1ED-661B-4FF3-A85F-A9A540B6F78E}" type="presParOf" srcId="{0BDF5394-E71D-4AC2-A07E-231511A0E73D}" destId="{0B5EEA24-02B2-42E9-AEEC-6C80D957A78C}" srcOrd="0" destOrd="0" presId="urn:microsoft.com/office/officeart/2005/8/layout/hierarchy2"/>
    <dgm:cxn modelId="{E90C3B68-8A01-45A9-8594-B718A1223A63}" type="presParOf" srcId="{F4699D78-C615-4A10-9A61-E7444857D0EA}" destId="{B0529BE5-3E71-4684-9FB1-1709E3DA5CA8}" srcOrd="3" destOrd="0" presId="urn:microsoft.com/office/officeart/2005/8/layout/hierarchy2"/>
    <dgm:cxn modelId="{9132BCA2-4D26-4864-9481-D701E82D8A66}" type="presParOf" srcId="{B0529BE5-3E71-4684-9FB1-1709E3DA5CA8}" destId="{19A1B515-694A-4441-A13D-24FA38B416E3}" srcOrd="0" destOrd="0" presId="urn:microsoft.com/office/officeart/2005/8/layout/hierarchy2"/>
    <dgm:cxn modelId="{9B0F5899-5977-4690-92D3-D11705067A03}" type="presParOf" srcId="{B0529BE5-3E71-4684-9FB1-1709E3DA5CA8}" destId="{A233C47C-A851-4B39-A6A5-9A887A9E9319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60561-F9A3-4A4F-8CB6-B7D7E77A7558}">
      <dsp:nvSpPr>
        <dsp:cNvPr id="0" name=""/>
        <dsp:cNvSpPr/>
      </dsp:nvSpPr>
      <dsp:spPr>
        <a:xfrm>
          <a:off x="1147" y="2302454"/>
          <a:ext cx="1753627" cy="876813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Compose_crawler</a:t>
          </a:r>
          <a:endParaRPr lang="zh-TW" altLang="en-US" sz="1800" kern="1200" dirty="0"/>
        </a:p>
      </dsp:txBody>
      <dsp:txXfrm>
        <a:off x="26828" y="2328135"/>
        <a:ext cx="1702265" cy="825451"/>
      </dsp:txXfrm>
    </dsp:sp>
    <dsp:sp modelId="{03286FB7-F168-4ED6-A771-08A506D6D1E7}">
      <dsp:nvSpPr>
        <dsp:cNvPr id="0" name=""/>
        <dsp:cNvSpPr/>
      </dsp:nvSpPr>
      <dsp:spPr>
        <a:xfrm rot="19686654">
          <a:off x="1692431" y="2506869"/>
          <a:ext cx="826138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826138" y="157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84847" y="2501992"/>
        <a:ext cx="41306" cy="41306"/>
      </dsp:txXfrm>
    </dsp:sp>
    <dsp:sp modelId="{459648B7-1494-4208-964D-A10F6B205C41}">
      <dsp:nvSpPr>
        <dsp:cNvPr id="0" name=""/>
        <dsp:cNvSpPr/>
      </dsp:nvSpPr>
      <dsp:spPr>
        <a:xfrm>
          <a:off x="2456226" y="1841587"/>
          <a:ext cx="2330413" cy="925687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Centos</a:t>
          </a:r>
          <a:r>
            <a:rPr lang="zh-TW" altLang="en-US" sz="1800" kern="1200" dirty="0"/>
            <a:t>資料夾</a:t>
          </a:r>
        </a:p>
      </dsp:txBody>
      <dsp:txXfrm>
        <a:off x="2483338" y="1868699"/>
        <a:ext cx="2276189" cy="871463"/>
      </dsp:txXfrm>
    </dsp:sp>
    <dsp:sp modelId="{963D5A7B-8DC1-4263-B92B-AAD177B883F5}">
      <dsp:nvSpPr>
        <dsp:cNvPr id="0" name=""/>
        <dsp:cNvSpPr/>
      </dsp:nvSpPr>
      <dsp:spPr>
        <a:xfrm rot="19457599">
          <a:off x="4705445" y="2036571"/>
          <a:ext cx="863839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863839" y="157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15769" y="2030751"/>
        <a:ext cx="43191" cy="43191"/>
      </dsp:txXfrm>
    </dsp:sp>
    <dsp:sp modelId="{C43991F7-4C98-439C-898C-059BC1149A33}">
      <dsp:nvSpPr>
        <dsp:cNvPr id="0" name=""/>
        <dsp:cNvSpPr/>
      </dsp:nvSpPr>
      <dsp:spPr>
        <a:xfrm>
          <a:off x="5488090" y="1361856"/>
          <a:ext cx="1753627" cy="876813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curl.sh</a:t>
          </a:r>
          <a:endParaRPr lang="zh-TW" altLang="en-US" sz="1800" kern="1200" dirty="0"/>
        </a:p>
      </dsp:txBody>
      <dsp:txXfrm>
        <a:off x="5513771" y="1387537"/>
        <a:ext cx="1702265" cy="825451"/>
      </dsp:txXfrm>
    </dsp:sp>
    <dsp:sp modelId="{46F730C9-6BBF-4083-84BB-8A1B40C12162}">
      <dsp:nvSpPr>
        <dsp:cNvPr id="0" name=""/>
        <dsp:cNvSpPr/>
      </dsp:nvSpPr>
      <dsp:spPr>
        <a:xfrm rot="2142401">
          <a:off x="4705445" y="2540738"/>
          <a:ext cx="863839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863839" y="157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15769" y="2534919"/>
        <a:ext cx="43191" cy="43191"/>
      </dsp:txXfrm>
    </dsp:sp>
    <dsp:sp modelId="{22FBA4F1-AA36-44C9-AF8B-3DFDFC170649}">
      <dsp:nvSpPr>
        <dsp:cNvPr id="0" name=""/>
        <dsp:cNvSpPr/>
      </dsp:nvSpPr>
      <dsp:spPr>
        <a:xfrm>
          <a:off x="5488090" y="2370192"/>
          <a:ext cx="1753627" cy="876813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Dockerfile</a:t>
          </a:r>
          <a:endParaRPr lang="zh-TW" altLang="en-US" sz="1800" kern="1200" dirty="0"/>
        </a:p>
      </dsp:txBody>
      <dsp:txXfrm>
        <a:off x="5513771" y="2395873"/>
        <a:ext cx="1702265" cy="825451"/>
      </dsp:txXfrm>
    </dsp:sp>
    <dsp:sp modelId="{0BDF5394-E71D-4AC2-A07E-231511A0E73D}">
      <dsp:nvSpPr>
        <dsp:cNvPr id="0" name=""/>
        <dsp:cNvSpPr/>
      </dsp:nvSpPr>
      <dsp:spPr>
        <a:xfrm rot="2220073">
          <a:off x="1666337" y="2989387"/>
          <a:ext cx="87832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878326" y="157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83542" y="2983205"/>
        <a:ext cx="43916" cy="43916"/>
      </dsp:txXfrm>
    </dsp:sp>
    <dsp:sp modelId="{19A1B515-694A-4441-A13D-24FA38B416E3}">
      <dsp:nvSpPr>
        <dsp:cNvPr id="0" name=""/>
        <dsp:cNvSpPr/>
      </dsp:nvSpPr>
      <dsp:spPr>
        <a:xfrm>
          <a:off x="2456226" y="2898797"/>
          <a:ext cx="2437104" cy="741337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docker-</a:t>
          </a:r>
          <a:r>
            <a:rPr lang="en-US" altLang="zh-TW" sz="1800" kern="1200" dirty="0" err="1"/>
            <a:t>compose.yml</a:t>
          </a:r>
          <a:endParaRPr lang="zh-TW" altLang="en-US" sz="1800" kern="1200" dirty="0"/>
        </a:p>
      </dsp:txBody>
      <dsp:txXfrm>
        <a:off x="2477939" y="2920510"/>
        <a:ext cx="2393678" cy="69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9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1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85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0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7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73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98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8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926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61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453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389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98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49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50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227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701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70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0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42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49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116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06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9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7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2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3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317A8B-76B1-4BCE-99B7-9CC973972E3F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CBB987-3A06-4310-8744-7168522D932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1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9BDD3-D2E7-42B2-8E08-CF235BA3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235858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DOCKER</a:t>
            </a:r>
            <a:r>
              <a:rPr lang="zh-TW" altLang="en-US" dirty="0"/>
              <a:t> 實作練習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3F471E-DE25-4DAF-8CA0-2A801D9A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379" y="4730829"/>
            <a:ext cx="10058400" cy="114300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資工三 </a:t>
            </a:r>
            <a:r>
              <a:rPr lang="en-US" altLang="zh-TW" sz="2400" dirty="0"/>
              <a:t>110410502</a:t>
            </a:r>
            <a:r>
              <a:rPr lang="zh-TW" altLang="en-US" sz="2400" dirty="0"/>
              <a:t> 莊富涵</a:t>
            </a:r>
          </a:p>
        </p:txBody>
      </p:sp>
    </p:spTree>
    <p:extLst>
      <p:ext uri="{BB962C8B-B14F-4D97-AF65-F5344CB8AC3E}">
        <p14:creationId xmlns:p14="http://schemas.microsoft.com/office/powerpoint/2010/main" val="42211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7E1E73C-1D0B-471F-9A2D-A14ED3AAE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4" b="2308"/>
          <a:stretch/>
        </p:blipFill>
        <p:spPr>
          <a:xfrm>
            <a:off x="727283" y="1065320"/>
            <a:ext cx="10737434" cy="5101791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13FC88-0F14-4E5F-B6FF-974CA8371BDC}"/>
              </a:ext>
            </a:extLst>
          </p:cNvPr>
          <p:cNvSpPr/>
          <p:nvPr/>
        </p:nvSpPr>
        <p:spPr>
          <a:xfrm>
            <a:off x="8140824" y="5024761"/>
            <a:ext cx="3146340" cy="248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3C084514-84DA-4631-B2E9-E66A1E05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42" y="485806"/>
            <a:ext cx="8596668" cy="1320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DOCKER </a:t>
            </a:r>
            <a:r>
              <a:rPr lang="zh-TW" altLang="en-US" dirty="0"/>
              <a:t>爬蟲範例練習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5B76C38-9986-4E30-9E98-01E684432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0" t="15763" r="13192" b="40761"/>
          <a:stretch/>
        </p:blipFill>
        <p:spPr>
          <a:xfrm>
            <a:off x="2246050" y="1997476"/>
            <a:ext cx="7534034" cy="3053919"/>
          </a:xfrm>
        </p:spPr>
      </p:pic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4574244C-CF95-4E5C-A584-A12368200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797596"/>
              </p:ext>
            </p:extLst>
          </p:nvPr>
        </p:nvGraphicFramePr>
        <p:xfrm>
          <a:off x="2320613" y="2467128"/>
          <a:ext cx="7242866" cy="5001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8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3C084514-84DA-4631-B2E9-E66A1E05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42" y="485806"/>
            <a:ext cx="8596668" cy="1320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curl.sh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634581D-9020-45C1-B122-7EA6B3296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14955" r="12796" b="11582"/>
          <a:stretch/>
        </p:blipFill>
        <p:spPr>
          <a:xfrm>
            <a:off x="2753742" y="1806606"/>
            <a:ext cx="6582668" cy="4461029"/>
          </a:xfrm>
        </p:spPr>
      </p:pic>
    </p:spTree>
    <p:extLst>
      <p:ext uri="{BB962C8B-B14F-4D97-AF65-F5344CB8AC3E}">
        <p14:creationId xmlns:p14="http://schemas.microsoft.com/office/powerpoint/2010/main" val="260763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3C084514-84DA-4631-B2E9-E66A1E05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42" y="485806"/>
            <a:ext cx="8596668" cy="13208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Dockerfile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EED9FA-142F-4263-B509-8E407EB09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6" t="13690" r="13710" b="13041"/>
          <a:stretch/>
        </p:blipFill>
        <p:spPr>
          <a:xfrm>
            <a:off x="2592279" y="1836122"/>
            <a:ext cx="6622742" cy="4487245"/>
          </a:xfrm>
        </p:spPr>
      </p:pic>
    </p:spTree>
    <p:extLst>
      <p:ext uri="{BB962C8B-B14F-4D97-AF65-F5344CB8AC3E}">
        <p14:creationId xmlns:p14="http://schemas.microsoft.com/office/powerpoint/2010/main" val="18426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3C084514-84DA-4631-B2E9-E66A1E05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41" y="485806"/>
            <a:ext cx="10215303" cy="114768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docker-</a:t>
            </a:r>
            <a:r>
              <a:rPr lang="en-US" altLang="zh-TW" dirty="0" err="1"/>
              <a:t>compose</a:t>
            </a:r>
            <a:r>
              <a:rPr lang="en-US" altLang="zh-TW" sz="4000" dirty="0" err="1"/>
              <a:t>.yml</a:t>
            </a:r>
            <a:endParaRPr lang="zh-TW" altLang="en-US" sz="40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4433D46-E576-4F44-B6FB-1F0AFB97B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 t="14130" r="13140" b="12821"/>
          <a:stretch/>
        </p:blipFill>
        <p:spPr>
          <a:xfrm>
            <a:off x="2607075" y="1818093"/>
            <a:ext cx="6590190" cy="4451741"/>
          </a:xfrm>
        </p:spPr>
      </p:pic>
    </p:spTree>
    <p:extLst>
      <p:ext uri="{BB962C8B-B14F-4D97-AF65-F5344CB8AC3E}">
        <p14:creationId xmlns:p14="http://schemas.microsoft.com/office/powerpoint/2010/main" val="36335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D4CA08-E87C-4C4E-BEF8-733ADC6A7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r="1" b="4797"/>
          <a:stretch/>
        </p:blipFill>
        <p:spPr>
          <a:xfrm>
            <a:off x="1149636" y="983587"/>
            <a:ext cx="10027350" cy="4826033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33C8020-1E10-4502-8903-85C6DE887BC1}"/>
              </a:ext>
            </a:extLst>
          </p:cNvPr>
          <p:cNvSpPr/>
          <p:nvPr/>
        </p:nvSpPr>
        <p:spPr>
          <a:xfrm>
            <a:off x="8318377" y="1722268"/>
            <a:ext cx="2379215" cy="284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EBA409-950B-41A7-BF9F-F556E4E317A7}"/>
              </a:ext>
            </a:extLst>
          </p:cNvPr>
          <p:cNvSpPr/>
          <p:nvPr/>
        </p:nvSpPr>
        <p:spPr>
          <a:xfrm>
            <a:off x="8318377" y="4747335"/>
            <a:ext cx="1855433" cy="2086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15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76AAE2-824E-4C2A-8201-BF3B3FAA6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3"/>
          <a:stretch/>
        </p:blipFill>
        <p:spPr>
          <a:xfrm>
            <a:off x="989137" y="1065321"/>
            <a:ext cx="10213725" cy="5032338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45E0D4-02C7-4FEA-915B-FD3F9109EA47}"/>
              </a:ext>
            </a:extLst>
          </p:cNvPr>
          <p:cNvSpPr/>
          <p:nvPr/>
        </p:nvSpPr>
        <p:spPr>
          <a:xfrm>
            <a:off x="8256233" y="4882719"/>
            <a:ext cx="3053918" cy="2574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18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904D9E-364E-46EB-8349-00DE0B16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0"/>
          <a:stretch/>
        </p:blipFill>
        <p:spPr>
          <a:xfrm>
            <a:off x="816773" y="976544"/>
            <a:ext cx="10558453" cy="5150573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4A546C-EEFD-4FFB-865D-C4C9AAA435D4}"/>
              </a:ext>
            </a:extLst>
          </p:cNvPr>
          <p:cNvSpPr/>
          <p:nvPr/>
        </p:nvSpPr>
        <p:spPr>
          <a:xfrm>
            <a:off x="8220722" y="4376692"/>
            <a:ext cx="3154504" cy="213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72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A44A54-56FB-458D-AA53-99BDE16D4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7" y="950268"/>
            <a:ext cx="10325666" cy="5128381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2E539-965B-4C01-A709-CF812352EFFA}"/>
              </a:ext>
            </a:extLst>
          </p:cNvPr>
          <p:cNvSpPr/>
          <p:nvPr/>
        </p:nvSpPr>
        <p:spPr>
          <a:xfrm>
            <a:off x="8087557" y="3577702"/>
            <a:ext cx="3171275" cy="204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908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309</TotalTime>
  <Words>33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Wingdings 2</vt:lpstr>
      <vt:lpstr>HDOfficeLightV0</vt:lpstr>
      <vt:lpstr>1_HDOfficeLightV0</vt:lpstr>
      <vt:lpstr>回顧</vt:lpstr>
      <vt:lpstr>DOCKER 實作練習</vt:lpstr>
      <vt:lpstr>DOCKER 爬蟲範例練習</vt:lpstr>
      <vt:lpstr>curl.sh</vt:lpstr>
      <vt:lpstr>Dockerfile</vt:lpstr>
      <vt:lpstr>docker-compose.yml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實作練習</dc:title>
  <dc:creator>富涵 莊</dc:creator>
  <cp:lastModifiedBy>富涵 莊</cp:lastModifiedBy>
  <cp:revision>12</cp:revision>
  <dcterms:created xsi:type="dcterms:W3CDTF">2018-06-20T06:43:41Z</dcterms:created>
  <dcterms:modified xsi:type="dcterms:W3CDTF">2018-06-26T07:03:29Z</dcterms:modified>
</cp:coreProperties>
</file>