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34340">
              <a:defRPr sz="5130"/>
            </a:lvl1pPr>
          </a:lstStyle>
          <a:p>
            <a:pPr/>
            <a:r>
              <a:t>CZ 3003 Software Systems Analysis and Design</a:t>
            </a:r>
          </a:p>
        </p:txBody>
      </p:sp>
      <p:sp>
        <p:nvSpPr>
          <p:cNvPr id="187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of Crisis Management System by team 8Pax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Subsystem 2: Information Management</a:t>
            </a:r>
          </a:p>
        </p:txBody>
      </p:sp>
      <p:pic>
        <p:nvPicPr>
          <p:cNvPr id="21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880" y="1615439"/>
            <a:ext cx="8428550" cy="442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Subsystem 3: Information Distribution</a:t>
            </a:r>
          </a:p>
        </p:txBody>
      </p:sp>
      <p:sp>
        <p:nvSpPr>
          <p:cNvPr id="217" name="Content Placeholder 6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Takes Information of the incident from Call Centre</a:t>
            </a:r>
          </a:p>
          <a:p>
            <a:pPr/>
            <a:r>
              <a:t>Sends the info to the corresponding departments</a:t>
            </a:r>
          </a:p>
          <a:p>
            <a:pPr/>
            <a:r>
              <a:t>Generates a Status Report for High Ranking officials i.e. Prime Minister</a:t>
            </a:r>
          </a:p>
          <a:p>
            <a:pPr/>
            <a:r>
              <a:t>Sends updates about incidents to subscribers via SMS, Email, Social Media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Subsystem 3: Information Distribution</a:t>
            </a:r>
          </a:p>
        </p:txBody>
      </p:sp>
      <p:pic>
        <p:nvPicPr>
          <p:cNvPr id="220" name="Subsystem3ArchitechtureDiagram.png" descr="Subsystem3Architechture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144" y="1655888"/>
            <a:ext cx="9074450" cy="4214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Product Scope</a:t>
            </a:r>
          </a:p>
        </p:txBody>
      </p:sp>
      <p:sp>
        <p:nvSpPr>
          <p:cNvPr id="190" name="Content Placeholder 6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Crisis Management System(CMS) </a:t>
            </a:r>
            <a:r>
              <a:t>is designed with the intent to send out important information regarding hazardous incidents to the general public and relevant departments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What should it do?</a:t>
            </a:r>
          </a:p>
        </p:txBody>
      </p:sp>
      <p:sp>
        <p:nvSpPr>
          <p:cNvPr id="193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Users make reports regarding incidents that occur at their location i.e. fires, epidemic, accidents</a:t>
            </a:r>
          </a:p>
          <a:p>
            <a:pPr/>
            <a:r>
              <a:t>Reports will be sent to the Call Centre and from there, the information is sent to the corresponding departments</a:t>
            </a:r>
          </a:p>
          <a:p>
            <a:pPr/>
            <a:r>
              <a:t>Subscribers of the CMS social media, SMS list will be notified about the updates on the incidents that are in their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How it should work</a:t>
            </a:r>
          </a:p>
        </p:txBody>
      </p:sp>
      <p:pic>
        <p:nvPicPr>
          <p:cNvPr id="19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342" y="1767839"/>
            <a:ext cx="8449790" cy="427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Overall CMS System</a:t>
            </a:r>
          </a:p>
        </p:txBody>
      </p:sp>
      <p:pic>
        <p:nvPicPr>
          <p:cNvPr id="19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760" y="1412239"/>
            <a:ext cx="8146243" cy="490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System Architecture</a:t>
            </a:r>
          </a:p>
        </p:txBody>
      </p:sp>
      <p:sp>
        <p:nvSpPr>
          <p:cNvPr id="202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>
              <a:defRPr b="1" i="1" sz="2000" u="sng"/>
            </a:pPr>
            <a:r>
              <a:t>Consist of 3 subsystems </a:t>
            </a:r>
          </a:p>
          <a:p>
            <a:pPr>
              <a:defRPr sz="2000"/>
            </a:pPr>
            <a:r>
              <a:t>Information Display</a:t>
            </a:r>
          </a:p>
          <a:p>
            <a:pPr>
              <a:defRPr sz="2000"/>
            </a:pPr>
            <a:r>
              <a:t>Information Management(Call Centre)</a:t>
            </a:r>
          </a:p>
          <a:p>
            <a:pPr>
              <a:defRPr sz="2000"/>
            </a:pPr>
            <a:r>
              <a:t>Information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Subsystem 1: Information Display</a:t>
            </a:r>
          </a:p>
        </p:txBody>
      </p:sp>
      <p:sp>
        <p:nvSpPr>
          <p:cNvPr id="205" name="Content Placeholder 6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Get the type of incident and location</a:t>
            </a:r>
          </a:p>
          <a:p>
            <a:pPr/>
            <a:r>
              <a:t>Find the location using google maps API</a:t>
            </a:r>
          </a:p>
          <a:p>
            <a:pPr/>
            <a:r>
              <a:t>Display it on a map on the website</a:t>
            </a:r>
          </a:p>
          <a:p>
            <a:pPr/>
            <a:r>
              <a:t>Display useful information i.e. closest shelter</a:t>
            </a:r>
          </a:p>
          <a:p>
            <a:pPr/>
            <a:r>
              <a:t>Display incident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Subsystem 1: Information Display</a:t>
            </a:r>
          </a:p>
        </p:txBody>
      </p:sp>
      <p:pic>
        <p:nvPicPr>
          <p:cNvPr id="20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862" y="2275839"/>
            <a:ext cx="8596313" cy="2964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Subsystem 2: Information Management</a:t>
            </a:r>
          </a:p>
        </p:txBody>
      </p:sp>
      <p:sp>
        <p:nvSpPr>
          <p:cNvPr id="211" name="Content Placeholder 6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Allows the call centre operator to edit and change information regarding the incidents</a:t>
            </a:r>
          </a:p>
          <a:p>
            <a:pPr/>
            <a:r>
              <a:t>Stores info of the reported incidents into a database</a:t>
            </a:r>
          </a:p>
          <a:p>
            <a:pPr/>
            <a:r>
              <a:t>Allows Updates on the incident status, tracking of the incident status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