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7" r:id="rId5"/>
    <p:sldId id="268" r:id="rId6"/>
    <p:sldId id="257" r:id="rId7"/>
    <p:sldId id="258" r:id="rId8"/>
    <p:sldId id="261" r:id="rId9"/>
    <p:sldId id="259" r:id="rId10"/>
    <p:sldId id="262" r:id="rId11"/>
    <p:sldId id="260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1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4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43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23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48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95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90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7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8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16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3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9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93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71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25D4-893D-4DD6-9C60-C77A66D0F856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A0B775-EBAE-499C-A77A-515F67BA00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0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810D-278A-4FED-AA47-4747C9C7C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CZ 3003 Software Systems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C44B8-8FDD-4269-B3A0-FA9C9DCE0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Presentation of Crisis Management System by team 8Pax</a:t>
            </a:r>
          </a:p>
        </p:txBody>
      </p:sp>
    </p:spTree>
    <p:extLst>
      <p:ext uri="{BB962C8B-B14F-4D97-AF65-F5344CB8AC3E}">
        <p14:creationId xmlns:p14="http://schemas.microsoft.com/office/powerpoint/2010/main" val="15317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F7B-205C-4907-998E-4E23D4F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Subsystem 2: Information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88EDA-4D51-4A4C-AFB8-D184BBA5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615440"/>
            <a:ext cx="8428550" cy="4426585"/>
          </a:xfrm>
        </p:spPr>
      </p:pic>
    </p:spTree>
    <p:extLst>
      <p:ext uri="{BB962C8B-B14F-4D97-AF65-F5344CB8AC3E}">
        <p14:creationId xmlns:p14="http://schemas.microsoft.com/office/powerpoint/2010/main" val="38070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F96B-3A40-4E93-9470-AB3A315D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Subsystem 3: Information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42901-E46E-44AD-BE0C-AE4F93C5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Takes Information of the incident from Call Centre</a:t>
            </a:r>
          </a:p>
          <a:p>
            <a:r>
              <a:rPr lang="en-SG" dirty="0"/>
              <a:t>Sends the info to the corresponding departments</a:t>
            </a:r>
          </a:p>
          <a:p>
            <a:r>
              <a:rPr lang="en-SG" dirty="0"/>
              <a:t>Generates a Status Report for High Ranking officials i.e. Prime Minister</a:t>
            </a:r>
          </a:p>
          <a:p>
            <a:r>
              <a:rPr lang="en-SG" dirty="0"/>
              <a:t>Sends updates about incidents to subscribers via SMS, Email, Social Media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629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F96B-3A40-4E93-9470-AB3A315D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Subsystem 3: Information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88C55-80EE-4A96-B690-CE3631BD2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7" y="1859280"/>
            <a:ext cx="8813703" cy="4182745"/>
          </a:xfrm>
        </p:spPr>
      </p:pic>
    </p:spTree>
    <p:extLst>
      <p:ext uri="{BB962C8B-B14F-4D97-AF65-F5344CB8AC3E}">
        <p14:creationId xmlns:p14="http://schemas.microsoft.com/office/powerpoint/2010/main" val="90660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4494-BECA-49D1-A717-33361D23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C8D-3ED7-47BC-A437-63B7A768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53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3986-73AA-4422-A752-549F5A5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83819-0A3C-46A0-8A99-D2E43348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b="1" dirty="0"/>
              <a:t>Crisis Management System(CMS) </a:t>
            </a:r>
            <a:r>
              <a:rPr lang="en-SG" dirty="0"/>
              <a:t>is designed with the intent to send out important information regarding hazardous incidents to the general public and relevant departments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127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3986-73AA-4422-A752-549F5A5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67786-D9BD-4D20-A916-4201D6985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43" y="1767840"/>
            <a:ext cx="8449789" cy="4274185"/>
          </a:xfrm>
        </p:spPr>
      </p:pic>
    </p:spTree>
    <p:extLst>
      <p:ext uri="{BB962C8B-B14F-4D97-AF65-F5344CB8AC3E}">
        <p14:creationId xmlns:p14="http://schemas.microsoft.com/office/powerpoint/2010/main" val="43578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A97D-78A8-4B33-935D-8B223D89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does the CMS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9A3-2368-413F-9A16-1EBC3491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Users make reports regarding incidents that occur at their location i.e. fires, epidemic, accidents</a:t>
            </a:r>
          </a:p>
          <a:p>
            <a:r>
              <a:rPr lang="en-SG" dirty="0"/>
              <a:t>Reports will be sent to the Call Centre and from there, the information is sent to the corresponding departments</a:t>
            </a:r>
          </a:p>
          <a:p>
            <a:r>
              <a:rPr lang="en-SG" dirty="0"/>
              <a:t>Subscribers of the CMS social media, Mailing list will be notified about the updates on the incidents that are in their Area</a:t>
            </a:r>
          </a:p>
        </p:txBody>
      </p:sp>
    </p:spTree>
    <p:extLst>
      <p:ext uri="{BB962C8B-B14F-4D97-AF65-F5344CB8AC3E}">
        <p14:creationId xmlns:p14="http://schemas.microsoft.com/office/powerpoint/2010/main" val="158561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62-961C-44C3-B3DF-4899A227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Overall CMS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A3C4F-3C52-446E-99B8-0F632A83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412240"/>
            <a:ext cx="8146242" cy="4907280"/>
          </a:xfrm>
        </p:spPr>
      </p:pic>
    </p:spTree>
    <p:extLst>
      <p:ext uri="{BB962C8B-B14F-4D97-AF65-F5344CB8AC3E}">
        <p14:creationId xmlns:p14="http://schemas.microsoft.com/office/powerpoint/2010/main" val="66709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3A9-3857-4511-B108-E8E5A7A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F1B7-4D45-43F4-8062-AF9ED8B2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b="1" i="1" u="sng" dirty="0"/>
              <a:t>Consist of 3 subsystems </a:t>
            </a:r>
          </a:p>
          <a:p>
            <a:r>
              <a:rPr lang="en-SG" sz="2000" dirty="0"/>
              <a:t>Information Display</a:t>
            </a:r>
          </a:p>
          <a:p>
            <a:r>
              <a:rPr lang="en-SG" sz="2000" dirty="0"/>
              <a:t>Information Management(Call Centre)</a:t>
            </a:r>
          </a:p>
          <a:p>
            <a:r>
              <a:rPr lang="en-SG" sz="2000" dirty="0"/>
              <a:t>Information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429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E1A4-29E2-4568-A3FA-7D5F4FA9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Subsystem 1: Information Display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B0BBB9-3123-416B-9BDD-81FE9025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Get the type of incident and location</a:t>
            </a:r>
          </a:p>
          <a:p>
            <a:r>
              <a:rPr lang="en-SG" dirty="0"/>
              <a:t>Find the location using google maps API</a:t>
            </a:r>
          </a:p>
          <a:p>
            <a:r>
              <a:rPr lang="en-SG" dirty="0"/>
              <a:t>Display it on a map on the website</a:t>
            </a:r>
          </a:p>
          <a:p>
            <a:r>
              <a:rPr lang="en-SG" dirty="0"/>
              <a:t>Display useful information i.e. closest shelter</a:t>
            </a:r>
          </a:p>
          <a:p>
            <a:r>
              <a:rPr lang="en-SG" dirty="0"/>
              <a:t>Display incident information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02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E1A4-29E2-4568-A3FA-7D5F4FA9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Subsystem 1: Information 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84418-4179-425A-9DE1-C071E78F7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75840"/>
            <a:ext cx="8596312" cy="29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8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F7B-205C-4907-998E-4E23D4F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Subsystem 2: Information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55A598-FD31-4BDF-990A-44714694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Allows the call centre operator to edit and change information regarding the incidents</a:t>
            </a:r>
          </a:p>
          <a:p>
            <a:r>
              <a:rPr lang="en-SG" dirty="0"/>
              <a:t>Stores info of the reported incidents into a database</a:t>
            </a:r>
          </a:p>
          <a:p>
            <a:r>
              <a:rPr lang="en-SG" dirty="0"/>
              <a:t>Allows Updates on the incident status, tracking of the incident status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3181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273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CZ 3003 Software Systems Analysis and Design</vt:lpstr>
      <vt:lpstr>General Overview</vt:lpstr>
      <vt:lpstr>General Overview</vt:lpstr>
      <vt:lpstr>What does the CMS do?</vt:lpstr>
      <vt:lpstr>Overall CMS System</vt:lpstr>
      <vt:lpstr>System Architecture</vt:lpstr>
      <vt:lpstr>Subsystem 1: Information Display</vt:lpstr>
      <vt:lpstr>Subsystem 1: Information Display</vt:lpstr>
      <vt:lpstr>Subsystem 2: Information Management</vt:lpstr>
      <vt:lpstr>Subsystem 2: Information Management</vt:lpstr>
      <vt:lpstr>Subsystem 3: Information Distribution</vt:lpstr>
      <vt:lpstr>Subsystem 3: Information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 3003 Software Systems Analysis and Design</dc:title>
  <dc:creator>Darren See</dc:creator>
  <cp:lastModifiedBy>Darren See</cp:lastModifiedBy>
  <cp:revision>6</cp:revision>
  <dcterms:created xsi:type="dcterms:W3CDTF">2018-10-31T04:54:08Z</dcterms:created>
  <dcterms:modified xsi:type="dcterms:W3CDTF">2018-10-31T05:50:16Z</dcterms:modified>
</cp:coreProperties>
</file>