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6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78D6-2245-48AC-AD2B-378153532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FABCF-2975-479E-AC53-C79A3CCAD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C0C28-3C82-4F22-8386-8038A8D5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9BFA-EC35-494A-B81F-A63D6DEF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E1D1-70A2-47E1-90B4-E5AB99A5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F726-E128-43D0-9B53-7BBD339A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99B78-BDC1-403D-A2B1-BB64CF24D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2004-190B-4D7A-9C6F-542EB630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4304-490B-43F2-93B2-D8890628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C469-0780-4943-B5DF-6C4C542F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9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5689D-D593-4414-9FE8-5CAA3F262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D4FE-ADB3-4121-A51D-9C10F4C3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484C-9335-43FC-91CD-44415390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B0D0-419C-4570-9635-74FD02AE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F233-B0A6-4E43-8B50-03F15783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559D-B503-4AB0-A96B-DE2FF902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B02AF-034F-4725-BAD2-994588AA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4B37-DDE7-47F5-AEF6-E10DB3D4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3C37-4E25-4C85-8C05-E81FCCC9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7F42-FD0A-4CA0-92EB-903F9627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9C70-7FD0-46EC-93F2-1AD63C49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F03D0-CB06-4B96-97F7-ADDAFC56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7F96-1474-4EE5-AEB5-E415E9C7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EADA-33E1-4A58-9735-352058B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7CDF-8064-4363-8205-E5A288F6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7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18F8-C70C-4DFC-86BB-F0E7EC29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2935-4CED-4572-93AA-C03C45BC9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AEAB-8FAF-4C5D-A743-CE9548A3B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48942-95C3-4B5D-9B8B-6A82AFEE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D2D2E-8DAC-4B78-AA3F-61CAAA04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06E8-04AD-4D71-BBF8-3E0D9CC2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4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4CE8-A992-413B-B5DF-4025BE17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5D9A4-80E6-4A5F-AF0D-5415571A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E7C17-2ACD-4264-91D2-BB6E54988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3BA58-CC1F-4DCD-BEC9-66B62B7CD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C818A-BC68-4E4F-B7F6-89F5525B8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3AF12-AD4B-4389-8BE9-A38B402A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2389-7B79-4582-8773-C9AB4849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1F69B-28DB-468B-B5C1-CC3B809E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85EA-32C5-4EAE-9B2B-11DB4153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37CC2-462F-4C90-9E7C-FF1FD2F1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6BC46-5AFB-4AA8-A6A4-0CCE36BF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1026-9881-4332-81D1-645BDBB2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50F1-35CE-4D3E-9400-EE13B40A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880D9-758C-4EFC-B676-140F58D0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7FB57-C2F3-46B3-A763-F393A5C8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733A-927E-4F11-928F-5869B451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010E-6B55-4A77-A2E7-457ABD89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18A11-8392-4B09-B62B-08FB8F67F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ACDED-B52A-4DBE-94FB-83D15C0E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21643-DEAB-4DE5-8441-0A309C0C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2E520-433B-416A-8B6E-0363FB02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6E60-1BA0-4BA5-B726-1C23184E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AC2DE-0A6F-45E7-8866-2D0B76E85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78DA8-1370-474B-A6CF-07512F242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C81CB-303A-4E2B-8894-D06BB2CB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C115-BDC9-4C55-BB5E-AED5E7F7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DBE6E-A779-41EA-88EE-E1DA16DF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91CEB-70E5-4914-B4B6-766CF5F5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E8998-56D8-4024-B1BF-A83FBD208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4730-725C-4B1E-A5EE-4F63B2FDA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5105D-8218-4A9A-A561-39222905E9E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367E-56BC-418B-B2EE-9E917E6BD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CD8C-72E6-4D79-8853-2512FC969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E690-796C-46AA-B94B-1F78ADFA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indow, star, dark, room&#10;&#10;Description automatically generated">
            <a:extLst>
              <a:ext uri="{FF2B5EF4-FFF2-40B4-BE49-F238E27FC236}">
                <a16:creationId xmlns:a16="http://schemas.microsoft.com/office/drawing/2014/main" id="{A36B6775-7D47-4559-A055-EAF0979A7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5" r="2" b="2"/>
          <a:stretch/>
        </p:blipFill>
        <p:spPr>
          <a:xfrm>
            <a:off x="-526574" y="0"/>
            <a:ext cx="14090137" cy="6858477"/>
          </a:xfrm>
          <a:prstGeom prst="rect">
            <a:avLst/>
          </a:prstGeom>
        </p:spPr>
      </p:pic>
      <p:pic>
        <p:nvPicPr>
          <p:cNvPr id="7" name="Picture 6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A19105CC-5FE7-41AF-8F90-903899145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2" b="1"/>
          <a:stretch/>
        </p:blipFill>
        <p:spPr>
          <a:xfrm flipH="1">
            <a:off x="1371561" y="0"/>
            <a:ext cx="12192002" cy="6858477"/>
          </a:xfrm>
          <a:prstGeom prst="rect">
            <a:avLst/>
          </a:prstGeom>
        </p:spPr>
      </p:pic>
      <p:sp>
        <p:nvSpPr>
          <p:cNvPr id="12" name="Freeform 3">
            <a:extLst>
              <a:ext uri="{FF2B5EF4-FFF2-40B4-BE49-F238E27FC236}">
                <a16:creationId xmlns:a16="http://schemas.microsoft.com/office/drawing/2014/main" id="{66BCEC1B-9617-4EF1-9B03-4BD43D100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CBFD80B-276C-4775-A363-20693A7C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379C9-CA41-4D5D-8D91-6CE46E233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134" y="2103160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8800" dirty="0">
                <a:latin typeface="黑体" panose="02010609060101010101" pitchFamily="49" charset="-122"/>
                <a:ea typeface="黑体" panose="02010609060101010101" pitchFamily="49" charset="-122"/>
              </a:rPr>
              <a:t>如何制造</a:t>
            </a:r>
            <a:br>
              <a:rPr lang="en-US" altLang="zh-CN" sz="8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8800" dirty="0">
                <a:latin typeface="黑体" panose="02010609060101010101" pitchFamily="49" charset="-122"/>
                <a:ea typeface="黑体" panose="02010609060101010101" pitchFamily="49" charset="-122"/>
              </a:rPr>
              <a:t>爆款齿轮</a:t>
            </a:r>
            <a:endParaRPr lang="en-US" sz="8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21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Calibri Light</vt:lpstr>
      <vt:lpstr>Office Theme</vt:lpstr>
      <vt:lpstr>如何制造 爆款齿轮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如何制造 爆款齿轮</dc:title>
  <dc:creator>fu qingchen</dc:creator>
  <cp:lastModifiedBy>fu qingchen</cp:lastModifiedBy>
  <cp:revision>2</cp:revision>
  <dcterms:created xsi:type="dcterms:W3CDTF">2019-10-24T23:36:11Z</dcterms:created>
  <dcterms:modified xsi:type="dcterms:W3CDTF">2019-10-25T00:39:56Z</dcterms:modified>
</cp:coreProperties>
</file>