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D09725-4911-49A3-A779-3FA76A6034F8}">
          <p14:sldIdLst>
            <p14:sldId id="256"/>
          </p14:sldIdLst>
        </p14:section>
        <p14:section name="Untitled Section" id="{05DF916D-8245-4F7B-9D19-10A4E61B1349}">
          <p14:sldIdLst>
            <p14:sldId id="257"/>
          </p14:sldIdLst>
        </p14:section>
        <p14:section name="Untitled Section" id="{1BF16892-A47E-42A4-9571-CDB4337EF319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11CD-4CC0-4E0A-A0C4-4EB163CAA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0E53B-E5A1-4041-9BD5-3AB2D1FC9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36744-B86B-4F8E-9BF8-249A6C50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909-076D-4CAA-BFD9-6E25B7E582E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D245E-B1A3-4039-AFCE-E683A438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87B4-6082-4E29-BEE6-10719858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1D02-9C94-4A43-B8C7-8DA17C13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5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570-1C49-4075-96D9-B7011D56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3C080-FBBB-4F75-BAFA-6A7F48492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B021-5E10-451D-A3D8-79362BF6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909-076D-4CAA-BFD9-6E25B7E582E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FA6A-2373-409D-833C-BAE3B4D0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563AF-A70C-489B-AE63-B82F12F9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1D02-9C94-4A43-B8C7-8DA17C13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0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91445-6CC5-41E7-B754-A682C0810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40D73-6F35-45EB-9E6C-58E6CBEF4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20981-8BC1-4312-BB15-03E52F3E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909-076D-4CAA-BFD9-6E25B7E582E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C409-CAE7-44C5-A3CD-72199D58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BC584-A856-4FCA-90C1-2715011C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1D02-9C94-4A43-B8C7-8DA17C13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1858-88D5-43D0-BC9F-B0DE8756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4739-5A0E-4A84-A6BF-2791275CB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43759-BD44-4361-8213-E42B5FDA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909-076D-4CAA-BFD9-6E25B7E582E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6595D-5442-47E7-8108-080EEE3D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1D143-C4DA-4981-89B2-615F490C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1D02-9C94-4A43-B8C7-8DA17C13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BCA8-DC2B-4F01-AB71-4E530520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FFBD7-E267-475F-8D01-65EEF26FE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FAC3-E7A5-4407-89E7-CF542BA6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909-076D-4CAA-BFD9-6E25B7E582E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F012E-6E69-405D-9DCC-A4605F03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1631-E2F2-4D17-88F0-39A46F01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1D02-9C94-4A43-B8C7-8DA17C13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0CEE-CC61-4A2F-8F61-C4793EFE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CFD26-8D60-43DF-84E9-41B58BD95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6F1D4-8D96-4680-A798-7085BDE2F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BB84-B40C-40B6-BD9E-1CEA7A67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909-076D-4CAA-BFD9-6E25B7E582E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9AC79-D89C-483F-907C-B6C00E69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18A47-4A66-481E-BC6B-5AE7414C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1D02-9C94-4A43-B8C7-8DA17C13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3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10D8-7DF7-4436-8D09-9DCD284E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61C9D-F7A3-4F39-964E-161EADE93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15A3B-D0A9-4147-907B-BC29656BE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5D8EB-1AC7-4446-9851-4749B31F3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F7517-C53A-49E1-9494-53ADCE609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B17DA-9E1E-49AB-9EF2-2C217AAF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909-076D-4CAA-BFD9-6E25B7E582E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7D090-2D58-4EEB-B4BD-38F5CBAF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32299-7D87-4BE8-ADD1-BA372F3D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1D02-9C94-4A43-B8C7-8DA17C13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2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A219-F1B9-4BDB-875B-FD1DFD27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00C00-9A62-4196-9C43-E26C38B2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909-076D-4CAA-BFD9-6E25B7E582E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FCD62-D07F-46FF-A2BF-FDD1C6CB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D4123-6869-4741-B27C-0E91F9FD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1D02-9C94-4A43-B8C7-8DA17C13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3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7B831-79EC-46C7-A153-1A59EA41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909-076D-4CAA-BFD9-6E25B7E582E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114EA-4856-41DB-AA9A-97B138A0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A12E0-1D01-4530-A01A-4E3D50B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1D02-9C94-4A43-B8C7-8DA17C13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6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51C7-1859-40FE-94B5-594FEB44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38F-6356-44B6-8BD3-E43B72A9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33DED-6A46-4A2D-A8D5-C8F72DDFF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00B43-A88A-4D09-A87A-398A3A68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909-076D-4CAA-BFD9-6E25B7E582E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D1825-2210-45B4-9F49-CC55943A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049BF-A26E-42A8-A79E-ECDA3B20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1D02-9C94-4A43-B8C7-8DA17C13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5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BC97-0CDB-41C8-B231-51C9F784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5F1E9-7382-421C-BDC9-7369FA70A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66472-E6A8-4069-8ACD-84B791424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A86A4-6677-48CE-A193-A95907EE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909-076D-4CAA-BFD9-6E25B7E582E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8DA28-3458-4DE7-971B-37C580FC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21F1A-D8B9-4C00-90A6-7ADC55D1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1D02-9C94-4A43-B8C7-8DA17C13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3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01551-D925-48DC-B48F-2B462F9B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340AA-1D36-4FE0-A14E-709570E0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D792A-7403-4A22-9E33-94BAD5366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50909-076D-4CAA-BFD9-6E25B7E582E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B08EC-5231-45BA-A8DE-B752C7E3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30028-F74A-4A8A-8990-22584E852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A1D02-9C94-4A43-B8C7-8DA17C13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9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048642-DAA5-428D-8021-8CBC07D5D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26BFD8BA-BE8B-4469-B244-E84ECC99CC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6823028"/>
                  </p:ext>
                </p:extLst>
              </p:nvPr>
            </p:nvGraphicFramePr>
            <p:xfrm>
              <a:off x="628650" y="3068955"/>
              <a:ext cx="4551680" cy="2560320"/>
            </p:xfrm>
            <a:graphic>
              <a:graphicData uri="http://schemas.microsoft.com/office/powerpoint/2016/sectionzoom">
                <psez:sectionZm>
                  <psez:sectionZmObj sectionId="{05DF916D-8245-4F7B-9D19-10A4E61B1349}">
                    <psez:zmPr id="{FF0D1D8A-64B3-4BC7-A5EA-D85A525A2B60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51680" cy="256032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" name="Section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6BFD8BA-BE8B-4469-B244-E84ECC99CC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650" y="3068955"/>
                <a:ext cx="4551680" cy="256032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D83BB1A6-8EE0-40F5-99D1-5CC512C1C8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1069715"/>
                  </p:ext>
                </p:extLst>
              </p:nvPr>
            </p:nvGraphicFramePr>
            <p:xfrm>
              <a:off x="6429375" y="3068955"/>
              <a:ext cx="4551680" cy="2560320"/>
            </p:xfrm>
            <a:graphic>
              <a:graphicData uri="http://schemas.microsoft.com/office/powerpoint/2016/sectionzoom">
                <psez:sectionZm>
                  <psez:sectionZmObj sectionId="{1BF16892-A47E-42A4-9571-CDB4337EF319}">
                    <psez:zmPr id="{5DBDD3F4-442B-4197-8D0D-6856D55E49BF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51680" cy="256032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8" name="Section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83BB1A6-8EE0-40F5-99D1-5CC512C1C8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9375" y="3068955"/>
                <a:ext cx="4551680" cy="256032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296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07E287-D71F-4A8B-9376-3F168DEA4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89117-CF5F-4E6A-8ED1-27637EE93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F8415-7152-485F-8294-2A7D2C05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73429621-5D0F-4768-BE9D-CFE1FB12F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1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 qingchen</dc:creator>
  <cp:lastModifiedBy>fu qingchen</cp:lastModifiedBy>
  <cp:revision>3</cp:revision>
  <dcterms:created xsi:type="dcterms:W3CDTF">2019-10-24T12:02:56Z</dcterms:created>
  <dcterms:modified xsi:type="dcterms:W3CDTF">2019-10-24T12:58:44Z</dcterms:modified>
</cp:coreProperties>
</file>