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7F89-CD93-4ECE-AB3E-6110CA0DF20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4490-0748-446D-B369-D846B3BF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1%89%E9%93%81%E9%BD%BF%E8%BD%AE/2828245" TargetMode="External"/><Relationship Id="rId2" Type="http://schemas.openxmlformats.org/officeDocument/2006/relationships/hyperlink" Target="http://www.gearlab.com.cn/100121/3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ony031218/manim-projects/blob/master/MyUsefulScene/VideoStart.py" TargetMode="External"/><Relationship Id="rId4" Type="http://schemas.openxmlformats.org/officeDocument/2006/relationships/hyperlink" Target="https://www.bilibili.com/video/av41476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56AB7-B8CA-4E8C-8070-2B3947F49882}"/>
              </a:ext>
            </a:extLst>
          </p:cNvPr>
          <p:cNvSpPr txBox="1"/>
          <p:nvPr/>
        </p:nvSpPr>
        <p:spPr>
          <a:xfrm>
            <a:off x="464004" y="582067"/>
            <a:ext cx="112639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CMU Serif" panose="02000603000000000000" pitchFamily="2" charset="0"/>
              </a:rPr>
              <a:t>参考资料</a:t>
            </a:r>
            <a:endParaRPr lang="en-US" altLang="en-US" sz="2400" b="1" dirty="0">
              <a:solidFill>
                <a:schemeClr val="bg1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  <a:cs typeface="CMU Serif" panose="02000603000000000000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一、</a:t>
            </a:r>
            <a:r>
              <a:rPr lang="en-US" altLang="en-US" sz="16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文献</a:t>
            </a:r>
            <a:endParaRPr lang="en-US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[1]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廖汉元,孔建益.机械原理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[M].北京:机械工业出版社,2013.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[2]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黄华梁,彭文生.机械设计基础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[M].4版.北京:高等教育出版社,2007.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[3]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陈晓岑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杨光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周杰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机械原理与机械设计．上册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[M].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高等教育出版社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2014.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[4]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刘文吉,周静,杨广渠,王彪.一种新型渐开线齿轮范成法原理实验装置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[J].实验室科学,2016,19(03):209-211.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[5]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陈兵奎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梁栋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高艳娥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齿轮传动共轭曲线原理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[J].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机械工程学报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, 2014, 50(1):130-136.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[6]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李伟斌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 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内啮合曲线对构齿轮传动基础理论研究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[D]. 2018.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[7]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陈长生;马中原;马千理;冯宇艇;黄明钧.教学用手动插齿机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[P].中国专利:CN203759982U,2014-08-06.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[8]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重庆大学高速重载齿轮传动创新团队.齿轮发展演化历史及发展趋势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[EB/OL].(2015-01-28)[2019-10-14].  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http://www.gearlab.com.cn/100121/39.html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二、</a:t>
            </a:r>
            <a:r>
              <a:rPr lang="en-US" altLang="en-US" sz="16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图片</a:t>
            </a:r>
            <a:endParaRPr lang="en-US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[1]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郑州博物馆.汉铁齿轮.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://baike.baidu.com/item/%E6%B1%89%E9%93%81%E9%BD%BF%E8%BD%AE/2828245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</a:t>
            </a:r>
            <a:r>
              <a:rPr lang="en-US" altLang="zh-CN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2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罗继相,王志海.金属工艺学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[M].3版.武汉:武汉理工大学出版社,2016.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三、</a:t>
            </a:r>
            <a:r>
              <a:rPr lang="en-US" altLang="en-US" sz="16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音乐</a:t>
            </a:r>
            <a:endParaRPr lang="en-US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[1]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回形针PaperClip.如何做一根懂事的路灯.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://www.bilibili.com/video/av41476586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四、</a:t>
            </a:r>
            <a:r>
              <a:rPr lang="en-US" altLang="en-US" sz="16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MU Serif" panose="02000603000000000000" pitchFamily="2" charset="0"/>
              </a:rPr>
              <a:t>制作</a:t>
            </a:r>
            <a:endParaRPr lang="en-US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[1]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鹤翔万里.VideoStart.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://github.com/Tony031218/</a:t>
            </a:r>
            <a:r>
              <a:rPr lang="en-US" altLang="en-US" sz="1600" dirty="0" err="1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manim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-projects/ blob/master/MyUsefulScene/VideoStart.py</a:t>
            </a:r>
            <a:r>
              <a:rPr lang="en-US" altLang="en-US" sz="16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9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仿宋_GB2312</vt:lpstr>
      <vt:lpstr>方正小标宋简体</vt:lpstr>
      <vt:lpstr>黑体</vt:lpstr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qingchen</dc:creator>
  <cp:lastModifiedBy>fu qingchen</cp:lastModifiedBy>
  <cp:revision>5</cp:revision>
  <dcterms:created xsi:type="dcterms:W3CDTF">2019-10-24T14:54:32Z</dcterms:created>
  <dcterms:modified xsi:type="dcterms:W3CDTF">2019-11-21T14:46:40Z</dcterms:modified>
</cp:coreProperties>
</file>