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 id="2147483652" r:id="rId4"/>
    <p:sldMasterId id="2147483653"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5800" u="none" cap="none" strike="noStrike">
                <a:solidFill>
                  <a:schemeClr val="dk1"/>
                </a:solidFill>
                <a:latin typeface="Calibri"/>
                <a:ea typeface="Calibri"/>
                <a:cs typeface="Calibri"/>
                <a:sym typeface="Calibri"/>
              </a:defRPr>
            </a:lvl1pPr>
            <a:lvl2pPr indent="-10050" lvl="1" marL="2194451" marR="0" rtl="0" algn="l">
              <a:spcBef>
                <a:spcPts val="0"/>
              </a:spcBef>
              <a:buNone/>
              <a:defRPr b="0" i="0" sz="5800" u="none" cap="none" strike="noStrike">
                <a:solidFill>
                  <a:schemeClr val="dk1"/>
                </a:solidFill>
                <a:latin typeface="Calibri"/>
                <a:ea typeface="Calibri"/>
                <a:cs typeface="Calibri"/>
                <a:sym typeface="Calibri"/>
              </a:defRPr>
            </a:lvl2pPr>
            <a:lvl3pPr indent="-7399" lvl="2" marL="4388900" marR="0" rtl="0" algn="l">
              <a:spcBef>
                <a:spcPts val="0"/>
              </a:spcBef>
              <a:buNone/>
              <a:defRPr b="0" i="0" sz="5800" u="none" cap="none" strike="noStrike">
                <a:solidFill>
                  <a:schemeClr val="dk1"/>
                </a:solidFill>
                <a:latin typeface="Calibri"/>
                <a:ea typeface="Calibri"/>
                <a:cs typeface="Calibri"/>
                <a:sym typeface="Calibri"/>
              </a:defRPr>
            </a:lvl3pPr>
            <a:lvl4pPr indent="-4750" lvl="3" marL="6583351" marR="0" rtl="0" algn="l">
              <a:spcBef>
                <a:spcPts val="0"/>
              </a:spcBef>
              <a:buNone/>
              <a:defRPr b="0" i="0" sz="5800" u="none" cap="none" strike="noStrike">
                <a:solidFill>
                  <a:schemeClr val="dk1"/>
                </a:solidFill>
                <a:latin typeface="Calibri"/>
                <a:ea typeface="Calibri"/>
                <a:cs typeface="Calibri"/>
                <a:sym typeface="Calibri"/>
              </a:defRPr>
            </a:lvl4pPr>
            <a:lvl5pPr indent="-2100" lvl="4" marL="8777801" marR="0" rtl="0" algn="l">
              <a:spcBef>
                <a:spcPts val="0"/>
              </a:spcBef>
              <a:buNone/>
              <a:defRPr b="0" i="0" sz="5800" u="none" cap="none" strike="noStrike">
                <a:solidFill>
                  <a:schemeClr val="dk1"/>
                </a:solidFill>
                <a:latin typeface="Calibri"/>
                <a:ea typeface="Calibri"/>
                <a:cs typeface="Calibri"/>
                <a:sym typeface="Calibri"/>
              </a:defRPr>
            </a:lvl5pPr>
            <a:lvl6pPr indent="-12151" lvl="5" marL="10972252" marR="0" rtl="0" algn="l">
              <a:spcBef>
                <a:spcPts val="0"/>
              </a:spcBef>
              <a:buNone/>
              <a:defRPr b="0" i="0" sz="5800" u="none" cap="none" strike="noStrike">
                <a:solidFill>
                  <a:schemeClr val="dk1"/>
                </a:solidFill>
                <a:latin typeface="Calibri"/>
                <a:ea typeface="Calibri"/>
                <a:cs typeface="Calibri"/>
                <a:sym typeface="Calibri"/>
              </a:defRPr>
            </a:lvl6pPr>
            <a:lvl7pPr indent="-9503" lvl="6" marL="13166703" marR="0" rtl="0" algn="l">
              <a:spcBef>
                <a:spcPts val="0"/>
              </a:spcBef>
              <a:buNone/>
              <a:defRPr b="0" i="0" sz="5800" u="none" cap="none" strike="noStrike">
                <a:solidFill>
                  <a:schemeClr val="dk1"/>
                </a:solidFill>
                <a:latin typeface="Calibri"/>
                <a:ea typeface="Calibri"/>
                <a:cs typeface="Calibri"/>
                <a:sym typeface="Calibri"/>
              </a:defRPr>
            </a:lvl7pPr>
            <a:lvl8pPr indent="-6852" lvl="7" marL="15361152" marR="0" rtl="0" algn="l">
              <a:spcBef>
                <a:spcPts val="0"/>
              </a:spcBef>
              <a:buNone/>
              <a:defRPr b="0" i="0" sz="5800" u="none" cap="none" strike="noStrike">
                <a:solidFill>
                  <a:schemeClr val="dk1"/>
                </a:solidFill>
                <a:latin typeface="Calibri"/>
                <a:ea typeface="Calibri"/>
                <a:cs typeface="Calibri"/>
                <a:sym typeface="Calibri"/>
              </a:defRPr>
            </a:lvl8pPr>
            <a:lvl9pPr indent="-4204" lvl="8" marL="17555604" marR="0" rtl="0" algn="l">
              <a:spcBef>
                <a:spcPts val="0"/>
              </a:spcBef>
              <a:buNone/>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0050" lvl="1" marL="2194451" marR="0" rtl="0" algn="l">
              <a:spcBef>
                <a:spcPts val="0"/>
              </a:spcBef>
              <a:buNone/>
              <a:defRPr b="0" i="0" sz="8600" u="none" cap="none" strike="noStrike">
                <a:solidFill>
                  <a:schemeClr val="dk1"/>
                </a:solidFill>
                <a:latin typeface="Calibri"/>
                <a:ea typeface="Calibri"/>
                <a:cs typeface="Calibri"/>
                <a:sym typeface="Calibri"/>
              </a:defRPr>
            </a:lvl2pPr>
            <a:lvl3pPr indent="-7399" lvl="2" marL="4388900" marR="0" rtl="0" algn="l">
              <a:spcBef>
                <a:spcPts val="0"/>
              </a:spcBef>
              <a:buNone/>
              <a:defRPr b="0" i="0" sz="8600" u="none" cap="none" strike="noStrike">
                <a:solidFill>
                  <a:schemeClr val="dk1"/>
                </a:solidFill>
                <a:latin typeface="Calibri"/>
                <a:ea typeface="Calibri"/>
                <a:cs typeface="Calibri"/>
                <a:sym typeface="Calibri"/>
              </a:defRPr>
            </a:lvl3pPr>
            <a:lvl4pPr indent="-4750" lvl="3" marL="6583351" marR="0" rtl="0" algn="l">
              <a:spcBef>
                <a:spcPts val="0"/>
              </a:spcBef>
              <a:buNone/>
              <a:defRPr b="0" i="0" sz="8600" u="none" cap="none" strike="noStrike">
                <a:solidFill>
                  <a:schemeClr val="dk1"/>
                </a:solidFill>
                <a:latin typeface="Calibri"/>
                <a:ea typeface="Calibri"/>
                <a:cs typeface="Calibri"/>
                <a:sym typeface="Calibri"/>
              </a:defRPr>
            </a:lvl4pPr>
            <a:lvl5pPr indent="-2100" lvl="4" marL="8777801" marR="0" rtl="0" algn="l">
              <a:spcBef>
                <a:spcPts val="0"/>
              </a:spcBef>
              <a:buNone/>
              <a:defRPr b="0" i="0" sz="8600" u="none" cap="none" strike="noStrike">
                <a:solidFill>
                  <a:schemeClr val="dk1"/>
                </a:solidFill>
                <a:latin typeface="Calibri"/>
                <a:ea typeface="Calibri"/>
                <a:cs typeface="Calibri"/>
                <a:sym typeface="Calibri"/>
              </a:defRPr>
            </a:lvl5pPr>
            <a:lvl6pPr indent="-12151" lvl="5" marL="10972252" marR="0" rtl="0" algn="l">
              <a:spcBef>
                <a:spcPts val="0"/>
              </a:spcBef>
              <a:buNone/>
              <a:defRPr b="0" i="0" sz="8600" u="none" cap="none" strike="noStrike">
                <a:solidFill>
                  <a:schemeClr val="dk1"/>
                </a:solidFill>
                <a:latin typeface="Calibri"/>
                <a:ea typeface="Calibri"/>
                <a:cs typeface="Calibri"/>
                <a:sym typeface="Calibri"/>
              </a:defRPr>
            </a:lvl6pPr>
            <a:lvl7pPr indent="-9503" lvl="6" marL="13166703" marR="0" rtl="0" algn="l">
              <a:spcBef>
                <a:spcPts val="0"/>
              </a:spcBef>
              <a:buNone/>
              <a:defRPr b="0" i="0" sz="8600" u="none" cap="none" strike="noStrike">
                <a:solidFill>
                  <a:schemeClr val="dk1"/>
                </a:solidFill>
                <a:latin typeface="Calibri"/>
                <a:ea typeface="Calibri"/>
                <a:cs typeface="Calibri"/>
                <a:sym typeface="Calibri"/>
              </a:defRPr>
            </a:lvl7pPr>
            <a:lvl8pPr indent="-6852" lvl="7" marL="15361152" marR="0" rtl="0" algn="l">
              <a:spcBef>
                <a:spcPts val="0"/>
              </a:spcBef>
              <a:buNone/>
              <a:defRPr b="0" i="0" sz="8600" u="none" cap="none" strike="noStrike">
                <a:solidFill>
                  <a:schemeClr val="dk1"/>
                </a:solidFill>
                <a:latin typeface="Calibri"/>
                <a:ea typeface="Calibri"/>
                <a:cs typeface="Calibri"/>
                <a:sym typeface="Calibri"/>
              </a:defRPr>
            </a:lvl8pPr>
            <a:lvl9pPr indent="-4204" lvl="8" marL="17555604" marR="0" rtl="0" algn="l">
              <a:spcBef>
                <a:spcPts val="0"/>
              </a:spcBef>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58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ndard 4 columns">
    <p:spTree>
      <p:nvGrpSpPr>
        <p:cNvPr id="52" name="Shape 52"/>
        <p:cNvGrpSpPr/>
        <p:nvPr/>
      </p:nvGrpSpPr>
      <p:grpSpPr>
        <a:xfrm>
          <a:off x="0" y="0"/>
          <a:ext cx="0" cy="0"/>
          <a:chOff x="0" y="0"/>
          <a:chExt cx="0" cy="0"/>
        </a:xfrm>
      </p:grpSpPr>
      <p:sp>
        <p:nvSpPr>
          <p:cNvPr id="53" name="Shape 53"/>
          <p:cNvSpPr txBox="1"/>
          <p:nvPr>
            <p:ph idx="1" type="body"/>
          </p:nvPr>
        </p:nvSpPr>
        <p:spPr>
          <a:xfrm>
            <a:off x="904187" y="5503830"/>
            <a:ext cx="10056813"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Shape 54"/>
          <p:cNvSpPr txBox="1"/>
          <p:nvPr>
            <p:ph idx="2" type="body"/>
          </p:nvPr>
        </p:nvSpPr>
        <p:spPr>
          <a:xfrm>
            <a:off x="922341" y="4674098"/>
            <a:ext cx="10048875"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Shape 55"/>
          <p:cNvSpPr txBox="1"/>
          <p:nvPr>
            <p:ph idx="3" type="body"/>
          </p:nvPr>
        </p:nvSpPr>
        <p:spPr>
          <a:xfrm>
            <a:off x="922338" y="13337862"/>
            <a:ext cx="10050461"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Shape 56"/>
          <p:cNvSpPr txBox="1"/>
          <p:nvPr>
            <p:ph idx="4" type="body"/>
          </p:nvPr>
        </p:nvSpPr>
        <p:spPr>
          <a:xfrm>
            <a:off x="11587164" y="5503830"/>
            <a:ext cx="10048873"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5" type="body"/>
          </p:nvPr>
        </p:nvSpPr>
        <p:spPr>
          <a:xfrm>
            <a:off x="11587165" y="4674098"/>
            <a:ext cx="10048875"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Shape 58"/>
          <p:cNvSpPr txBox="1"/>
          <p:nvPr>
            <p:ph idx="6" type="body"/>
          </p:nvPr>
        </p:nvSpPr>
        <p:spPr>
          <a:xfrm>
            <a:off x="22258339" y="5503830"/>
            <a:ext cx="10048873"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Shape 59"/>
          <p:cNvSpPr txBox="1"/>
          <p:nvPr>
            <p:ph idx="7" type="body"/>
          </p:nvPr>
        </p:nvSpPr>
        <p:spPr>
          <a:xfrm>
            <a:off x="22250400" y="4674098"/>
            <a:ext cx="10058399"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Shape 60"/>
          <p:cNvSpPr txBox="1"/>
          <p:nvPr>
            <p:ph idx="8" type="body"/>
          </p:nvPr>
        </p:nvSpPr>
        <p:spPr>
          <a:xfrm>
            <a:off x="32914028" y="4674098"/>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9" type="body"/>
          </p:nvPr>
        </p:nvSpPr>
        <p:spPr>
          <a:xfrm>
            <a:off x="32914028" y="5503830"/>
            <a:ext cx="10047017"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Shape 62"/>
          <p:cNvSpPr txBox="1"/>
          <p:nvPr>
            <p:ph idx="13" type="body"/>
          </p:nvPr>
        </p:nvSpPr>
        <p:spPr>
          <a:xfrm>
            <a:off x="32914028" y="13398087"/>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Shape 63"/>
          <p:cNvSpPr txBox="1"/>
          <p:nvPr>
            <p:ph idx="14" type="body"/>
          </p:nvPr>
        </p:nvSpPr>
        <p:spPr>
          <a:xfrm>
            <a:off x="32914028" y="14136751"/>
            <a:ext cx="10052050"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Shape 64"/>
          <p:cNvSpPr txBox="1"/>
          <p:nvPr>
            <p:ph idx="15" type="body"/>
          </p:nvPr>
        </p:nvSpPr>
        <p:spPr>
          <a:xfrm>
            <a:off x="32914028" y="24804751"/>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Shape 65"/>
          <p:cNvSpPr txBox="1"/>
          <p:nvPr>
            <p:ph idx="16" type="body"/>
          </p:nvPr>
        </p:nvSpPr>
        <p:spPr>
          <a:xfrm>
            <a:off x="32914028" y="25558795"/>
            <a:ext cx="10052050"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Shape 66"/>
          <p:cNvSpPr txBox="1"/>
          <p:nvPr>
            <p:ph idx="17" type="body"/>
          </p:nvPr>
        </p:nvSpPr>
        <p:spPr>
          <a:xfrm>
            <a:off x="904187" y="14076901"/>
            <a:ext cx="10056813"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Shape 67"/>
          <p:cNvSpPr txBox="1"/>
          <p:nvPr>
            <p:ph idx="18" type="body"/>
          </p:nvPr>
        </p:nvSpPr>
        <p:spPr>
          <a:xfrm>
            <a:off x="5932592" y="3721582"/>
            <a:ext cx="31998968" cy="811493"/>
          </a:xfrm>
          <a:prstGeom prst="rect">
            <a:avLst/>
          </a:prstGeom>
          <a:noFill/>
          <a:ln>
            <a:noFill/>
          </a:ln>
        </p:spPr>
        <p:txBody>
          <a:bodyPr anchorCtr="0" anchor="t" bIns="91425" lIns="91425" rIns="91425" tIns="91425"/>
          <a:lstStyle>
            <a:lvl1pPr indent="0" lvl="0" marL="0" marR="0" rtl="0" algn="ctr">
              <a:spcBef>
                <a:spcPts val="880"/>
              </a:spcBef>
              <a:buClr>
                <a:schemeClr val="dk1"/>
              </a:buClr>
              <a:buFont typeface="Arial"/>
              <a:buNone/>
              <a:defRPr b="0" i="0" sz="44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Shape 68"/>
          <p:cNvSpPr txBox="1"/>
          <p:nvPr>
            <p:ph idx="19" type="body"/>
          </p:nvPr>
        </p:nvSpPr>
        <p:spPr>
          <a:xfrm>
            <a:off x="5932592" y="2783331"/>
            <a:ext cx="31998968" cy="1280159"/>
          </a:xfrm>
          <a:prstGeom prst="rect">
            <a:avLst/>
          </a:prstGeom>
          <a:noFill/>
          <a:ln>
            <a:noFill/>
          </a:ln>
        </p:spPr>
        <p:txBody>
          <a:bodyPr anchorCtr="1" anchor="t" bIns="91425" lIns="91425" rIns="91425" tIns="91425"/>
          <a:lstStyle>
            <a:lvl1pPr indent="0" lvl="0" marL="0" marR="0" rtl="0" algn="ctr">
              <a:spcBef>
                <a:spcPts val="1200"/>
              </a:spcBef>
              <a:buClr>
                <a:schemeClr val="dk1"/>
              </a:buClr>
              <a:buFont typeface="Arial"/>
              <a:buNone/>
              <a:defRPr b="1" i="0" sz="60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Shape 69"/>
          <p:cNvSpPr txBox="1"/>
          <p:nvPr>
            <p:ph idx="20" type="body"/>
          </p:nvPr>
        </p:nvSpPr>
        <p:spPr>
          <a:xfrm>
            <a:off x="5932592" y="580112"/>
            <a:ext cx="31998968" cy="1637973"/>
          </a:xfrm>
          <a:prstGeom prst="rect">
            <a:avLst/>
          </a:prstGeom>
          <a:noFill/>
          <a:ln>
            <a:noFill/>
          </a:ln>
        </p:spPr>
        <p:txBody>
          <a:bodyPr anchorCtr="1" anchor="t" bIns="91425" lIns="91425" rIns="91425" tIns="91425"/>
          <a:lstStyle>
            <a:lvl1pPr indent="0" lvl="0" marL="0" marR="0" rtl="0" algn="ctr">
              <a:spcBef>
                <a:spcPts val="2300"/>
              </a:spcBef>
              <a:buClr>
                <a:schemeClr val="lt1"/>
              </a:buClr>
              <a:buFont typeface="Arial"/>
              <a:buNone/>
              <a:defRPr b="1"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ndard 3 columns">
    <p:spTree>
      <p:nvGrpSpPr>
        <p:cNvPr id="113" name="Shape 113"/>
        <p:cNvGrpSpPr/>
        <p:nvPr/>
      </p:nvGrpSpPr>
      <p:grpSpPr>
        <a:xfrm>
          <a:off x="0" y="0"/>
          <a:ext cx="0" cy="0"/>
          <a:chOff x="0" y="0"/>
          <a:chExt cx="0" cy="0"/>
        </a:xfrm>
      </p:grpSpPr>
      <p:sp>
        <p:nvSpPr>
          <p:cNvPr id="114" name="Shape 114"/>
          <p:cNvSpPr txBox="1"/>
          <p:nvPr>
            <p:ph idx="1" type="body"/>
          </p:nvPr>
        </p:nvSpPr>
        <p:spPr>
          <a:xfrm>
            <a:off x="904186" y="5717837"/>
            <a:ext cx="13591276"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922337" y="4854478"/>
            <a:ext cx="13573126"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Shape 116"/>
          <p:cNvSpPr txBox="1"/>
          <p:nvPr>
            <p:ph idx="3" type="body"/>
          </p:nvPr>
        </p:nvSpPr>
        <p:spPr>
          <a:xfrm>
            <a:off x="922337" y="17662962"/>
            <a:ext cx="13592864"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Shape 117"/>
          <p:cNvSpPr txBox="1"/>
          <p:nvPr>
            <p:ph idx="4" type="body"/>
          </p:nvPr>
        </p:nvSpPr>
        <p:spPr>
          <a:xfrm>
            <a:off x="942079" y="16831712"/>
            <a:ext cx="13573124"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Shape 118"/>
          <p:cNvSpPr txBox="1"/>
          <p:nvPr>
            <p:ph idx="5" type="body"/>
          </p:nvPr>
        </p:nvSpPr>
        <p:spPr>
          <a:xfrm>
            <a:off x="15154276" y="21017567"/>
            <a:ext cx="13571534"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19" name="Shape 119"/>
          <p:cNvSpPr txBox="1"/>
          <p:nvPr>
            <p:ph idx="6" type="body"/>
          </p:nvPr>
        </p:nvSpPr>
        <p:spPr>
          <a:xfrm>
            <a:off x="15154276" y="20162146"/>
            <a:ext cx="13571534"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0" name="Shape 120"/>
          <p:cNvSpPr txBox="1"/>
          <p:nvPr>
            <p:ph idx="7" type="body"/>
          </p:nvPr>
        </p:nvSpPr>
        <p:spPr>
          <a:xfrm>
            <a:off x="15162215" y="5717837"/>
            <a:ext cx="13571534"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1" name="Shape 121"/>
          <p:cNvSpPr txBox="1"/>
          <p:nvPr>
            <p:ph idx="8" type="body"/>
          </p:nvPr>
        </p:nvSpPr>
        <p:spPr>
          <a:xfrm>
            <a:off x="15154276" y="4854478"/>
            <a:ext cx="13579474"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2" name="Shape 122"/>
          <p:cNvSpPr txBox="1"/>
          <p:nvPr>
            <p:ph idx="9" type="body"/>
          </p:nvPr>
        </p:nvSpPr>
        <p:spPr>
          <a:xfrm>
            <a:off x="29395740" y="4854478"/>
            <a:ext cx="13576028"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3" name="Shape 123"/>
          <p:cNvSpPr txBox="1"/>
          <p:nvPr>
            <p:ph idx="13" type="body"/>
          </p:nvPr>
        </p:nvSpPr>
        <p:spPr>
          <a:xfrm>
            <a:off x="29395740" y="5717837"/>
            <a:ext cx="13576028"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4" name="Shape 124"/>
          <p:cNvSpPr txBox="1"/>
          <p:nvPr>
            <p:ph idx="14" type="body"/>
          </p:nvPr>
        </p:nvSpPr>
        <p:spPr>
          <a:xfrm>
            <a:off x="29395740" y="16799606"/>
            <a:ext cx="13576028"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5" name="Shape 125"/>
          <p:cNvSpPr txBox="1"/>
          <p:nvPr>
            <p:ph idx="15" type="body"/>
          </p:nvPr>
        </p:nvSpPr>
        <p:spPr>
          <a:xfrm>
            <a:off x="29390709" y="17579834"/>
            <a:ext cx="13581061"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6" name="Shape 126"/>
          <p:cNvSpPr txBox="1"/>
          <p:nvPr>
            <p:ph idx="16" type="body"/>
          </p:nvPr>
        </p:nvSpPr>
        <p:spPr>
          <a:xfrm>
            <a:off x="29395740" y="25268140"/>
            <a:ext cx="13576028"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7" name="Shape 127"/>
          <p:cNvSpPr txBox="1"/>
          <p:nvPr>
            <p:ph idx="17" type="body"/>
          </p:nvPr>
        </p:nvSpPr>
        <p:spPr>
          <a:xfrm>
            <a:off x="29395740" y="26048370"/>
            <a:ext cx="13581061" cy="861752"/>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Times New Roman"/>
                <a:ea typeface="Times New Roman"/>
                <a:cs typeface="Times New Roman"/>
                <a:sym typeface="Times New Roman"/>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8" name="Shape 128"/>
          <p:cNvSpPr txBox="1"/>
          <p:nvPr>
            <p:ph idx="18" type="body"/>
          </p:nvPr>
        </p:nvSpPr>
        <p:spPr>
          <a:xfrm>
            <a:off x="5932592" y="3721582"/>
            <a:ext cx="31998968" cy="811493"/>
          </a:xfrm>
          <a:prstGeom prst="rect">
            <a:avLst/>
          </a:prstGeom>
          <a:noFill/>
          <a:ln>
            <a:noFill/>
          </a:ln>
        </p:spPr>
        <p:txBody>
          <a:bodyPr anchorCtr="0" anchor="t" bIns="91425" lIns="91425" rIns="91425" tIns="91425"/>
          <a:lstStyle>
            <a:lvl1pPr indent="0" lvl="0" marL="0" marR="0" rtl="0" algn="ctr">
              <a:spcBef>
                <a:spcPts val="880"/>
              </a:spcBef>
              <a:buClr>
                <a:schemeClr val="dk1"/>
              </a:buClr>
              <a:buFont typeface="Arial"/>
              <a:buNone/>
              <a:defRPr b="0" i="0" sz="44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9" name="Shape 129"/>
          <p:cNvSpPr txBox="1"/>
          <p:nvPr>
            <p:ph idx="19" type="body"/>
          </p:nvPr>
        </p:nvSpPr>
        <p:spPr>
          <a:xfrm>
            <a:off x="5932592" y="2783331"/>
            <a:ext cx="31998968" cy="1280159"/>
          </a:xfrm>
          <a:prstGeom prst="rect">
            <a:avLst/>
          </a:prstGeom>
          <a:noFill/>
          <a:ln>
            <a:noFill/>
          </a:ln>
        </p:spPr>
        <p:txBody>
          <a:bodyPr anchorCtr="1" anchor="t" bIns="91425" lIns="91425" rIns="91425" tIns="91425"/>
          <a:lstStyle>
            <a:lvl1pPr indent="0" lvl="0" marL="0" marR="0" rtl="0" algn="ctr">
              <a:spcBef>
                <a:spcPts val="1200"/>
              </a:spcBef>
              <a:buClr>
                <a:schemeClr val="dk1"/>
              </a:buClr>
              <a:buFont typeface="Arial"/>
              <a:buNone/>
              <a:defRPr b="1" i="0" sz="60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30" name="Shape 130"/>
          <p:cNvSpPr txBox="1"/>
          <p:nvPr>
            <p:ph idx="20" type="body"/>
          </p:nvPr>
        </p:nvSpPr>
        <p:spPr>
          <a:xfrm>
            <a:off x="5932592" y="580112"/>
            <a:ext cx="31998968" cy="1637973"/>
          </a:xfrm>
          <a:prstGeom prst="rect">
            <a:avLst/>
          </a:prstGeom>
          <a:noFill/>
          <a:ln>
            <a:noFill/>
          </a:ln>
        </p:spPr>
        <p:txBody>
          <a:bodyPr anchorCtr="1" anchor="t" bIns="91425" lIns="91425" rIns="91425" tIns="91425"/>
          <a:lstStyle>
            <a:lvl1pPr indent="0" lvl="0" marL="0" marR="0" rtl="0" algn="ctr">
              <a:spcBef>
                <a:spcPts val="2300"/>
              </a:spcBef>
              <a:buClr>
                <a:schemeClr val="lt1"/>
              </a:buClr>
              <a:buFont typeface="Arial"/>
              <a:buNone/>
              <a:defRPr b="1"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ide center column">
    <p:spTree>
      <p:nvGrpSpPr>
        <p:cNvPr id="173" name="Shape 173"/>
        <p:cNvGrpSpPr/>
        <p:nvPr/>
      </p:nvGrpSpPr>
      <p:grpSpPr>
        <a:xfrm>
          <a:off x="0" y="0"/>
          <a:ext cx="0" cy="0"/>
          <a:chOff x="0" y="0"/>
          <a:chExt cx="0" cy="0"/>
        </a:xfrm>
      </p:grpSpPr>
      <p:sp>
        <p:nvSpPr>
          <p:cNvPr id="174" name="Shape 174"/>
          <p:cNvSpPr txBox="1"/>
          <p:nvPr>
            <p:ph idx="1" type="body"/>
          </p:nvPr>
        </p:nvSpPr>
        <p:spPr>
          <a:xfrm>
            <a:off x="904187" y="5582573"/>
            <a:ext cx="10056813"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75" name="Shape 175"/>
          <p:cNvSpPr txBox="1"/>
          <p:nvPr>
            <p:ph idx="2" type="body"/>
          </p:nvPr>
        </p:nvSpPr>
        <p:spPr>
          <a:xfrm>
            <a:off x="922341" y="4719214"/>
            <a:ext cx="10048875"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76" name="Shape 176"/>
          <p:cNvSpPr txBox="1"/>
          <p:nvPr>
            <p:ph idx="3" type="body"/>
          </p:nvPr>
        </p:nvSpPr>
        <p:spPr>
          <a:xfrm>
            <a:off x="902598" y="14414109"/>
            <a:ext cx="10058399"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77" name="Shape 177"/>
          <p:cNvSpPr txBox="1"/>
          <p:nvPr>
            <p:ph idx="4" type="body"/>
          </p:nvPr>
        </p:nvSpPr>
        <p:spPr>
          <a:xfrm>
            <a:off x="922338" y="13582860"/>
            <a:ext cx="10050461"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78" name="Shape 178"/>
          <p:cNvSpPr txBox="1"/>
          <p:nvPr>
            <p:ph idx="5" type="body"/>
          </p:nvPr>
        </p:nvSpPr>
        <p:spPr>
          <a:xfrm>
            <a:off x="11587163" y="5574635"/>
            <a:ext cx="20720047"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79" name="Shape 179"/>
          <p:cNvSpPr txBox="1"/>
          <p:nvPr>
            <p:ph idx="6" type="body"/>
          </p:nvPr>
        </p:nvSpPr>
        <p:spPr>
          <a:xfrm>
            <a:off x="11587164" y="4719214"/>
            <a:ext cx="20720050"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0" name="Shape 180"/>
          <p:cNvSpPr txBox="1"/>
          <p:nvPr>
            <p:ph idx="7" type="body"/>
          </p:nvPr>
        </p:nvSpPr>
        <p:spPr>
          <a:xfrm>
            <a:off x="11587164" y="21266885"/>
            <a:ext cx="20720050"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1" name="Shape 181"/>
          <p:cNvSpPr txBox="1"/>
          <p:nvPr>
            <p:ph idx="8" type="body"/>
          </p:nvPr>
        </p:nvSpPr>
        <p:spPr>
          <a:xfrm>
            <a:off x="11587161" y="20445093"/>
            <a:ext cx="20720050"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2" name="Shape 182"/>
          <p:cNvSpPr txBox="1"/>
          <p:nvPr>
            <p:ph idx="9" type="body"/>
          </p:nvPr>
        </p:nvSpPr>
        <p:spPr>
          <a:xfrm>
            <a:off x="32905537" y="4719214"/>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3" name="Shape 183"/>
          <p:cNvSpPr txBox="1"/>
          <p:nvPr>
            <p:ph idx="13" type="body"/>
          </p:nvPr>
        </p:nvSpPr>
        <p:spPr>
          <a:xfrm>
            <a:off x="32905537" y="5582573"/>
            <a:ext cx="10047017"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4" name="Shape 184"/>
          <p:cNvSpPr txBox="1"/>
          <p:nvPr>
            <p:ph idx="14" type="body"/>
          </p:nvPr>
        </p:nvSpPr>
        <p:spPr>
          <a:xfrm>
            <a:off x="32905537" y="13643085"/>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5" name="Shape 185"/>
          <p:cNvSpPr txBox="1"/>
          <p:nvPr>
            <p:ph idx="15" type="body"/>
          </p:nvPr>
        </p:nvSpPr>
        <p:spPr>
          <a:xfrm>
            <a:off x="32905537" y="14381750"/>
            <a:ext cx="10052050"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6" name="Shape 186"/>
          <p:cNvSpPr txBox="1"/>
          <p:nvPr>
            <p:ph idx="16" type="body"/>
          </p:nvPr>
        </p:nvSpPr>
        <p:spPr>
          <a:xfrm>
            <a:off x="32905537" y="25040223"/>
            <a:ext cx="10047017" cy="754045"/>
          </a:xfrm>
          <a:prstGeom prst="rect">
            <a:avLst/>
          </a:prstGeom>
          <a:noFill/>
          <a:ln>
            <a:noFill/>
          </a:ln>
        </p:spPr>
        <p:txBody>
          <a:bodyPr anchorCtr="0" anchor="ctr" bIns="91425" lIns="91425" rIns="91425" tIns="91425"/>
          <a:lstStyle>
            <a:lvl1pPr indent="0" lvl="0" marL="0" marR="0" rtl="0" algn="ctr">
              <a:spcBef>
                <a:spcPts val="740"/>
              </a:spcBef>
              <a:buClr>
                <a:schemeClr val="dk1"/>
              </a:buClr>
              <a:buFont typeface="Arial"/>
              <a:buNone/>
              <a:defRPr b="1" i="0" sz="3700" u="sng" cap="none" strike="noStrike">
                <a:solidFill>
                  <a:schemeClr val="dk1"/>
                </a:solidFill>
                <a:latin typeface="Calibri"/>
                <a:ea typeface="Calibri"/>
                <a:cs typeface="Calibri"/>
                <a:sym typeface="Calibri"/>
              </a:defRPr>
            </a:lvl1pPr>
            <a:lvl2pPr indent="-524331" lvl="1" marL="3565982" marR="0" rtl="0" algn="l">
              <a:spcBef>
                <a:spcPts val="2700"/>
              </a:spcBef>
              <a:buClr>
                <a:schemeClr val="dk1"/>
              </a:buClr>
              <a:buSzPct val="100000"/>
              <a:buFont typeface="Arial"/>
              <a:buChar char="–"/>
              <a:defRPr b="0" i="0" sz="13500" u="none" cap="none" strike="noStrike">
                <a:solidFill>
                  <a:schemeClr val="dk1"/>
                </a:solidFill>
                <a:latin typeface="Calibri"/>
                <a:ea typeface="Calibri"/>
                <a:cs typeface="Calibri"/>
                <a:sym typeface="Calibri"/>
              </a:defRPr>
            </a:lvl2pPr>
            <a:lvl3pPr indent="-368026" lvl="2" marL="5486126" marR="0" rtl="0" algn="l">
              <a:spcBef>
                <a:spcPts val="2320"/>
              </a:spcBef>
              <a:buClr>
                <a:schemeClr val="dk1"/>
              </a:buClr>
              <a:buSzPct val="100000"/>
              <a:buFont typeface="Arial"/>
              <a:buChar char="•"/>
              <a:defRPr b="0" i="0" sz="11600" u="none" cap="none" strike="noStrike">
                <a:solidFill>
                  <a:schemeClr val="dk1"/>
                </a:solidFill>
                <a:latin typeface="Calibri"/>
                <a:ea typeface="Calibri"/>
                <a:cs typeface="Calibri"/>
                <a:sym typeface="Calibri"/>
              </a:defRPr>
            </a:lvl3pPr>
            <a:lvl4pPr indent="-492376" lvl="3" marL="76805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89725" lvl="4" marL="98750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7" name="Shape 187"/>
          <p:cNvSpPr txBox="1"/>
          <p:nvPr>
            <p:ph idx="17" type="body"/>
          </p:nvPr>
        </p:nvSpPr>
        <p:spPr>
          <a:xfrm>
            <a:off x="32905537" y="25807121"/>
            <a:ext cx="10052050" cy="846363"/>
          </a:xfrm>
          <a:prstGeom prst="rect">
            <a:avLst/>
          </a:prstGeom>
          <a:noFill/>
          <a:ln>
            <a:noFill/>
          </a:ln>
        </p:spPr>
        <p:txBody>
          <a:bodyPr anchorCtr="0" anchor="t" bIns="91425" lIns="91425" rIns="91425" tIns="91425"/>
          <a:lstStyle>
            <a:lvl1pPr indent="0" lvl="0" marL="0" marR="0" rtl="0" algn="l">
              <a:spcBef>
                <a:spcPts val="500"/>
              </a:spcBef>
              <a:buClr>
                <a:schemeClr val="dk1"/>
              </a:buClr>
              <a:buFont typeface="Arial"/>
              <a:buNone/>
              <a:defRPr b="0" i="0" sz="2500" u="none" cap="none" strike="noStrike">
                <a:solidFill>
                  <a:schemeClr val="dk1"/>
                </a:solidFill>
                <a:latin typeface="Trebuchet MS"/>
                <a:ea typeface="Trebuchet MS"/>
                <a:cs typeface="Trebuchet MS"/>
                <a:sym typeface="Trebuchet MS"/>
              </a:defRPr>
            </a:lvl1pPr>
            <a:lvl2pPr indent="-425375" lvl="1" marL="1485825"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2pPr>
            <a:lvl3pPr indent="-425346" lvl="2" marL="205729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3pPr>
            <a:lvl4pPr indent="-482466" lvl="3" marL="2685916"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4pPr>
            <a:lvl5pPr indent="-304643" lvl="4" marL="3143093" marR="0" rtl="0" algn="l">
              <a:spcBef>
                <a:spcPts val="500"/>
              </a:spcBef>
              <a:buClr>
                <a:schemeClr val="dk1"/>
              </a:buClr>
              <a:buSzPct val="100000"/>
              <a:buFont typeface="Arial"/>
              <a:buChar char="»"/>
              <a:defRPr b="0" i="0" sz="2500" u="none" cap="none" strike="noStrike">
                <a:solidFill>
                  <a:schemeClr val="dk1"/>
                </a:solidFill>
                <a:latin typeface="Trebuchet MS"/>
                <a:ea typeface="Trebuchet MS"/>
                <a:cs typeface="Trebuchet MS"/>
                <a:sym typeface="Trebuchet MS"/>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8" name="Shape 188"/>
          <p:cNvSpPr txBox="1"/>
          <p:nvPr>
            <p:ph idx="18" type="body"/>
          </p:nvPr>
        </p:nvSpPr>
        <p:spPr>
          <a:xfrm>
            <a:off x="5932592" y="3721582"/>
            <a:ext cx="31998968" cy="811493"/>
          </a:xfrm>
          <a:prstGeom prst="rect">
            <a:avLst/>
          </a:prstGeom>
          <a:noFill/>
          <a:ln>
            <a:noFill/>
          </a:ln>
        </p:spPr>
        <p:txBody>
          <a:bodyPr anchorCtr="0" anchor="t" bIns="91425" lIns="91425" rIns="91425" tIns="91425"/>
          <a:lstStyle>
            <a:lvl1pPr indent="0" lvl="0" marL="0" marR="0" rtl="0" algn="ctr">
              <a:spcBef>
                <a:spcPts val="880"/>
              </a:spcBef>
              <a:buClr>
                <a:schemeClr val="dk1"/>
              </a:buClr>
              <a:buFont typeface="Arial"/>
              <a:buNone/>
              <a:defRPr b="0" i="0" sz="44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89" name="Shape 189"/>
          <p:cNvSpPr txBox="1"/>
          <p:nvPr>
            <p:ph idx="19" type="body"/>
          </p:nvPr>
        </p:nvSpPr>
        <p:spPr>
          <a:xfrm>
            <a:off x="5932592" y="2783331"/>
            <a:ext cx="31998968" cy="1280159"/>
          </a:xfrm>
          <a:prstGeom prst="rect">
            <a:avLst/>
          </a:prstGeom>
          <a:noFill/>
          <a:ln>
            <a:noFill/>
          </a:ln>
        </p:spPr>
        <p:txBody>
          <a:bodyPr anchorCtr="1" anchor="t" bIns="91425" lIns="91425" rIns="91425" tIns="91425"/>
          <a:lstStyle>
            <a:lvl1pPr indent="0" lvl="0" marL="0" marR="0" rtl="0" algn="ctr">
              <a:spcBef>
                <a:spcPts val="1200"/>
              </a:spcBef>
              <a:buClr>
                <a:schemeClr val="dk1"/>
              </a:buClr>
              <a:buFont typeface="Arial"/>
              <a:buNone/>
              <a:defRPr b="1" i="0" sz="6000" u="none" cap="none" strike="noStrike">
                <a:solidFill>
                  <a:schemeClr val="dk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90" name="Shape 190"/>
          <p:cNvSpPr txBox="1"/>
          <p:nvPr>
            <p:ph idx="20" type="body"/>
          </p:nvPr>
        </p:nvSpPr>
        <p:spPr>
          <a:xfrm>
            <a:off x="5932592" y="580112"/>
            <a:ext cx="31998968" cy="1637973"/>
          </a:xfrm>
          <a:prstGeom prst="rect">
            <a:avLst/>
          </a:prstGeom>
          <a:noFill/>
          <a:ln>
            <a:noFill/>
          </a:ln>
        </p:spPr>
        <p:txBody>
          <a:bodyPr anchorCtr="1" anchor="t" bIns="91425" lIns="91425" rIns="91425" tIns="91425"/>
          <a:lstStyle>
            <a:lvl1pPr indent="0" lvl="0" marL="0" marR="0" rtl="0" algn="ctr">
              <a:spcBef>
                <a:spcPts val="2300"/>
              </a:spcBef>
              <a:buClr>
                <a:schemeClr val="lt1"/>
              </a:buClr>
              <a:buFont typeface="Arial"/>
              <a:buNone/>
              <a:defRPr b="1" i="0" sz="11500" u="none" cap="none" strike="noStrike">
                <a:solidFill>
                  <a:schemeClr val="lt1"/>
                </a:solidFill>
                <a:latin typeface="Calibri"/>
                <a:ea typeface="Calibri"/>
                <a:cs typeface="Calibri"/>
                <a:sym typeface="Calibri"/>
              </a:defRPr>
            </a:lvl1pPr>
            <a:lvl2pPr indent="-1381582" lvl="1" marL="3565982"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2pPr>
            <a:lvl3pPr indent="-1104626" lvl="2" marL="54861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3pPr>
            <a:lvl4pPr indent="-1101976" lvl="3" marL="7680577"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4pPr>
            <a:lvl5pPr indent="-1099325" lvl="4" marL="9875026"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5pPr>
            <a:lvl6pPr indent="-499777" lvl="5" marL="120694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126" lvl="6" marL="14263926"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4476" lvl="7" marL="16458377"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1827" lvl="8" marL="18652828" marR="0" rtl="0" algn="l">
              <a:spcBef>
                <a:spcPts val="192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05.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3.xml"/><Relationship Id="rId12" Type="http://schemas.openxmlformats.org/officeDocument/2006/relationships/slideLayout" Target="../slideLayouts/slideLayout1.xml"/><Relationship Id="rId1" Type="http://schemas.openxmlformats.org/officeDocument/2006/relationships/image" Target="../media/image03.png"/><Relationship Id="rId2" Type="http://schemas.openxmlformats.org/officeDocument/2006/relationships/image" Target="../media/image00.png"/><Relationship Id="rId3" Type="http://schemas.openxmlformats.org/officeDocument/2006/relationships/image" Target="../media/image01.png"/><Relationship Id="rId4" Type="http://schemas.openxmlformats.org/officeDocument/2006/relationships/image" Target="../media/image02.png"/><Relationship Id="rId9" Type="http://schemas.openxmlformats.org/officeDocument/2006/relationships/image" Target="../media/image08.png"/><Relationship Id="rId5" Type="http://schemas.openxmlformats.org/officeDocument/2006/relationships/image" Target="../media/image07.png"/><Relationship Id="rId6" Type="http://schemas.openxmlformats.org/officeDocument/2006/relationships/image" Target="../media/image04.png"/><Relationship Id="rId7" Type="http://schemas.openxmlformats.org/officeDocument/2006/relationships/image" Target="../media/image09.png"/><Relationship Id="rId8" Type="http://schemas.openxmlformats.org/officeDocument/2006/relationships/image" Target="../media/image06.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04.png"/><Relationship Id="rId10" Type="http://schemas.openxmlformats.org/officeDocument/2006/relationships/image" Target="../media/image07.png"/><Relationship Id="rId13" Type="http://schemas.openxmlformats.org/officeDocument/2006/relationships/theme" Target="../theme/theme1.xml"/><Relationship Id="rId12" Type="http://schemas.openxmlformats.org/officeDocument/2006/relationships/slideLayout" Target="../slideLayouts/slideLayout2.xml"/><Relationship Id="rId1" Type="http://schemas.openxmlformats.org/officeDocument/2006/relationships/image" Target="../media/image09.png"/><Relationship Id="rId2" Type="http://schemas.openxmlformats.org/officeDocument/2006/relationships/image" Target="../media/image06.png"/><Relationship Id="rId3" Type="http://schemas.openxmlformats.org/officeDocument/2006/relationships/image" Target="../media/image08.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02.png"/><Relationship Id="rId5" Type="http://schemas.openxmlformats.org/officeDocument/2006/relationships/image" Target="../media/image05.jpg"/><Relationship Id="rId6" Type="http://schemas.openxmlformats.org/officeDocument/2006/relationships/image" Target="../media/image03.png"/><Relationship Id="rId7" Type="http://schemas.openxmlformats.org/officeDocument/2006/relationships/image" Target="../media/image00.png"/><Relationship Id="rId8" Type="http://schemas.openxmlformats.org/officeDocument/2006/relationships/image" Target="../media/image01.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04.png"/><Relationship Id="rId10" Type="http://schemas.openxmlformats.org/officeDocument/2006/relationships/image" Target="../media/image07.png"/><Relationship Id="rId13" Type="http://schemas.openxmlformats.org/officeDocument/2006/relationships/theme" Target="../theme/theme2.xml"/><Relationship Id="rId12" Type="http://schemas.openxmlformats.org/officeDocument/2006/relationships/slideLayout" Target="../slideLayouts/slideLayout3.xml"/><Relationship Id="rId1" Type="http://schemas.openxmlformats.org/officeDocument/2006/relationships/image" Target="../media/image09.png"/><Relationship Id="rId2" Type="http://schemas.openxmlformats.org/officeDocument/2006/relationships/image" Target="../media/image06.png"/><Relationship Id="rId3" Type="http://schemas.openxmlformats.org/officeDocument/2006/relationships/image" Target="../media/image08.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02.png"/><Relationship Id="rId5" Type="http://schemas.openxmlformats.org/officeDocument/2006/relationships/image" Target="../media/image05.jpg"/><Relationship Id="rId6" Type="http://schemas.openxmlformats.org/officeDocument/2006/relationships/image" Target="../media/image03.png"/><Relationship Id="rId7" Type="http://schemas.openxmlformats.org/officeDocument/2006/relationships/image" Target="../media/image00.png"/><Relationship Id="rId8" Type="http://schemas.openxmlformats.org/officeDocument/2006/relationships/image" Target="../media/image0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922337" y="4639112"/>
            <a:ext cx="10058399" cy="2649091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1" name="Shape 11"/>
          <p:cNvSpPr/>
          <p:nvPr/>
        </p:nvSpPr>
        <p:spPr>
          <a:xfrm>
            <a:off x="11587692" y="4639110"/>
            <a:ext cx="10058399" cy="2649091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2" name="Shape 12"/>
          <p:cNvSpPr/>
          <p:nvPr/>
        </p:nvSpPr>
        <p:spPr>
          <a:xfrm>
            <a:off x="22253045" y="4639110"/>
            <a:ext cx="10058399" cy="2649091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3" name="Shape 13"/>
          <p:cNvSpPr/>
          <p:nvPr/>
        </p:nvSpPr>
        <p:spPr>
          <a:xfrm>
            <a:off x="32918400" y="4639112"/>
            <a:ext cx="10058399" cy="2649091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grpSp>
        <p:nvGrpSpPr>
          <p:cNvPr id="14" name="Shape 14"/>
          <p:cNvGrpSpPr/>
          <p:nvPr/>
        </p:nvGrpSpPr>
        <p:grpSpPr>
          <a:xfrm>
            <a:off x="-11225189" y="0"/>
            <a:ext cx="11018865" cy="32918400"/>
            <a:chOff x="-11225189" y="0"/>
            <a:chExt cx="11018865" cy="32918400"/>
          </a:xfrm>
        </p:grpSpPr>
        <p:sp>
          <p:nvSpPr>
            <p:cNvPr id="15" name="Shape 15"/>
            <p:cNvSpPr/>
            <p:nvPr/>
          </p:nvSpPr>
          <p:spPr>
            <a:xfrm>
              <a:off x="-11216135" y="0"/>
              <a:ext cx="11009812" cy="32918400"/>
            </a:xfrm>
            <a:prstGeom prst="rect">
              <a:avLst/>
            </a:prstGeom>
            <a:solidFill>
              <a:srgbClr val="0C0C0C"/>
            </a:solidFill>
            <a:ln>
              <a:noFill/>
            </a:ln>
          </p:spPr>
          <p:txBody>
            <a:bodyPr anchorCtr="0" anchor="t" bIns="0" lIns="457200" rIns="457200" tIns="457200">
              <a:noAutofit/>
            </a:bodyPr>
            <a:lstStyle/>
            <a:p>
              <a:pPr indent="0" lvl="0" marL="0" marR="0" rtl="0" algn="ctr">
                <a:lnSpc>
                  <a:spcPct val="100000"/>
                </a:lnSpc>
                <a:spcBef>
                  <a:spcPts val="0"/>
                </a:spcBef>
                <a:spcAft>
                  <a:spcPts val="0"/>
                </a:spcAft>
                <a:buClr>
                  <a:srgbClr val="FF0000"/>
                </a:buClr>
                <a:buSzPct val="250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0" lvl="0" marL="0" marR="0" rtl="0" algn="ctr">
                <a:spcBef>
                  <a:spcPts val="0"/>
                </a:spcBef>
                <a:buSzPct val="25000"/>
                <a:buNone/>
              </a:pPr>
              <a:r>
                <a:rPr b="1" i="0" lang="en-US" sz="4000" u="none" cap="none" strike="noStrike">
                  <a:solidFill>
                    <a:schemeClr val="lt1"/>
                  </a:solidFill>
                  <a:latin typeface="Trebuchet MS"/>
                  <a:ea typeface="Trebuchet MS"/>
                  <a:cs typeface="Trebuchet MS"/>
                  <a:sym typeface="Trebuchet MS"/>
                </a:rPr>
                <a:t>DESIGN GUIDE</a:t>
              </a:r>
            </a:p>
            <a:p>
              <a:pPr indent="0" lvl="0" marL="0" marR="0" rtl="0" algn="ctr">
                <a:spcBef>
                  <a:spcPts val="0"/>
                </a:spcBef>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buSzPct val="25000"/>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buSzPct val="25000"/>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buSzPct val="25000"/>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0" lvl="0" marL="0" marR="0" rtl="0" algn="l">
                <a:spcBef>
                  <a:spcPts val="0"/>
                </a:spcBef>
                <a:buSzPct val="25000"/>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buSzPct val="25000"/>
                <a:buNone/>
              </a:pPr>
              <a:r>
                <a:rPr b="1" i="0" lang="en-US" sz="4000" u="none" cap="none" strike="noStrike">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Zoom in and out</a:t>
              </a:r>
            </a:p>
            <a:p>
              <a:pPr indent="-1892300" lvl="0" marL="1892300" marR="0" rtl="0" algn="l">
                <a:spcBef>
                  <a:spcPts val="0"/>
                </a:spcBef>
                <a:buSzPct val="25000"/>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SzPct val="25000"/>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Title, Authors, and Affiliations</a:t>
              </a: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SzPct val="25000"/>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SzPct val="25000"/>
                <a:buNone/>
              </a:pPr>
              <a:br>
                <a:rPr b="1" i="0" lang="en-US" sz="2800" u="none" cap="none" strike="noStrike">
                  <a:solidFill>
                    <a:schemeClr val="lt1"/>
                  </a:solidFill>
                  <a:latin typeface="Trebuchet MS"/>
                  <a:ea typeface="Trebuchet MS"/>
                  <a:cs typeface="Trebuchet MS"/>
                  <a:sym typeface="Trebuchet MS"/>
                </a:rPr>
              </a:b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Adding Logos / Seals</a:t>
              </a: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SzPct val="25000"/>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Photographs / Graphics</a:t>
              </a: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Image Quality Check</a:t>
              </a: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6" name="Shape 16"/>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7" name="Shape 17"/>
            <p:cNvPicPr preferRelativeResize="0"/>
            <p:nvPr/>
          </p:nvPicPr>
          <p:blipFill rotWithShape="1">
            <a:blip r:embed="rId1">
              <a:alphaModFix/>
            </a:blip>
            <a:srcRect b="0" l="0" r="0" t="0"/>
            <a:stretch/>
          </p:blipFill>
          <p:spPr>
            <a:xfrm>
              <a:off x="-10740739" y="10261717"/>
              <a:ext cx="1597666" cy="1201934"/>
            </a:xfrm>
            <a:prstGeom prst="rect">
              <a:avLst/>
            </a:prstGeom>
            <a:noFill/>
            <a:ln>
              <a:noFill/>
            </a:ln>
          </p:spPr>
        </p:pic>
        <p:pic>
          <p:nvPicPr>
            <p:cNvPr id="18" name="Shape 18"/>
            <p:cNvPicPr preferRelativeResize="0"/>
            <p:nvPr/>
          </p:nvPicPr>
          <p:blipFill rotWithShape="1">
            <a:blip r:embed="rId2">
              <a:alphaModFix/>
            </a:blip>
            <a:srcRect b="0" l="0" r="0" t="0"/>
            <a:stretch/>
          </p:blipFill>
          <p:spPr>
            <a:xfrm>
              <a:off x="-10732764" y="15696926"/>
              <a:ext cx="9986808" cy="1053596"/>
            </a:xfrm>
            <a:prstGeom prst="rect">
              <a:avLst/>
            </a:prstGeom>
            <a:noFill/>
            <a:ln>
              <a:noFill/>
            </a:ln>
          </p:spPr>
        </p:pic>
        <p:grpSp>
          <p:nvGrpSpPr>
            <p:cNvPr id="19" name="Shape 19"/>
            <p:cNvGrpSpPr/>
            <p:nvPr/>
          </p:nvGrpSpPr>
          <p:grpSpPr>
            <a:xfrm>
              <a:off x="-9744992" y="23540955"/>
              <a:ext cx="7531181" cy="2120440"/>
              <a:chOff x="-4470426" y="11016657"/>
              <a:chExt cx="3470784" cy="974220"/>
            </a:xfrm>
          </p:grpSpPr>
          <p:grpSp>
            <p:nvGrpSpPr>
              <p:cNvPr id="20" name="Shape 20"/>
              <p:cNvGrpSpPr/>
              <p:nvPr/>
            </p:nvGrpSpPr>
            <p:grpSpPr>
              <a:xfrm>
                <a:off x="-2783494" y="11060886"/>
                <a:ext cx="624430" cy="893534"/>
                <a:chOff x="-3958696" y="11117435"/>
                <a:chExt cx="779337" cy="1280429"/>
              </a:xfrm>
            </p:grpSpPr>
            <p:pic>
              <p:nvPicPr>
                <p:cNvPr id="21" name="Shape 21"/>
                <p:cNvPicPr preferRelativeResize="0"/>
                <p:nvPr/>
              </p:nvPicPr>
              <p:blipFill rotWithShape="1">
                <a:blip r:embed="rId3">
                  <a:alphaModFix/>
                </a:blip>
                <a:srcRect b="0" l="0" r="0" t="0"/>
                <a:stretch/>
              </p:blipFill>
              <p:spPr>
                <a:xfrm>
                  <a:off x="-3948160" y="11117435"/>
                  <a:ext cx="768801" cy="1090856"/>
                </a:xfrm>
                <a:prstGeom prst="rect">
                  <a:avLst/>
                </a:prstGeom>
                <a:noFill/>
                <a:ln>
                  <a:noFill/>
                </a:ln>
              </p:spPr>
            </p:pic>
            <p:sp>
              <p:nvSpPr>
                <p:cNvPr id="22" name="Shape 22"/>
                <p:cNvSpPr txBox="1"/>
                <p:nvPr/>
              </p:nvSpPr>
              <p:spPr>
                <a:xfrm>
                  <a:off x="-3958696" y="12114178"/>
                  <a:ext cx="779337" cy="283687"/>
                </a:xfrm>
                <a:prstGeom prst="rect">
                  <a:avLst/>
                </a:prstGeom>
                <a:solidFill>
                  <a:schemeClr val="accent1"/>
                </a:solidFill>
                <a:ln>
                  <a:noFill/>
                </a:ln>
              </p:spPr>
              <p:txBody>
                <a:bodyPr anchorCtr="0" anchor="t" bIns="91425" lIns="91425" rIns="91425" tIns="91425">
                  <a:noAutofit/>
                </a:bodyPr>
                <a:lstStyle/>
                <a:p>
                  <a:pPr indent="0" lvl="0" marL="0" marR="0" rtl="0" algn="ctr">
                    <a:spcBef>
                      <a:spcPts val="0"/>
                    </a:spcBef>
                    <a:buSzPct val="25000"/>
                    <a:buNone/>
                  </a:pPr>
                  <a:r>
                    <a:rPr b="1" i="0" lang="en-US" sz="1600" u="none" cap="none" strike="noStrike">
                      <a:solidFill>
                        <a:schemeClr val="dk1"/>
                      </a:solidFill>
                      <a:latin typeface="Calibri"/>
                      <a:ea typeface="Calibri"/>
                      <a:cs typeface="Calibri"/>
                      <a:sym typeface="Calibri"/>
                    </a:rPr>
                    <a:t>ORIGINAL</a:t>
                  </a:r>
                </a:p>
              </p:txBody>
            </p:sp>
          </p:grpSp>
          <p:grpSp>
            <p:nvGrpSpPr>
              <p:cNvPr id="23" name="Shape 23"/>
              <p:cNvGrpSpPr/>
              <p:nvPr/>
            </p:nvGrpSpPr>
            <p:grpSpPr>
              <a:xfrm>
                <a:off x="-2033158" y="11060889"/>
                <a:ext cx="1033517" cy="893528"/>
                <a:chOff x="-2921738" y="11200127"/>
                <a:chExt cx="1420279" cy="1227903"/>
              </a:xfrm>
            </p:grpSpPr>
            <p:pic>
              <p:nvPicPr>
                <p:cNvPr id="24" name="Shape 24"/>
                <p:cNvPicPr preferRelativeResize="0"/>
                <p:nvPr/>
              </p:nvPicPr>
              <p:blipFill rotWithShape="1">
                <a:blip r:embed="rId3">
                  <a:alphaModFix/>
                </a:blip>
                <a:srcRect b="0" l="0" r="0" t="0"/>
                <a:stretch/>
              </p:blipFill>
              <p:spPr>
                <a:xfrm>
                  <a:off x="-2921738" y="11200127"/>
                  <a:ext cx="1420279" cy="1029693"/>
                </a:xfrm>
                <a:prstGeom prst="rect">
                  <a:avLst/>
                </a:prstGeom>
                <a:noFill/>
                <a:ln>
                  <a:noFill/>
                </a:ln>
              </p:spPr>
            </p:pic>
            <p:sp>
              <p:nvSpPr>
                <p:cNvPr id="25" name="Shape 25"/>
                <p:cNvSpPr txBox="1"/>
                <p:nvPr/>
              </p:nvSpPr>
              <p:spPr>
                <a:xfrm>
                  <a:off x="-2918991" y="12175417"/>
                  <a:ext cx="1417531" cy="252612"/>
                </a:xfrm>
                <a:prstGeom prst="rect">
                  <a:avLst/>
                </a:prstGeom>
                <a:solidFill>
                  <a:srgbClr val="FF0000"/>
                </a:solidFill>
                <a:ln>
                  <a:noFill/>
                </a:ln>
              </p:spPr>
              <p:txBody>
                <a:bodyPr anchorCtr="0" anchor="t" bIns="91425" lIns="457200" rIns="457200" tIns="91425">
                  <a:noAutofit/>
                </a:bodyPr>
                <a:lstStyle/>
                <a:p>
                  <a:pPr indent="0" lvl="0" marL="0" marR="0" rtl="0" algn="ctr">
                    <a:spcBef>
                      <a:spcPts val="0"/>
                    </a:spcBef>
                    <a:buSzPct val="25000"/>
                    <a:buNone/>
                  </a:pPr>
                  <a:r>
                    <a:rPr b="1" i="0" lang="en-US" sz="1400" u="none" cap="none" strike="noStrike">
                      <a:solidFill>
                        <a:schemeClr val="lt1"/>
                      </a:solidFill>
                      <a:latin typeface="Calibri"/>
                      <a:ea typeface="Calibri"/>
                      <a:cs typeface="Calibri"/>
                      <a:sym typeface="Calibri"/>
                    </a:rPr>
                    <a:t>DISTORTED</a:t>
                  </a:r>
                </a:p>
              </p:txBody>
            </p:sp>
          </p:grpSp>
          <p:pic>
            <p:nvPicPr>
              <p:cNvPr id="26" name="Shape 26"/>
              <p:cNvPicPr preferRelativeResize="0"/>
              <p:nvPr/>
            </p:nvPicPr>
            <p:blipFill rotWithShape="1">
              <a:blip r:embed="rId4">
                <a:alphaModFix/>
              </a:blip>
              <a:srcRect b="0" l="0" r="0" t="0"/>
              <a:stretch/>
            </p:blipFill>
            <p:spPr>
              <a:xfrm>
                <a:off x="-4470426" y="11016657"/>
                <a:ext cx="1098741" cy="847760"/>
              </a:xfrm>
              <a:prstGeom prst="rect">
                <a:avLst/>
              </a:prstGeom>
              <a:noFill/>
              <a:ln>
                <a:noFill/>
              </a:ln>
            </p:spPr>
          </p:pic>
          <p:sp>
            <p:nvSpPr>
              <p:cNvPr id="27" name="Shape 27"/>
              <p:cNvSpPr txBox="1"/>
              <p:nvPr/>
            </p:nvSpPr>
            <p:spPr>
              <a:xfrm>
                <a:off x="-4440600" y="11665645"/>
                <a:ext cx="1035685" cy="325232"/>
              </a:xfrm>
              <a:prstGeom prst="rect">
                <a:avLst/>
              </a:prstGeom>
              <a:noFill/>
              <a:ln>
                <a:noFill/>
              </a:ln>
            </p:spPr>
            <p:txBody>
              <a:bodyPr anchorCtr="0" anchor="t" bIns="0" lIns="457200" rIns="457200" tIns="457200">
                <a:noAutofit/>
              </a:bodyPr>
              <a:lstStyle/>
              <a:p>
                <a:pPr indent="0" lvl="0" marL="0" marR="0" rtl="0" algn="ctr">
                  <a:spcBef>
                    <a:spcPts val="0"/>
                  </a:spcBef>
                  <a:buSzPct val="25000"/>
                  <a:buNone/>
                </a:pPr>
                <a:r>
                  <a:rPr b="0" i="0" lang="en-US" sz="1600" u="none" cap="none" strike="noStrike">
                    <a:solidFill>
                      <a:schemeClr val="lt1"/>
                    </a:solidFill>
                    <a:latin typeface="Calibri"/>
                    <a:ea typeface="Calibri"/>
                    <a:cs typeface="Calibri"/>
                    <a:sym typeface="Calibri"/>
                  </a:rPr>
                  <a:t>Corner handles</a:t>
                </a:r>
              </a:p>
            </p:txBody>
          </p:sp>
        </p:grpSp>
        <p:grpSp>
          <p:nvGrpSpPr>
            <p:cNvPr id="28" name="Shape 28"/>
            <p:cNvGrpSpPr/>
            <p:nvPr/>
          </p:nvGrpSpPr>
          <p:grpSpPr>
            <a:xfrm>
              <a:off x="-10398793" y="27751409"/>
              <a:ext cx="9323011" cy="2453250"/>
              <a:chOff x="-4754996" y="12734136"/>
              <a:chExt cx="4296558" cy="1127127"/>
            </a:xfrm>
          </p:grpSpPr>
          <p:pic>
            <p:nvPicPr>
              <p:cNvPr id="29" name="Shape 29"/>
              <p:cNvPicPr preferRelativeResize="0"/>
              <p:nvPr/>
            </p:nvPicPr>
            <p:blipFill rotWithShape="1">
              <a:blip r:embed="rId5">
                <a:alphaModFix/>
              </a:blip>
              <a:srcRect b="0" l="0" r="0" t="0"/>
              <a:stretch/>
            </p:blipFill>
            <p:spPr>
              <a:xfrm>
                <a:off x="-4533346" y="12734142"/>
                <a:ext cx="1828800" cy="1117599"/>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456641" y="12737835"/>
                <a:ext cx="1828800" cy="1117599"/>
              </a:xfrm>
              <a:prstGeom prst="rect">
                <a:avLst/>
              </a:prstGeom>
              <a:noFill/>
              <a:ln>
                <a:noFill/>
              </a:ln>
            </p:spPr>
          </p:pic>
          <p:sp>
            <p:nvSpPr>
              <p:cNvPr id="31" name="Shape 31"/>
              <p:cNvSpPr txBox="1"/>
              <p:nvPr/>
            </p:nvSpPr>
            <p:spPr>
              <a:xfrm rot="-5400000">
                <a:off x="-5235785" y="13214924"/>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32" name="Shape 32"/>
              <p:cNvSpPr txBox="1"/>
              <p:nvPr/>
            </p:nvSpPr>
            <p:spPr>
              <a:xfrm rot="-5400000">
                <a:off x="-1095250" y="13224451"/>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33" name="Shape 33"/>
          <p:cNvGrpSpPr/>
          <p:nvPr/>
        </p:nvGrpSpPr>
        <p:grpSpPr>
          <a:xfrm>
            <a:off x="44157837" y="-55065"/>
            <a:ext cx="11062138" cy="32973464"/>
            <a:chOff x="44157837" y="-55065"/>
            <a:chExt cx="11062138" cy="32973464"/>
          </a:xfrm>
        </p:grpSpPr>
        <p:sp>
          <p:nvSpPr>
            <p:cNvPr id="34" name="Shape 34"/>
            <p:cNvSpPr/>
            <p:nvPr/>
          </p:nvSpPr>
          <p:spPr>
            <a:xfrm>
              <a:off x="44157837" y="-55065"/>
              <a:ext cx="11062138" cy="32973464"/>
            </a:xfrm>
            <a:prstGeom prst="rect">
              <a:avLst/>
            </a:prstGeom>
            <a:solidFill>
              <a:srgbClr val="0C0C0C"/>
            </a:solidFill>
            <a:ln>
              <a:noFill/>
            </a:ln>
          </p:spPr>
          <p:txBody>
            <a:bodyPr anchorCtr="0" anchor="t" bIns="0" lIns="457200" rIns="457200" tIns="457200">
              <a:noAutofit/>
            </a:bodyPr>
            <a:lstStyle/>
            <a:p>
              <a:pPr indent="0" lvl="0" marL="0" marR="0" rtl="0" algn="ctr">
                <a:spcBef>
                  <a:spcPts val="0"/>
                </a:spcBef>
                <a:buSzPct val="25000"/>
                <a:buNone/>
              </a:pPr>
              <a:r>
                <a:rPr b="1" i="0" lang="en-US" sz="4000" u="none" cap="none" strike="noStrike">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SzPct val="25000"/>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0" lvl="2"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0" lvl="2"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How to add Text</a:t>
              </a:r>
            </a:p>
            <a:p>
              <a:pPr indent="-1587" lvl="2" marL="3265488"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41"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41"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SzPct val="25000"/>
                <a:buNone/>
              </a:pPr>
              <a:r>
                <a:rPr b="1" i="0" lang="en-US" sz="3200" u="none" cap="none" strike="noStrike">
                  <a:solidFill>
                    <a:srgbClr val="FFC000"/>
                  </a:solidFill>
                  <a:latin typeface="Trebuchet MS"/>
                  <a:ea typeface="Trebuchet MS"/>
                  <a:cs typeface="Trebuchet MS"/>
                  <a:sym typeface="Trebuchet MS"/>
                </a:rPr>
                <a:t>How to add Tables</a:t>
              </a:r>
            </a:p>
            <a:p>
              <a:pPr indent="-3175" lvl="1" marL="1730375"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0" lvl="0" marL="0" marR="0" rtl="0" algn="l">
                <a:lnSpc>
                  <a:spcPct val="100000"/>
                </a:lnSpc>
                <a:spcBef>
                  <a:spcPts val="0"/>
                </a:spcBef>
                <a:spcAft>
                  <a:spcPts val="0"/>
                </a:spcAft>
                <a:buClr>
                  <a:schemeClr val="lt1"/>
                </a:buClr>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5" name="Shape 35"/>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6" name="Shape 36"/>
            <p:cNvPicPr preferRelativeResize="0"/>
            <p:nvPr/>
          </p:nvPicPr>
          <p:blipFill rotWithShape="1">
            <a:blip r:embed="rId8">
              <a:alphaModFix/>
            </a:blip>
            <a:srcRect b="0" l="0" r="0" t="0"/>
            <a:stretch/>
          </p:blipFill>
          <p:spPr>
            <a:xfrm>
              <a:off x="44621818" y="7740039"/>
              <a:ext cx="2969583" cy="1370576"/>
            </a:xfrm>
            <a:prstGeom prst="rect">
              <a:avLst/>
            </a:prstGeom>
            <a:noFill/>
            <a:ln>
              <a:noFill/>
            </a:ln>
          </p:spPr>
        </p:pic>
        <p:pic>
          <p:nvPicPr>
            <p:cNvPr id="37" name="Shape 37"/>
            <p:cNvPicPr preferRelativeResize="0"/>
            <p:nvPr/>
          </p:nvPicPr>
          <p:blipFill rotWithShape="1">
            <a:blip r:embed="rId9">
              <a:alphaModFix/>
            </a:blip>
            <a:srcRect b="0" l="0" r="0" t="0"/>
            <a:stretch/>
          </p:blipFill>
          <p:spPr>
            <a:xfrm>
              <a:off x="44629618" y="12347263"/>
              <a:ext cx="1482266" cy="992161"/>
            </a:xfrm>
            <a:prstGeom prst="rect">
              <a:avLst/>
            </a:prstGeom>
            <a:noFill/>
            <a:ln>
              <a:noFill/>
            </a:ln>
          </p:spPr>
        </p:pic>
        <p:grpSp>
          <p:nvGrpSpPr>
            <p:cNvPr id="38" name="Shape 38"/>
            <p:cNvGrpSpPr/>
            <p:nvPr/>
          </p:nvGrpSpPr>
          <p:grpSpPr>
            <a:xfrm>
              <a:off x="44487209" y="29414562"/>
              <a:ext cx="10354212" cy="1265612"/>
              <a:chOff x="44200453" y="28362387"/>
              <a:chExt cx="9771398" cy="1090622"/>
            </a:xfrm>
          </p:grpSpPr>
          <p:sp>
            <p:nvSpPr>
              <p:cNvPr id="39" name="Shape 39"/>
              <p:cNvSpPr/>
              <p:nvPr/>
            </p:nvSpPr>
            <p:spPr>
              <a:xfrm>
                <a:off x="44200453" y="28362387"/>
                <a:ext cx="9771398" cy="1090622"/>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Shape 40">
                <a:hlinkClick r:id="rId10"/>
              </p:cNvPr>
              <p:cNvPicPr preferRelativeResize="0"/>
              <p:nvPr/>
            </p:nvPicPr>
            <p:blipFill rotWithShape="1">
              <a:blip r:embed="rId11">
                <a:alphaModFix/>
              </a:blip>
              <a:srcRect b="0" l="0" r="0" t="0"/>
              <a:stretch/>
            </p:blipFill>
            <p:spPr>
              <a:xfrm>
                <a:off x="44326393" y="28460718"/>
                <a:ext cx="914400" cy="914399"/>
              </a:xfrm>
              <a:prstGeom prst="rect">
                <a:avLst/>
              </a:prstGeom>
              <a:noFill/>
              <a:ln>
                <a:noFill/>
              </a:ln>
            </p:spPr>
          </p:pic>
          <p:sp>
            <p:nvSpPr>
              <p:cNvPr id="41" name="Shape 41"/>
              <p:cNvSpPr txBox="1"/>
              <p:nvPr/>
            </p:nvSpPr>
            <p:spPr>
              <a:xfrm>
                <a:off x="45300662" y="28552306"/>
                <a:ext cx="8671189" cy="7160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sp>
          <p:nvSpPr>
            <p:cNvPr id="42" name="Shape 42"/>
            <p:cNvSpPr txBox="1"/>
            <p:nvPr/>
          </p:nvSpPr>
          <p:spPr>
            <a:xfrm>
              <a:off x="44262809" y="31169781"/>
              <a:ext cx="6870215" cy="1399637"/>
            </a:xfrm>
            <a:prstGeom prst="rect">
              <a:avLst/>
            </a:prstGeom>
            <a:noFill/>
            <a:ln>
              <a:noFill/>
            </a:ln>
          </p:spPr>
          <p:txBody>
            <a:bodyPr anchorCtr="0" anchor="t" bIns="32650" lIns="65300" rIns="65300" tIns="32650">
              <a:noAutofit/>
            </a:bodyPr>
            <a:lstStyle/>
            <a:p>
              <a:pPr indent="0" lvl="0" marL="0" marR="0" rtl="0" algn="l">
                <a:lnSpc>
                  <a:spcPct val="92857"/>
                </a:lnSpc>
                <a:spcBef>
                  <a:spcPts val="0"/>
                </a:spcBef>
                <a:buSzPct val="25000"/>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p>
            <a:p>
              <a:pPr indent="0" lvl="0" marL="0" marR="0" rtl="0" algn="l">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p>
          </p:txBody>
        </p:sp>
      </p:grpSp>
      <p:grpSp>
        <p:nvGrpSpPr>
          <p:cNvPr id="43" name="Shape 43"/>
          <p:cNvGrpSpPr/>
          <p:nvPr/>
        </p:nvGrpSpPr>
        <p:grpSpPr>
          <a:xfrm rot="10800000">
            <a:off x="-36599" y="31404882"/>
            <a:ext cx="43927799" cy="1502228"/>
            <a:chOff x="-14191" y="1381"/>
            <a:chExt cx="27451941" cy="4572640"/>
          </a:xfrm>
        </p:grpSpPr>
        <p:sp>
          <p:nvSpPr>
            <p:cNvPr id="44" name="Shape 44"/>
            <p:cNvSpPr/>
            <p:nvPr/>
          </p:nvSpPr>
          <p:spPr>
            <a:xfrm>
              <a:off x="4000" y="707795"/>
              <a:ext cx="27429210" cy="3866226"/>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5" name="Shape 45"/>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46" name="Shape 46"/>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sp>
        <p:nvSpPr>
          <p:cNvPr id="47" name="Shape 47"/>
          <p:cNvSpPr txBox="1"/>
          <p:nvPr/>
        </p:nvSpPr>
        <p:spPr>
          <a:xfrm>
            <a:off x="1003117" y="32156325"/>
            <a:ext cx="3786382" cy="324882"/>
          </a:xfrm>
          <a:prstGeom prst="rect">
            <a:avLst/>
          </a:prstGeom>
          <a:noFill/>
          <a:ln>
            <a:noFill/>
          </a:ln>
        </p:spPr>
        <p:txBody>
          <a:bodyPr anchorCtr="0" anchor="t" bIns="39125" lIns="78275" rIns="78275" tIns="39125">
            <a:noAutofit/>
          </a:bodyPr>
          <a:lstStyle/>
          <a:p>
            <a:pPr indent="0" lvl="0" marL="0" marR="0" rtl="0" algn="l">
              <a:lnSpc>
                <a:spcPct val="65000"/>
              </a:lnSpc>
              <a:spcBef>
                <a:spcPts val="0"/>
              </a:spcBef>
              <a:spcAft>
                <a:spcPts val="0"/>
              </a:spcAft>
              <a:buSzPct val="25000"/>
              <a:buNone/>
            </a:pPr>
            <a:r>
              <a:rPr b="1" lang="en-US" sz="600">
                <a:solidFill>
                  <a:srgbClr val="BFBFBF"/>
                </a:solidFill>
                <a:latin typeface="Arial"/>
                <a:ea typeface="Arial"/>
                <a:cs typeface="Arial"/>
                <a:sym typeface="Arial"/>
              </a:rPr>
              <a:t>RESEARCH POSTER PRESENTATION DESIGN © 2015</a:t>
            </a:r>
          </a:p>
          <a:p>
            <a:pPr indent="0" lvl="0" marL="0" marR="0" rtl="0" algn="l">
              <a:lnSpc>
                <a:spcPct val="65000"/>
              </a:lnSpc>
              <a:spcBef>
                <a:spcPts val="525"/>
              </a:spcBef>
              <a:buSzPct val="25000"/>
              <a:buNone/>
            </a:pPr>
            <a:r>
              <a:rPr b="1" lang="en-US" sz="1050">
                <a:solidFill>
                  <a:srgbClr val="BFBFBF"/>
                </a:solidFill>
                <a:latin typeface="Arial"/>
                <a:ea typeface="Arial"/>
                <a:cs typeface="Arial"/>
                <a:sym typeface="Arial"/>
              </a:rPr>
              <a:t>www.PosterPresentations.com</a:t>
            </a:r>
          </a:p>
        </p:txBody>
      </p:sp>
      <p:grpSp>
        <p:nvGrpSpPr>
          <p:cNvPr id="48" name="Shape 48"/>
          <p:cNvGrpSpPr/>
          <p:nvPr/>
        </p:nvGrpSpPr>
        <p:grpSpPr>
          <a:xfrm>
            <a:off x="-14191" y="1381"/>
            <a:ext cx="43905392" cy="4572640"/>
            <a:chOff x="-14191" y="1381"/>
            <a:chExt cx="27451941" cy="4572640"/>
          </a:xfrm>
        </p:grpSpPr>
        <p:sp>
          <p:nvSpPr>
            <p:cNvPr id="49" name="Shape 49"/>
            <p:cNvSpPr/>
            <p:nvPr/>
          </p:nvSpPr>
          <p:spPr>
            <a:xfrm>
              <a:off x="4000" y="707797"/>
              <a:ext cx="27429210" cy="3866225"/>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50" name="Shape 50"/>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51" name="Shape 51"/>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0" name="Shape 70"/>
        <p:cNvGrpSpPr/>
        <p:nvPr/>
      </p:nvGrpSpPr>
      <p:grpSpPr>
        <a:xfrm>
          <a:off x="0" y="0"/>
          <a:ext cx="0" cy="0"/>
          <a:chOff x="0" y="0"/>
          <a:chExt cx="0" cy="0"/>
        </a:xfrm>
      </p:grpSpPr>
      <p:cxnSp>
        <p:nvCxnSpPr>
          <p:cNvPr id="71" name="Shape 71"/>
          <p:cNvCxnSpPr/>
          <p:nvPr/>
        </p:nvCxnSpPr>
        <p:spPr>
          <a:xfrm flipH="1" rot="10800000">
            <a:off x="-13946601" y="11526117"/>
            <a:ext cx="13577436" cy="817"/>
          </a:xfrm>
          <a:prstGeom prst="straightConnector1">
            <a:avLst/>
          </a:prstGeom>
          <a:noFill/>
          <a:ln cap="flat" cmpd="sng" w="9525">
            <a:solidFill>
              <a:srgbClr val="F2F2F2"/>
            </a:solidFill>
            <a:prstDash val="solid"/>
            <a:round/>
            <a:headEnd len="med" w="med" type="none"/>
            <a:tailEnd len="med" w="med" type="none"/>
          </a:ln>
        </p:spPr>
      </p:cxnSp>
      <p:grpSp>
        <p:nvGrpSpPr>
          <p:cNvPr id="72" name="Shape 72"/>
          <p:cNvGrpSpPr/>
          <p:nvPr/>
        </p:nvGrpSpPr>
        <p:grpSpPr>
          <a:xfrm>
            <a:off x="44157837" y="-55065"/>
            <a:ext cx="11062138" cy="32973464"/>
            <a:chOff x="44157837" y="-55065"/>
            <a:chExt cx="11062138" cy="32973464"/>
          </a:xfrm>
        </p:grpSpPr>
        <p:sp>
          <p:nvSpPr>
            <p:cNvPr id="73" name="Shape 73"/>
            <p:cNvSpPr/>
            <p:nvPr/>
          </p:nvSpPr>
          <p:spPr>
            <a:xfrm>
              <a:off x="44157837" y="-55065"/>
              <a:ext cx="11062138" cy="32973464"/>
            </a:xfrm>
            <a:prstGeom prst="rect">
              <a:avLst/>
            </a:prstGeom>
            <a:solidFill>
              <a:srgbClr val="0C0C0C"/>
            </a:solidFill>
            <a:ln>
              <a:noFill/>
            </a:ln>
          </p:spPr>
          <p:txBody>
            <a:bodyPr anchorCtr="0" anchor="t" bIns="0" lIns="457200" rIns="457200" tIns="457200">
              <a:noAutofit/>
            </a:bodyPr>
            <a:lstStyle/>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SzPct val="25000"/>
                <a:buNone/>
              </a:pPr>
              <a:r>
                <a:rPr b="1" lang="en-US" sz="3200">
                  <a:solidFill>
                    <a:srgbClr val="FFC000"/>
                  </a:solidFill>
                  <a:latin typeface="Trebuchet MS"/>
                  <a:ea typeface="Trebuchet MS"/>
                  <a:cs typeface="Trebuchet MS"/>
                  <a:sym typeface="Trebuchet MS"/>
                </a:rPr>
                <a:t>How to change the template color theme</a:t>
              </a:r>
            </a:p>
            <a:p>
              <a:pPr indent="0" lvl="2"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0" lvl="2"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How to add Text</a:t>
              </a:r>
            </a:p>
            <a:p>
              <a:pPr indent="-1587" lvl="2" marL="3265488"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41"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ct val="250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41"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How to add Tables</a:t>
              </a:r>
            </a:p>
            <a:p>
              <a:pPr indent="-3175" lvl="1" marL="1730375"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0" lvl="0" marL="0" marR="0" rtl="0" algn="l">
                <a:lnSpc>
                  <a:spcPct val="100000"/>
                </a:lnSpc>
                <a:spcBef>
                  <a:spcPts val="0"/>
                </a:spcBef>
                <a:spcAft>
                  <a:spcPts val="0"/>
                </a:spcAft>
                <a:buClr>
                  <a:schemeClr val="lt1"/>
                </a:buClr>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0" lvl="0" marL="0" marR="0" rtl="0" algn="l">
                <a:lnSpc>
                  <a:spcPct val="100000"/>
                </a:lnSpc>
                <a:spcBef>
                  <a:spcPts val="0"/>
                </a:spcBef>
                <a:spcAft>
                  <a:spcPts val="0"/>
                </a:spcAft>
                <a:buClr>
                  <a:schemeClr val="lt1"/>
                </a:buClr>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74" name="Shape 74"/>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75" name="Shape 75"/>
            <p:cNvPicPr preferRelativeResize="0"/>
            <p:nvPr/>
          </p:nvPicPr>
          <p:blipFill rotWithShape="1">
            <a:blip r:embed="rId2">
              <a:alphaModFix/>
            </a:blip>
            <a:srcRect b="0" l="0" r="0" t="0"/>
            <a:stretch/>
          </p:blipFill>
          <p:spPr>
            <a:xfrm>
              <a:off x="44621818" y="7740039"/>
              <a:ext cx="2969583" cy="1370576"/>
            </a:xfrm>
            <a:prstGeom prst="rect">
              <a:avLst/>
            </a:prstGeom>
            <a:noFill/>
            <a:ln>
              <a:noFill/>
            </a:ln>
          </p:spPr>
        </p:pic>
        <p:pic>
          <p:nvPicPr>
            <p:cNvPr id="76" name="Shape 76"/>
            <p:cNvPicPr preferRelativeResize="0"/>
            <p:nvPr/>
          </p:nvPicPr>
          <p:blipFill rotWithShape="1">
            <a:blip r:embed="rId3">
              <a:alphaModFix/>
            </a:blip>
            <a:srcRect b="0" l="0" r="0" t="0"/>
            <a:stretch/>
          </p:blipFill>
          <p:spPr>
            <a:xfrm>
              <a:off x="44629618" y="12347263"/>
              <a:ext cx="1482266" cy="992161"/>
            </a:xfrm>
            <a:prstGeom prst="rect">
              <a:avLst/>
            </a:prstGeom>
            <a:noFill/>
            <a:ln>
              <a:noFill/>
            </a:ln>
          </p:spPr>
        </p:pic>
        <p:grpSp>
          <p:nvGrpSpPr>
            <p:cNvPr id="77" name="Shape 77"/>
            <p:cNvGrpSpPr/>
            <p:nvPr/>
          </p:nvGrpSpPr>
          <p:grpSpPr>
            <a:xfrm>
              <a:off x="44487209" y="29414562"/>
              <a:ext cx="10354212" cy="1265612"/>
              <a:chOff x="44200453" y="28362387"/>
              <a:chExt cx="9771398" cy="1090622"/>
            </a:xfrm>
          </p:grpSpPr>
          <p:sp>
            <p:nvSpPr>
              <p:cNvPr id="78" name="Shape 78"/>
              <p:cNvSpPr/>
              <p:nvPr/>
            </p:nvSpPr>
            <p:spPr>
              <a:xfrm>
                <a:off x="44200453" y="28362387"/>
                <a:ext cx="9771398" cy="1090622"/>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9" name="Shape 79">
                <a:hlinkClick r:id="rId4"/>
              </p:cNvPr>
              <p:cNvPicPr preferRelativeResize="0"/>
              <p:nvPr/>
            </p:nvPicPr>
            <p:blipFill rotWithShape="1">
              <a:blip r:embed="rId5">
                <a:alphaModFix/>
              </a:blip>
              <a:srcRect b="0" l="0" r="0" t="0"/>
              <a:stretch/>
            </p:blipFill>
            <p:spPr>
              <a:xfrm>
                <a:off x="44326393" y="28460718"/>
                <a:ext cx="914400" cy="914399"/>
              </a:xfrm>
              <a:prstGeom prst="rect">
                <a:avLst/>
              </a:prstGeom>
              <a:noFill/>
              <a:ln>
                <a:noFill/>
              </a:ln>
            </p:spPr>
          </p:pic>
          <p:sp>
            <p:nvSpPr>
              <p:cNvPr id="80" name="Shape 80"/>
              <p:cNvSpPr txBox="1"/>
              <p:nvPr/>
            </p:nvSpPr>
            <p:spPr>
              <a:xfrm>
                <a:off x="45300662" y="28552306"/>
                <a:ext cx="8671189" cy="7160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81" name="Shape 81"/>
            <p:cNvSpPr txBox="1"/>
            <p:nvPr/>
          </p:nvSpPr>
          <p:spPr>
            <a:xfrm>
              <a:off x="44262809" y="31169781"/>
              <a:ext cx="6870215" cy="1399637"/>
            </a:xfrm>
            <a:prstGeom prst="rect">
              <a:avLst/>
            </a:prstGeom>
            <a:noFill/>
            <a:ln>
              <a:noFill/>
            </a:ln>
          </p:spPr>
          <p:txBody>
            <a:bodyPr anchorCtr="0" anchor="t" bIns="32650" lIns="65300" rIns="65300" tIns="32650">
              <a:noAutofit/>
            </a:bodyPr>
            <a:lstStyle/>
            <a:p>
              <a:pPr indent="0" lvl="0" marL="0" marR="0" rtl="0" algn="l">
                <a:lnSpc>
                  <a:spcPct val="92857"/>
                </a:lnSpc>
                <a:spcBef>
                  <a:spcPts val="0"/>
                </a:spcBef>
                <a:buSzPct val="25000"/>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p>
            <a:p>
              <a:pPr indent="0" lvl="0" marL="0" marR="0" rtl="0" algn="l">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p>
          </p:txBody>
        </p:sp>
      </p:grpSp>
      <p:grpSp>
        <p:nvGrpSpPr>
          <p:cNvPr id="82" name="Shape 82"/>
          <p:cNvGrpSpPr/>
          <p:nvPr/>
        </p:nvGrpSpPr>
        <p:grpSpPr>
          <a:xfrm>
            <a:off x="-11225189" y="0"/>
            <a:ext cx="11018865" cy="32918400"/>
            <a:chOff x="-11225189" y="0"/>
            <a:chExt cx="11018865" cy="32918400"/>
          </a:xfrm>
        </p:grpSpPr>
        <p:sp>
          <p:nvSpPr>
            <p:cNvPr id="83" name="Shape 83"/>
            <p:cNvSpPr/>
            <p:nvPr/>
          </p:nvSpPr>
          <p:spPr>
            <a:xfrm>
              <a:off x="-11216135" y="0"/>
              <a:ext cx="11009812" cy="32918400"/>
            </a:xfrm>
            <a:prstGeom prst="rect">
              <a:avLst/>
            </a:prstGeom>
            <a:solidFill>
              <a:srgbClr val="0C0C0C"/>
            </a:solidFill>
            <a:ln>
              <a:noFill/>
            </a:ln>
          </p:spPr>
          <p:txBody>
            <a:bodyPr anchorCtr="0" anchor="t" bIns="0" lIns="457200" rIns="457200" tIns="457200">
              <a:noAutofit/>
            </a:bodyPr>
            <a:lstStyle/>
            <a:p>
              <a:pPr indent="0" lvl="0" marL="0" marR="0" rtl="0" algn="ctr">
                <a:lnSpc>
                  <a:spcPct val="100000"/>
                </a:lnSpc>
                <a:spcBef>
                  <a:spcPts val="0"/>
                </a:spcBef>
                <a:spcAft>
                  <a:spcPts val="0"/>
                </a:spcAft>
                <a:buClr>
                  <a:srgbClr val="FF0000"/>
                </a:buClr>
                <a:buSzPct val="250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SzPct val="25000"/>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SzPct val="25000"/>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SzPct val="25000"/>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SzPct val="25000"/>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SzPct val="25000"/>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SzPct val="25000"/>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84" name="Shape 84"/>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85" name="Shape 85"/>
            <p:cNvPicPr preferRelativeResize="0"/>
            <p:nvPr/>
          </p:nvPicPr>
          <p:blipFill rotWithShape="1">
            <a:blip r:embed="rId6">
              <a:alphaModFix/>
            </a:blip>
            <a:srcRect b="0" l="0" r="0" t="0"/>
            <a:stretch/>
          </p:blipFill>
          <p:spPr>
            <a:xfrm>
              <a:off x="-10740739" y="10261717"/>
              <a:ext cx="1597666" cy="1201934"/>
            </a:xfrm>
            <a:prstGeom prst="rect">
              <a:avLst/>
            </a:prstGeom>
            <a:noFill/>
            <a:ln>
              <a:noFill/>
            </a:ln>
          </p:spPr>
        </p:pic>
        <p:pic>
          <p:nvPicPr>
            <p:cNvPr id="86" name="Shape 86"/>
            <p:cNvPicPr preferRelativeResize="0"/>
            <p:nvPr/>
          </p:nvPicPr>
          <p:blipFill rotWithShape="1">
            <a:blip r:embed="rId7">
              <a:alphaModFix/>
            </a:blip>
            <a:srcRect b="0" l="0" r="0" t="0"/>
            <a:stretch/>
          </p:blipFill>
          <p:spPr>
            <a:xfrm>
              <a:off x="-10732764" y="15696926"/>
              <a:ext cx="9986808" cy="1053596"/>
            </a:xfrm>
            <a:prstGeom prst="rect">
              <a:avLst/>
            </a:prstGeom>
            <a:noFill/>
            <a:ln>
              <a:noFill/>
            </a:ln>
          </p:spPr>
        </p:pic>
        <p:grpSp>
          <p:nvGrpSpPr>
            <p:cNvPr id="87" name="Shape 87"/>
            <p:cNvGrpSpPr/>
            <p:nvPr/>
          </p:nvGrpSpPr>
          <p:grpSpPr>
            <a:xfrm>
              <a:off x="-9744992" y="23540955"/>
              <a:ext cx="7531181" cy="2120440"/>
              <a:chOff x="-4470426" y="11016657"/>
              <a:chExt cx="3470784" cy="974220"/>
            </a:xfrm>
          </p:grpSpPr>
          <p:grpSp>
            <p:nvGrpSpPr>
              <p:cNvPr id="88" name="Shape 88"/>
              <p:cNvGrpSpPr/>
              <p:nvPr/>
            </p:nvGrpSpPr>
            <p:grpSpPr>
              <a:xfrm>
                <a:off x="-2783494" y="11060886"/>
                <a:ext cx="624430" cy="893534"/>
                <a:chOff x="-3958696" y="11117435"/>
                <a:chExt cx="779337" cy="1280429"/>
              </a:xfrm>
            </p:grpSpPr>
            <p:pic>
              <p:nvPicPr>
                <p:cNvPr id="89" name="Shape 89"/>
                <p:cNvPicPr preferRelativeResize="0"/>
                <p:nvPr/>
              </p:nvPicPr>
              <p:blipFill rotWithShape="1">
                <a:blip r:embed="rId8">
                  <a:alphaModFix/>
                </a:blip>
                <a:srcRect b="0" l="0" r="0" t="0"/>
                <a:stretch/>
              </p:blipFill>
              <p:spPr>
                <a:xfrm>
                  <a:off x="-3948160" y="11117435"/>
                  <a:ext cx="768801" cy="1090856"/>
                </a:xfrm>
                <a:prstGeom prst="rect">
                  <a:avLst/>
                </a:prstGeom>
                <a:noFill/>
                <a:ln>
                  <a:noFill/>
                </a:ln>
              </p:spPr>
            </p:pic>
            <p:sp>
              <p:nvSpPr>
                <p:cNvPr id="90" name="Shape 90"/>
                <p:cNvSpPr txBox="1"/>
                <p:nvPr/>
              </p:nvSpPr>
              <p:spPr>
                <a:xfrm>
                  <a:off x="-3958696" y="12114178"/>
                  <a:ext cx="779337" cy="283687"/>
                </a:xfrm>
                <a:prstGeom prst="rect">
                  <a:avLst/>
                </a:prstGeom>
                <a:solidFill>
                  <a:schemeClr val="accent1"/>
                </a:solidFill>
                <a:ln>
                  <a:noFill/>
                </a:ln>
              </p:spPr>
              <p:txBody>
                <a:bodyPr anchorCtr="0" anchor="t" bIns="91425" lIns="91425" rIns="91425" tIns="91425">
                  <a:noAutofit/>
                </a:bodyPr>
                <a:lstStyle/>
                <a:p>
                  <a:pPr indent="0" lvl="0" marL="0" marR="0" rtl="0" algn="ctr">
                    <a:spcBef>
                      <a:spcPts val="0"/>
                    </a:spcBef>
                    <a:buSzPct val="25000"/>
                    <a:buNone/>
                  </a:pPr>
                  <a:r>
                    <a:rPr b="1" lang="en-US" sz="1600">
                      <a:solidFill>
                        <a:schemeClr val="dk1"/>
                      </a:solidFill>
                      <a:latin typeface="Calibri"/>
                      <a:ea typeface="Calibri"/>
                      <a:cs typeface="Calibri"/>
                      <a:sym typeface="Calibri"/>
                    </a:rPr>
                    <a:t>ORIGINAL</a:t>
                  </a:r>
                </a:p>
              </p:txBody>
            </p:sp>
          </p:grpSp>
          <p:grpSp>
            <p:nvGrpSpPr>
              <p:cNvPr id="91" name="Shape 91"/>
              <p:cNvGrpSpPr/>
              <p:nvPr/>
            </p:nvGrpSpPr>
            <p:grpSpPr>
              <a:xfrm>
                <a:off x="-2033158" y="11060889"/>
                <a:ext cx="1033517" cy="893528"/>
                <a:chOff x="-2921738" y="11200127"/>
                <a:chExt cx="1420279" cy="1227903"/>
              </a:xfrm>
            </p:grpSpPr>
            <p:pic>
              <p:nvPicPr>
                <p:cNvPr id="92" name="Shape 92"/>
                <p:cNvPicPr preferRelativeResize="0"/>
                <p:nvPr/>
              </p:nvPicPr>
              <p:blipFill rotWithShape="1">
                <a:blip r:embed="rId8">
                  <a:alphaModFix/>
                </a:blip>
                <a:srcRect b="0" l="0" r="0" t="0"/>
                <a:stretch/>
              </p:blipFill>
              <p:spPr>
                <a:xfrm>
                  <a:off x="-2921738" y="11200127"/>
                  <a:ext cx="1420279" cy="1029693"/>
                </a:xfrm>
                <a:prstGeom prst="rect">
                  <a:avLst/>
                </a:prstGeom>
                <a:noFill/>
                <a:ln>
                  <a:noFill/>
                </a:ln>
              </p:spPr>
            </p:pic>
            <p:sp>
              <p:nvSpPr>
                <p:cNvPr id="93" name="Shape 93"/>
                <p:cNvSpPr txBox="1"/>
                <p:nvPr/>
              </p:nvSpPr>
              <p:spPr>
                <a:xfrm>
                  <a:off x="-2918991" y="12175417"/>
                  <a:ext cx="1417531" cy="252612"/>
                </a:xfrm>
                <a:prstGeom prst="rect">
                  <a:avLst/>
                </a:prstGeom>
                <a:solidFill>
                  <a:srgbClr val="FF0000"/>
                </a:solidFill>
                <a:ln>
                  <a:noFill/>
                </a:ln>
              </p:spPr>
              <p:txBody>
                <a:bodyPr anchorCtr="0" anchor="t" bIns="91425" lIns="457200" rIns="457200" tIns="91425">
                  <a:noAutofit/>
                </a:bodyPr>
                <a:lstStyle/>
                <a:p>
                  <a:pPr indent="0" lvl="0" marL="0" marR="0" rtl="0" algn="ctr">
                    <a:spcBef>
                      <a:spcPts val="0"/>
                    </a:spcBef>
                    <a:buSzPct val="25000"/>
                    <a:buNone/>
                  </a:pPr>
                  <a:r>
                    <a:rPr b="1" lang="en-US" sz="1400">
                      <a:solidFill>
                        <a:schemeClr val="lt1"/>
                      </a:solidFill>
                      <a:latin typeface="Calibri"/>
                      <a:ea typeface="Calibri"/>
                      <a:cs typeface="Calibri"/>
                      <a:sym typeface="Calibri"/>
                    </a:rPr>
                    <a:t>DISTORTED</a:t>
                  </a:r>
                </a:p>
              </p:txBody>
            </p:sp>
          </p:grpSp>
          <p:pic>
            <p:nvPicPr>
              <p:cNvPr id="94" name="Shape 94"/>
              <p:cNvPicPr preferRelativeResize="0"/>
              <p:nvPr/>
            </p:nvPicPr>
            <p:blipFill rotWithShape="1">
              <a:blip r:embed="rId9">
                <a:alphaModFix/>
              </a:blip>
              <a:srcRect b="0" l="0" r="0" t="0"/>
              <a:stretch/>
            </p:blipFill>
            <p:spPr>
              <a:xfrm>
                <a:off x="-4470426" y="11016657"/>
                <a:ext cx="1098741" cy="847760"/>
              </a:xfrm>
              <a:prstGeom prst="rect">
                <a:avLst/>
              </a:prstGeom>
              <a:noFill/>
              <a:ln>
                <a:noFill/>
              </a:ln>
            </p:spPr>
          </p:pic>
          <p:sp>
            <p:nvSpPr>
              <p:cNvPr id="95" name="Shape 95"/>
              <p:cNvSpPr txBox="1"/>
              <p:nvPr/>
            </p:nvSpPr>
            <p:spPr>
              <a:xfrm>
                <a:off x="-4440600" y="11665645"/>
                <a:ext cx="1035685" cy="325232"/>
              </a:xfrm>
              <a:prstGeom prst="rect">
                <a:avLst/>
              </a:prstGeom>
              <a:noFill/>
              <a:ln>
                <a:noFill/>
              </a:ln>
            </p:spPr>
            <p:txBody>
              <a:bodyPr anchorCtr="0" anchor="t" bIns="0" lIns="457200" rIns="457200" tIns="4572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96" name="Shape 96"/>
            <p:cNvGrpSpPr/>
            <p:nvPr/>
          </p:nvGrpSpPr>
          <p:grpSpPr>
            <a:xfrm>
              <a:off x="-10398793" y="27751409"/>
              <a:ext cx="9323011" cy="2453250"/>
              <a:chOff x="-4754996" y="12734136"/>
              <a:chExt cx="4296558" cy="1127127"/>
            </a:xfrm>
          </p:grpSpPr>
          <p:pic>
            <p:nvPicPr>
              <p:cNvPr id="97" name="Shape 97"/>
              <p:cNvPicPr preferRelativeResize="0"/>
              <p:nvPr/>
            </p:nvPicPr>
            <p:blipFill rotWithShape="1">
              <a:blip r:embed="rId10">
                <a:alphaModFix/>
              </a:blip>
              <a:srcRect b="0" l="0" r="0" t="0"/>
              <a:stretch/>
            </p:blipFill>
            <p:spPr>
              <a:xfrm>
                <a:off x="-4533346" y="12734142"/>
                <a:ext cx="1828800" cy="1117599"/>
              </a:xfrm>
              <a:prstGeom prst="rect">
                <a:avLst/>
              </a:prstGeom>
              <a:noFill/>
              <a:ln>
                <a:noFill/>
              </a:ln>
            </p:spPr>
          </p:pic>
          <p:pic>
            <p:nvPicPr>
              <p:cNvPr id="98" name="Shape 98"/>
              <p:cNvPicPr preferRelativeResize="0"/>
              <p:nvPr/>
            </p:nvPicPr>
            <p:blipFill rotWithShape="1">
              <a:blip r:embed="rId11">
                <a:alphaModFix/>
              </a:blip>
              <a:srcRect b="0" l="0" r="0" t="0"/>
              <a:stretch/>
            </p:blipFill>
            <p:spPr>
              <a:xfrm>
                <a:off x="-2456641" y="12737835"/>
                <a:ext cx="1828800" cy="1117599"/>
              </a:xfrm>
              <a:prstGeom prst="rect">
                <a:avLst/>
              </a:prstGeom>
              <a:noFill/>
              <a:ln>
                <a:noFill/>
              </a:ln>
            </p:spPr>
          </p:pic>
          <p:sp>
            <p:nvSpPr>
              <p:cNvPr id="99" name="Shape 99"/>
              <p:cNvSpPr txBox="1"/>
              <p:nvPr/>
            </p:nvSpPr>
            <p:spPr>
              <a:xfrm rot="-5400000">
                <a:off x="-5235785" y="13214924"/>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00" name="Shape 100"/>
              <p:cNvSpPr txBox="1"/>
              <p:nvPr/>
            </p:nvSpPr>
            <p:spPr>
              <a:xfrm rot="-5400000">
                <a:off x="-1095250" y="13224451"/>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01" name="Shape 101"/>
          <p:cNvSpPr/>
          <p:nvPr/>
        </p:nvSpPr>
        <p:spPr>
          <a:xfrm>
            <a:off x="29342871" y="4770782"/>
            <a:ext cx="13577436" cy="26279728"/>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02" name="Shape 102"/>
          <p:cNvSpPr/>
          <p:nvPr/>
        </p:nvSpPr>
        <p:spPr>
          <a:xfrm>
            <a:off x="15117125" y="4749582"/>
            <a:ext cx="13577436" cy="26279728"/>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03" name="Shape 103"/>
          <p:cNvSpPr/>
          <p:nvPr/>
        </p:nvSpPr>
        <p:spPr>
          <a:xfrm>
            <a:off x="891379" y="4791980"/>
            <a:ext cx="13577436" cy="26279728"/>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grpSp>
        <p:nvGrpSpPr>
          <p:cNvPr id="104" name="Shape 104"/>
          <p:cNvGrpSpPr/>
          <p:nvPr/>
        </p:nvGrpSpPr>
        <p:grpSpPr>
          <a:xfrm rot="10800000">
            <a:off x="-36599" y="31404882"/>
            <a:ext cx="43927799" cy="1502228"/>
            <a:chOff x="-14191" y="1381"/>
            <a:chExt cx="27451941" cy="4572640"/>
          </a:xfrm>
        </p:grpSpPr>
        <p:sp>
          <p:nvSpPr>
            <p:cNvPr id="105" name="Shape 105"/>
            <p:cNvSpPr/>
            <p:nvPr/>
          </p:nvSpPr>
          <p:spPr>
            <a:xfrm>
              <a:off x="4000" y="707795"/>
              <a:ext cx="27429210" cy="3866226"/>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06" name="Shape 106"/>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07" name="Shape 107"/>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grpSp>
        <p:nvGrpSpPr>
          <p:cNvPr id="108" name="Shape 108"/>
          <p:cNvGrpSpPr/>
          <p:nvPr/>
        </p:nvGrpSpPr>
        <p:grpSpPr>
          <a:xfrm>
            <a:off x="-14191" y="1381"/>
            <a:ext cx="43905392" cy="4572640"/>
            <a:chOff x="-14191" y="1381"/>
            <a:chExt cx="27451941" cy="4572640"/>
          </a:xfrm>
        </p:grpSpPr>
        <p:sp>
          <p:nvSpPr>
            <p:cNvPr id="109" name="Shape 109"/>
            <p:cNvSpPr/>
            <p:nvPr/>
          </p:nvSpPr>
          <p:spPr>
            <a:xfrm>
              <a:off x="4000" y="707797"/>
              <a:ext cx="27429210" cy="3866225"/>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10" name="Shape 110"/>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11" name="Shape 111"/>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sp>
        <p:nvSpPr>
          <p:cNvPr id="112" name="Shape 112"/>
          <p:cNvSpPr txBox="1"/>
          <p:nvPr/>
        </p:nvSpPr>
        <p:spPr>
          <a:xfrm>
            <a:off x="1003117" y="32156325"/>
            <a:ext cx="3786382" cy="324882"/>
          </a:xfrm>
          <a:prstGeom prst="rect">
            <a:avLst/>
          </a:prstGeom>
          <a:noFill/>
          <a:ln>
            <a:noFill/>
          </a:ln>
        </p:spPr>
        <p:txBody>
          <a:bodyPr anchorCtr="0" anchor="t" bIns="39125" lIns="78275" rIns="78275" tIns="39125">
            <a:noAutofit/>
          </a:bodyPr>
          <a:lstStyle/>
          <a:p>
            <a:pPr indent="0" lvl="0" marL="0" marR="0" rtl="0" algn="l">
              <a:lnSpc>
                <a:spcPct val="65000"/>
              </a:lnSpc>
              <a:spcBef>
                <a:spcPts val="0"/>
              </a:spcBef>
              <a:spcAft>
                <a:spcPts val="0"/>
              </a:spcAft>
              <a:buSzPct val="25000"/>
              <a:buNone/>
            </a:pPr>
            <a:r>
              <a:rPr b="1" lang="en-US" sz="600">
                <a:solidFill>
                  <a:srgbClr val="BFBFBF"/>
                </a:solidFill>
                <a:latin typeface="Arial"/>
                <a:ea typeface="Arial"/>
                <a:cs typeface="Arial"/>
                <a:sym typeface="Arial"/>
              </a:rPr>
              <a:t>RESEARCH POSTER PRESENTATION DESIGN © 2015</a:t>
            </a:r>
          </a:p>
          <a:p>
            <a:pPr indent="0" lvl="0" marL="0" marR="0" rtl="0" algn="l">
              <a:lnSpc>
                <a:spcPct val="65000"/>
              </a:lnSpc>
              <a:spcBef>
                <a:spcPts val="525"/>
              </a:spcBef>
              <a:buSzPct val="25000"/>
              <a:buNone/>
            </a:pPr>
            <a:r>
              <a:rPr b="1" lang="en-US" sz="105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1" name="Shape 131"/>
        <p:cNvGrpSpPr/>
        <p:nvPr/>
      </p:nvGrpSpPr>
      <p:grpSpPr>
        <a:xfrm>
          <a:off x="0" y="0"/>
          <a:ext cx="0" cy="0"/>
          <a:chOff x="0" y="0"/>
          <a:chExt cx="0" cy="0"/>
        </a:xfrm>
      </p:grpSpPr>
      <p:grpSp>
        <p:nvGrpSpPr>
          <p:cNvPr id="132" name="Shape 132"/>
          <p:cNvGrpSpPr/>
          <p:nvPr/>
        </p:nvGrpSpPr>
        <p:grpSpPr>
          <a:xfrm>
            <a:off x="44157837" y="-55065"/>
            <a:ext cx="11062138" cy="32973464"/>
            <a:chOff x="44157837" y="-55065"/>
            <a:chExt cx="11062138" cy="32973464"/>
          </a:xfrm>
        </p:grpSpPr>
        <p:sp>
          <p:nvSpPr>
            <p:cNvPr id="133" name="Shape 133"/>
            <p:cNvSpPr/>
            <p:nvPr/>
          </p:nvSpPr>
          <p:spPr>
            <a:xfrm>
              <a:off x="44157837" y="-55065"/>
              <a:ext cx="11062138" cy="32973464"/>
            </a:xfrm>
            <a:prstGeom prst="rect">
              <a:avLst/>
            </a:prstGeom>
            <a:solidFill>
              <a:srgbClr val="0C0C0C"/>
            </a:solidFill>
            <a:ln>
              <a:noFill/>
            </a:ln>
          </p:spPr>
          <p:txBody>
            <a:bodyPr anchorCtr="0" anchor="t" bIns="0" lIns="457200" rIns="457200" tIns="457200">
              <a:noAutofit/>
            </a:bodyPr>
            <a:lstStyle/>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SzPct val="25000"/>
                <a:buNone/>
              </a:pPr>
              <a:r>
                <a:rPr b="1" lang="en-US" sz="3200">
                  <a:solidFill>
                    <a:srgbClr val="FFC000"/>
                  </a:solidFill>
                  <a:latin typeface="Trebuchet MS"/>
                  <a:ea typeface="Trebuchet MS"/>
                  <a:cs typeface="Trebuchet MS"/>
                  <a:sym typeface="Trebuchet MS"/>
                </a:rPr>
                <a:t>How to change the template color theme</a:t>
              </a:r>
            </a:p>
            <a:p>
              <a:pPr indent="0" lvl="2"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0" lvl="2"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How to add Text</a:t>
              </a:r>
            </a:p>
            <a:p>
              <a:pPr indent="-1587" lvl="2" marL="3265488"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7041"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ct val="250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7041"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How to add Tables</a:t>
              </a:r>
            </a:p>
            <a:p>
              <a:pPr indent="-3175" lvl="1" marL="1730375" marR="0" rtl="0" algn="l">
                <a:spcBef>
                  <a:spcPts val="0"/>
                </a:spcBef>
                <a:buSzPct val="25000"/>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0" lvl="0" marL="0" marR="0" rtl="0" algn="l">
                <a:lnSpc>
                  <a:spcPct val="100000"/>
                </a:lnSpc>
                <a:spcBef>
                  <a:spcPts val="0"/>
                </a:spcBef>
                <a:spcAft>
                  <a:spcPts val="0"/>
                </a:spcAft>
                <a:buClr>
                  <a:schemeClr val="lt1"/>
                </a:buClr>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0" lvl="0" marL="0" marR="0" rtl="0" algn="l">
                <a:lnSpc>
                  <a:spcPct val="100000"/>
                </a:lnSpc>
                <a:spcBef>
                  <a:spcPts val="0"/>
                </a:spcBef>
                <a:spcAft>
                  <a:spcPts val="0"/>
                </a:spcAft>
                <a:buClr>
                  <a:schemeClr val="lt1"/>
                </a:buClr>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ct val="250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0" lvl="0" marL="0" marR="0" rtl="0" algn="l">
                <a:lnSpc>
                  <a:spcPct val="100000"/>
                </a:lnSpc>
                <a:spcBef>
                  <a:spcPts val="0"/>
                </a:spcBef>
                <a:spcAft>
                  <a:spcPts val="0"/>
                </a:spcAft>
                <a:buClr>
                  <a:srgbClr val="BFBFBF"/>
                </a:buClr>
                <a:buSzPct val="250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0" lvl="0" marL="0" marR="0" rtl="0" algn="l">
                <a:lnSpc>
                  <a:spcPct val="100000"/>
                </a:lnSpc>
                <a:spcBef>
                  <a:spcPts val="0"/>
                </a:spcBef>
                <a:spcAft>
                  <a:spcPts val="0"/>
                </a:spcAft>
                <a:buClr>
                  <a:schemeClr val="lt1"/>
                </a:buClr>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34" name="Shape 134"/>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35" name="Shape 135"/>
            <p:cNvPicPr preferRelativeResize="0"/>
            <p:nvPr/>
          </p:nvPicPr>
          <p:blipFill rotWithShape="1">
            <a:blip r:embed="rId2">
              <a:alphaModFix/>
            </a:blip>
            <a:srcRect b="0" l="0" r="0" t="0"/>
            <a:stretch/>
          </p:blipFill>
          <p:spPr>
            <a:xfrm>
              <a:off x="44621818" y="7740039"/>
              <a:ext cx="2969583" cy="1370576"/>
            </a:xfrm>
            <a:prstGeom prst="rect">
              <a:avLst/>
            </a:prstGeom>
            <a:noFill/>
            <a:ln>
              <a:noFill/>
            </a:ln>
          </p:spPr>
        </p:pic>
        <p:pic>
          <p:nvPicPr>
            <p:cNvPr id="136" name="Shape 136"/>
            <p:cNvPicPr preferRelativeResize="0"/>
            <p:nvPr/>
          </p:nvPicPr>
          <p:blipFill rotWithShape="1">
            <a:blip r:embed="rId3">
              <a:alphaModFix/>
            </a:blip>
            <a:srcRect b="0" l="0" r="0" t="0"/>
            <a:stretch/>
          </p:blipFill>
          <p:spPr>
            <a:xfrm>
              <a:off x="44629618" y="12347263"/>
              <a:ext cx="1482266" cy="992161"/>
            </a:xfrm>
            <a:prstGeom prst="rect">
              <a:avLst/>
            </a:prstGeom>
            <a:noFill/>
            <a:ln>
              <a:noFill/>
            </a:ln>
          </p:spPr>
        </p:pic>
        <p:grpSp>
          <p:nvGrpSpPr>
            <p:cNvPr id="137" name="Shape 137"/>
            <p:cNvGrpSpPr/>
            <p:nvPr/>
          </p:nvGrpSpPr>
          <p:grpSpPr>
            <a:xfrm>
              <a:off x="44487209" y="29414562"/>
              <a:ext cx="10354212" cy="1265612"/>
              <a:chOff x="44200453" y="28362387"/>
              <a:chExt cx="9771398" cy="1090622"/>
            </a:xfrm>
          </p:grpSpPr>
          <p:sp>
            <p:nvSpPr>
              <p:cNvPr id="138" name="Shape 138"/>
              <p:cNvSpPr/>
              <p:nvPr/>
            </p:nvSpPr>
            <p:spPr>
              <a:xfrm>
                <a:off x="44200453" y="28362387"/>
                <a:ext cx="9771398" cy="1090622"/>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39" name="Shape 139">
                <a:hlinkClick r:id="rId4"/>
              </p:cNvPr>
              <p:cNvPicPr preferRelativeResize="0"/>
              <p:nvPr/>
            </p:nvPicPr>
            <p:blipFill rotWithShape="1">
              <a:blip r:embed="rId5">
                <a:alphaModFix/>
              </a:blip>
              <a:srcRect b="0" l="0" r="0" t="0"/>
              <a:stretch/>
            </p:blipFill>
            <p:spPr>
              <a:xfrm>
                <a:off x="44326393" y="28460718"/>
                <a:ext cx="914400" cy="914399"/>
              </a:xfrm>
              <a:prstGeom prst="rect">
                <a:avLst/>
              </a:prstGeom>
              <a:noFill/>
              <a:ln>
                <a:noFill/>
              </a:ln>
            </p:spPr>
          </p:pic>
          <p:sp>
            <p:nvSpPr>
              <p:cNvPr id="140" name="Shape 140"/>
              <p:cNvSpPr txBox="1"/>
              <p:nvPr/>
            </p:nvSpPr>
            <p:spPr>
              <a:xfrm>
                <a:off x="45300662" y="28552306"/>
                <a:ext cx="8671189" cy="7160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141" name="Shape 141"/>
            <p:cNvSpPr txBox="1"/>
            <p:nvPr/>
          </p:nvSpPr>
          <p:spPr>
            <a:xfrm>
              <a:off x="44262809" y="31169781"/>
              <a:ext cx="6870215" cy="1399637"/>
            </a:xfrm>
            <a:prstGeom prst="rect">
              <a:avLst/>
            </a:prstGeom>
            <a:noFill/>
            <a:ln>
              <a:noFill/>
            </a:ln>
          </p:spPr>
          <p:txBody>
            <a:bodyPr anchorCtr="0" anchor="t" bIns="32650" lIns="65300" rIns="65300" tIns="32650">
              <a:noAutofit/>
            </a:bodyPr>
            <a:lstStyle/>
            <a:p>
              <a:pPr indent="0" lvl="0" marL="0" marR="0" rtl="0" algn="l">
                <a:lnSpc>
                  <a:spcPct val="92857"/>
                </a:lnSpc>
                <a:spcBef>
                  <a:spcPts val="0"/>
                </a:spcBef>
                <a:buSzPct val="25000"/>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p>
            <a:p>
              <a:pPr indent="0" lvl="0" marL="0" marR="0" rtl="0" algn="l">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p>
          </p:txBody>
        </p:sp>
      </p:grpSp>
      <p:grpSp>
        <p:nvGrpSpPr>
          <p:cNvPr id="142" name="Shape 142"/>
          <p:cNvGrpSpPr/>
          <p:nvPr/>
        </p:nvGrpSpPr>
        <p:grpSpPr>
          <a:xfrm>
            <a:off x="-11225189" y="0"/>
            <a:ext cx="11018865" cy="32918400"/>
            <a:chOff x="-11225189" y="0"/>
            <a:chExt cx="11018865" cy="32918400"/>
          </a:xfrm>
        </p:grpSpPr>
        <p:sp>
          <p:nvSpPr>
            <p:cNvPr id="143" name="Shape 143"/>
            <p:cNvSpPr/>
            <p:nvPr/>
          </p:nvSpPr>
          <p:spPr>
            <a:xfrm>
              <a:off x="-11216135" y="0"/>
              <a:ext cx="11009812" cy="32918400"/>
            </a:xfrm>
            <a:prstGeom prst="rect">
              <a:avLst/>
            </a:prstGeom>
            <a:solidFill>
              <a:srgbClr val="0C0C0C"/>
            </a:solidFill>
            <a:ln>
              <a:noFill/>
            </a:ln>
          </p:spPr>
          <p:txBody>
            <a:bodyPr anchorCtr="0" anchor="t" bIns="0" lIns="457200" rIns="457200" tIns="457200">
              <a:noAutofit/>
            </a:bodyPr>
            <a:lstStyle/>
            <a:p>
              <a:pPr indent="0" lvl="0" marL="0" marR="0" rtl="0" algn="ctr">
                <a:lnSpc>
                  <a:spcPct val="100000"/>
                </a:lnSpc>
                <a:spcBef>
                  <a:spcPts val="0"/>
                </a:spcBef>
                <a:spcAft>
                  <a:spcPts val="0"/>
                </a:spcAft>
                <a:buClr>
                  <a:srgbClr val="FF0000"/>
                </a:buClr>
                <a:buSzPct val="250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SzPct val="25000"/>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SzPct val="25000"/>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SzPct val="25000"/>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SzPct val="25000"/>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SzPct val="25000"/>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SzPct val="25000"/>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SzPct val="25000"/>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SzPct val="25000"/>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SzPct val="25000"/>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44" name="Shape 144"/>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45" name="Shape 145"/>
            <p:cNvPicPr preferRelativeResize="0"/>
            <p:nvPr/>
          </p:nvPicPr>
          <p:blipFill rotWithShape="1">
            <a:blip r:embed="rId6">
              <a:alphaModFix/>
            </a:blip>
            <a:srcRect b="0" l="0" r="0" t="0"/>
            <a:stretch/>
          </p:blipFill>
          <p:spPr>
            <a:xfrm>
              <a:off x="-10740739" y="10261717"/>
              <a:ext cx="1597666" cy="1201934"/>
            </a:xfrm>
            <a:prstGeom prst="rect">
              <a:avLst/>
            </a:prstGeom>
            <a:noFill/>
            <a:ln>
              <a:noFill/>
            </a:ln>
          </p:spPr>
        </p:pic>
        <p:pic>
          <p:nvPicPr>
            <p:cNvPr id="146" name="Shape 146"/>
            <p:cNvPicPr preferRelativeResize="0"/>
            <p:nvPr/>
          </p:nvPicPr>
          <p:blipFill rotWithShape="1">
            <a:blip r:embed="rId7">
              <a:alphaModFix/>
            </a:blip>
            <a:srcRect b="0" l="0" r="0" t="0"/>
            <a:stretch/>
          </p:blipFill>
          <p:spPr>
            <a:xfrm>
              <a:off x="-10732764" y="15696926"/>
              <a:ext cx="9986808" cy="1053596"/>
            </a:xfrm>
            <a:prstGeom prst="rect">
              <a:avLst/>
            </a:prstGeom>
            <a:noFill/>
            <a:ln>
              <a:noFill/>
            </a:ln>
          </p:spPr>
        </p:pic>
        <p:grpSp>
          <p:nvGrpSpPr>
            <p:cNvPr id="147" name="Shape 147"/>
            <p:cNvGrpSpPr/>
            <p:nvPr/>
          </p:nvGrpSpPr>
          <p:grpSpPr>
            <a:xfrm>
              <a:off x="-9744992" y="23540955"/>
              <a:ext cx="7531181" cy="2120440"/>
              <a:chOff x="-4470426" y="11016657"/>
              <a:chExt cx="3470784" cy="974220"/>
            </a:xfrm>
          </p:grpSpPr>
          <p:grpSp>
            <p:nvGrpSpPr>
              <p:cNvPr id="148" name="Shape 148"/>
              <p:cNvGrpSpPr/>
              <p:nvPr/>
            </p:nvGrpSpPr>
            <p:grpSpPr>
              <a:xfrm>
                <a:off x="-2783494" y="11060886"/>
                <a:ext cx="624430" cy="893534"/>
                <a:chOff x="-3958696" y="11117435"/>
                <a:chExt cx="779337" cy="1280429"/>
              </a:xfrm>
            </p:grpSpPr>
            <p:pic>
              <p:nvPicPr>
                <p:cNvPr id="149" name="Shape 149"/>
                <p:cNvPicPr preferRelativeResize="0"/>
                <p:nvPr/>
              </p:nvPicPr>
              <p:blipFill rotWithShape="1">
                <a:blip r:embed="rId8">
                  <a:alphaModFix/>
                </a:blip>
                <a:srcRect b="0" l="0" r="0" t="0"/>
                <a:stretch/>
              </p:blipFill>
              <p:spPr>
                <a:xfrm>
                  <a:off x="-3948160" y="11117435"/>
                  <a:ext cx="768801" cy="1090856"/>
                </a:xfrm>
                <a:prstGeom prst="rect">
                  <a:avLst/>
                </a:prstGeom>
                <a:noFill/>
                <a:ln>
                  <a:noFill/>
                </a:ln>
              </p:spPr>
            </p:pic>
            <p:sp>
              <p:nvSpPr>
                <p:cNvPr id="150" name="Shape 150"/>
                <p:cNvSpPr txBox="1"/>
                <p:nvPr/>
              </p:nvSpPr>
              <p:spPr>
                <a:xfrm>
                  <a:off x="-3958696" y="12114178"/>
                  <a:ext cx="779337" cy="283687"/>
                </a:xfrm>
                <a:prstGeom prst="rect">
                  <a:avLst/>
                </a:prstGeom>
                <a:solidFill>
                  <a:schemeClr val="accent1"/>
                </a:solidFill>
                <a:ln>
                  <a:noFill/>
                </a:ln>
              </p:spPr>
              <p:txBody>
                <a:bodyPr anchorCtr="0" anchor="t" bIns="91425" lIns="91425" rIns="91425" tIns="91425">
                  <a:noAutofit/>
                </a:bodyPr>
                <a:lstStyle/>
                <a:p>
                  <a:pPr indent="0" lvl="0" marL="0" marR="0" rtl="0" algn="ctr">
                    <a:spcBef>
                      <a:spcPts val="0"/>
                    </a:spcBef>
                    <a:buSzPct val="25000"/>
                    <a:buNone/>
                  </a:pPr>
                  <a:r>
                    <a:rPr b="1" lang="en-US" sz="1600">
                      <a:solidFill>
                        <a:schemeClr val="dk1"/>
                      </a:solidFill>
                      <a:latin typeface="Calibri"/>
                      <a:ea typeface="Calibri"/>
                      <a:cs typeface="Calibri"/>
                      <a:sym typeface="Calibri"/>
                    </a:rPr>
                    <a:t>ORIGINAL</a:t>
                  </a:r>
                </a:p>
              </p:txBody>
            </p:sp>
          </p:grpSp>
          <p:grpSp>
            <p:nvGrpSpPr>
              <p:cNvPr id="151" name="Shape 151"/>
              <p:cNvGrpSpPr/>
              <p:nvPr/>
            </p:nvGrpSpPr>
            <p:grpSpPr>
              <a:xfrm>
                <a:off x="-2033158" y="11060889"/>
                <a:ext cx="1033517" cy="893528"/>
                <a:chOff x="-2921738" y="11200127"/>
                <a:chExt cx="1420279" cy="1227903"/>
              </a:xfrm>
            </p:grpSpPr>
            <p:pic>
              <p:nvPicPr>
                <p:cNvPr id="152" name="Shape 152"/>
                <p:cNvPicPr preferRelativeResize="0"/>
                <p:nvPr/>
              </p:nvPicPr>
              <p:blipFill rotWithShape="1">
                <a:blip r:embed="rId8">
                  <a:alphaModFix/>
                </a:blip>
                <a:srcRect b="0" l="0" r="0" t="0"/>
                <a:stretch/>
              </p:blipFill>
              <p:spPr>
                <a:xfrm>
                  <a:off x="-2921738" y="11200127"/>
                  <a:ext cx="1420279" cy="1029693"/>
                </a:xfrm>
                <a:prstGeom prst="rect">
                  <a:avLst/>
                </a:prstGeom>
                <a:noFill/>
                <a:ln>
                  <a:noFill/>
                </a:ln>
              </p:spPr>
            </p:pic>
            <p:sp>
              <p:nvSpPr>
                <p:cNvPr id="153" name="Shape 153"/>
                <p:cNvSpPr txBox="1"/>
                <p:nvPr/>
              </p:nvSpPr>
              <p:spPr>
                <a:xfrm>
                  <a:off x="-2918991" y="12175417"/>
                  <a:ext cx="1417531" cy="252612"/>
                </a:xfrm>
                <a:prstGeom prst="rect">
                  <a:avLst/>
                </a:prstGeom>
                <a:solidFill>
                  <a:srgbClr val="FF0000"/>
                </a:solidFill>
                <a:ln>
                  <a:noFill/>
                </a:ln>
              </p:spPr>
              <p:txBody>
                <a:bodyPr anchorCtr="0" anchor="t" bIns="91425" lIns="457200" rIns="457200" tIns="91425">
                  <a:noAutofit/>
                </a:bodyPr>
                <a:lstStyle/>
                <a:p>
                  <a:pPr indent="0" lvl="0" marL="0" marR="0" rtl="0" algn="ctr">
                    <a:spcBef>
                      <a:spcPts val="0"/>
                    </a:spcBef>
                    <a:buSzPct val="25000"/>
                    <a:buNone/>
                  </a:pPr>
                  <a:r>
                    <a:rPr b="1" lang="en-US" sz="1400">
                      <a:solidFill>
                        <a:schemeClr val="lt1"/>
                      </a:solidFill>
                      <a:latin typeface="Calibri"/>
                      <a:ea typeface="Calibri"/>
                      <a:cs typeface="Calibri"/>
                      <a:sym typeface="Calibri"/>
                    </a:rPr>
                    <a:t>DISTORTED</a:t>
                  </a:r>
                </a:p>
              </p:txBody>
            </p:sp>
          </p:grpSp>
          <p:pic>
            <p:nvPicPr>
              <p:cNvPr id="154" name="Shape 154"/>
              <p:cNvPicPr preferRelativeResize="0"/>
              <p:nvPr/>
            </p:nvPicPr>
            <p:blipFill rotWithShape="1">
              <a:blip r:embed="rId9">
                <a:alphaModFix/>
              </a:blip>
              <a:srcRect b="0" l="0" r="0" t="0"/>
              <a:stretch/>
            </p:blipFill>
            <p:spPr>
              <a:xfrm>
                <a:off x="-4470426" y="11016657"/>
                <a:ext cx="1098741" cy="847760"/>
              </a:xfrm>
              <a:prstGeom prst="rect">
                <a:avLst/>
              </a:prstGeom>
              <a:noFill/>
              <a:ln>
                <a:noFill/>
              </a:ln>
            </p:spPr>
          </p:pic>
          <p:sp>
            <p:nvSpPr>
              <p:cNvPr id="155" name="Shape 155"/>
              <p:cNvSpPr txBox="1"/>
              <p:nvPr/>
            </p:nvSpPr>
            <p:spPr>
              <a:xfrm>
                <a:off x="-4440600" y="11665645"/>
                <a:ext cx="1035685" cy="325232"/>
              </a:xfrm>
              <a:prstGeom prst="rect">
                <a:avLst/>
              </a:prstGeom>
              <a:noFill/>
              <a:ln>
                <a:noFill/>
              </a:ln>
            </p:spPr>
            <p:txBody>
              <a:bodyPr anchorCtr="0" anchor="t" bIns="0" lIns="457200" rIns="457200" tIns="4572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56" name="Shape 156"/>
            <p:cNvGrpSpPr/>
            <p:nvPr/>
          </p:nvGrpSpPr>
          <p:grpSpPr>
            <a:xfrm>
              <a:off x="-10398793" y="27751409"/>
              <a:ext cx="9323011" cy="2453250"/>
              <a:chOff x="-4754996" y="12734136"/>
              <a:chExt cx="4296558" cy="1127127"/>
            </a:xfrm>
          </p:grpSpPr>
          <p:pic>
            <p:nvPicPr>
              <p:cNvPr id="157" name="Shape 157"/>
              <p:cNvPicPr preferRelativeResize="0"/>
              <p:nvPr/>
            </p:nvPicPr>
            <p:blipFill rotWithShape="1">
              <a:blip r:embed="rId10">
                <a:alphaModFix/>
              </a:blip>
              <a:srcRect b="0" l="0" r="0" t="0"/>
              <a:stretch/>
            </p:blipFill>
            <p:spPr>
              <a:xfrm>
                <a:off x="-4533346" y="12734142"/>
                <a:ext cx="1828800" cy="1117599"/>
              </a:xfrm>
              <a:prstGeom prst="rect">
                <a:avLst/>
              </a:prstGeom>
              <a:noFill/>
              <a:ln>
                <a:noFill/>
              </a:ln>
            </p:spPr>
          </p:pic>
          <p:pic>
            <p:nvPicPr>
              <p:cNvPr id="158" name="Shape 158"/>
              <p:cNvPicPr preferRelativeResize="0"/>
              <p:nvPr/>
            </p:nvPicPr>
            <p:blipFill rotWithShape="1">
              <a:blip r:embed="rId11">
                <a:alphaModFix/>
              </a:blip>
              <a:srcRect b="0" l="0" r="0" t="0"/>
              <a:stretch/>
            </p:blipFill>
            <p:spPr>
              <a:xfrm>
                <a:off x="-2456641" y="12737835"/>
                <a:ext cx="1828800" cy="1117599"/>
              </a:xfrm>
              <a:prstGeom prst="rect">
                <a:avLst/>
              </a:prstGeom>
              <a:noFill/>
              <a:ln>
                <a:noFill/>
              </a:ln>
            </p:spPr>
          </p:pic>
          <p:sp>
            <p:nvSpPr>
              <p:cNvPr id="159" name="Shape 159"/>
              <p:cNvSpPr txBox="1"/>
              <p:nvPr/>
            </p:nvSpPr>
            <p:spPr>
              <a:xfrm rot="-5400000">
                <a:off x="-5235785" y="13214924"/>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60" name="Shape 160"/>
              <p:cNvSpPr txBox="1"/>
              <p:nvPr/>
            </p:nvSpPr>
            <p:spPr>
              <a:xfrm rot="-5400000">
                <a:off x="-1095250" y="13224451"/>
                <a:ext cx="1117601" cy="156023"/>
              </a:xfrm>
              <a:prstGeom prst="rect">
                <a:avLst/>
              </a:prstGeom>
              <a:noFill/>
              <a:ln>
                <a:noFill/>
              </a:ln>
            </p:spPr>
            <p:txBody>
              <a:bodyPr anchorCtr="0" anchor="t" bIns="0" lIns="91425" rIns="91425" tIns="91425">
                <a:noAutofit/>
              </a:bodyPr>
              <a:lstStyle/>
              <a:p>
                <a:pPr indent="0" lvl="0" marL="0" marR="0" rtl="0" algn="ctr">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61" name="Shape 161"/>
          <p:cNvSpPr/>
          <p:nvPr/>
        </p:nvSpPr>
        <p:spPr>
          <a:xfrm>
            <a:off x="922337" y="4691266"/>
            <a:ext cx="10058399" cy="2651827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62" name="Shape 162"/>
          <p:cNvSpPr/>
          <p:nvPr/>
        </p:nvSpPr>
        <p:spPr>
          <a:xfrm>
            <a:off x="32883581" y="4691266"/>
            <a:ext cx="10058399" cy="26518272"/>
          </a:xfrm>
          <a:prstGeom prst="roundRect">
            <a:avLst>
              <a:gd fmla="val 1956"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63" name="Shape 163"/>
          <p:cNvSpPr/>
          <p:nvPr/>
        </p:nvSpPr>
        <p:spPr>
          <a:xfrm>
            <a:off x="11442846" y="4691266"/>
            <a:ext cx="20978625" cy="26518272"/>
          </a:xfrm>
          <a:prstGeom prst="roundRect">
            <a:avLst>
              <a:gd fmla="val 957" name="adj"/>
            </a:avLst>
          </a:prstGeom>
          <a:no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grpSp>
        <p:nvGrpSpPr>
          <p:cNvPr id="164" name="Shape 164"/>
          <p:cNvGrpSpPr/>
          <p:nvPr/>
        </p:nvGrpSpPr>
        <p:grpSpPr>
          <a:xfrm rot="10800000">
            <a:off x="-36599" y="31404882"/>
            <a:ext cx="43927799" cy="1502228"/>
            <a:chOff x="-14191" y="1381"/>
            <a:chExt cx="27451941" cy="4572640"/>
          </a:xfrm>
        </p:grpSpPr>
        <p:sp>
          <p:nvSpPr>
            <p:cNvPr id="165" name="Shape 165"/>
            <p:cNvSpPr/>
            <p:nvPr/>
          </p:nvSpPr>
          <p:spPr>
            <a:xfrm>
              <a:off x="4000" y="707795"/>
              <a:ext cx="27429210" cy="3866226"/>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66" name="Shape 166"/>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67" name="Shape 167"/>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grpSp>
        <p:nvGrpSpPr>
          <p:cNvPr id="168" name="Shape 168"/>
          <p:cNvGrpSpPr/>
          <p:nvPr/>
        </p:nvGrpSpPr>
        <p:grpSpPr>
          <a:xfrm>
            <a:off x="-14191" y="1381"/>
            <a:ext cx="43905392" cy="4572640"/>
            <a:chOff x="-14191" y="1381"/>
            <a:chExt cx="27451941" cy="4572640"/>
          </a:xfrm>
        </p:grpSpPr>
        <p:sp>
          <p:nvSpPr>
            <p:cNvPr id="169" name="Shape 169"/>
            <p:cNvSpPr/>
            <p:nvPr/>
          </p:nvSpPr>
          <p:spPr>
            <a:xfrm>
              <a:off x="4000" y="707797"/>
              <a:ext cx="27429210" cy="3866225"/>
            </a:xfrm>
            <a:custGeom>
              <a:pathLst>
                <a:path extrusionOk="0" h="120000" w="12000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70" name="Shape 170"/>
            <p:cNvSpPr/>
            <p:nvPr/>
          </p:nvSpPr>
          <p:spPr>
            <a:xfrm>
              <a:off x="-4322" y="5743"/>
              <a:ext cx="27440228" cy="4555641"/>
            </a:xfrm>
            <a:custGeom>
              <a:pathLst>
                <a:path extrusionOk="0" h="120000" w="12000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71" name="Shape 171"/>
            <p:cNvSpPr/>
            <p:nvPr/>
          </p:nvSpPr>
          <p:spPr>
            <a:xfrm>
              <a:off x="-14191" y="1381"/>
              <a:ext cx="27451941" cy="4570665"/>
            </a:xfrm>
            <a:custGeom>
              <a:pathLst>
                <a:path extrusionOk="0" h="120000" w="12000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anchorCtr="0" anchor="ctr" bIns="45700" lIns="91425" rIns="91425" tIns="45700">
              <a:noAutofit/>
            </a:bodyPr>
            <a:lstStyle/>
            <a:p>
              <a:pPr indent="0" lvl="0" marL="0" marR="0" rtl="0" algn="ctr">
                <a:spcBef>
                  <a:spcPts val="0"/>
                </a:spcBef>
                <a:buNone/>
              </a:pPr>
              <a:r>
                <a:t/>
              </a:r>
              <a:endParaRPr sz="8600">
                <a:solidFill>
                  <a:schemeClr val="accent1"/>
                </a:solidFill>
                <a:latin typeface="Calibri"/>
                <a:ea typeface="Calibri"/>
                <a:cs typeface="Calibri"/>
                <a:sym typeface="Calibri"/>
              </a:endParaRPr>
            </a:p>
          </p:txBody>
        </p:sp>
      </p:grpSp>
      <p:sp>
        <p:nvSpPr>
          <p:cNvPr id="172" name="Shape 172"/>
          <p:cNvSpPr txBox="1"/>
          <p:nvPr/>
        </p:nvSpPr>
        <p:spPr>
          <a:xfrm>
            <a:off x="1003117" y="32156325"/>
            <a:ext cx="3786382" cy="324882"/>
          </a:xfrm>
          <a:prstGeom prst="rect">
            <a:avLst/>
          </a:prstGeom>
          <a:noFill/>
          <a:ln>
            <a:noFill/>
          </a:ln>
        </p:spPr>
        <p:txBody>
          <a:bodyPr anchorCtr="0" anchor="t" bIns="39125" lIns="78275" rIns="78275" tIns="39125">
            <a:noAutofit/>
          </a:bodyPr>
          <a:lstStyle/>
          <a:p>
            <a:pPr indent="0" lvl="0" marL="0" marR="0" rtl="0" algn="l">
              <a:lnSpc>
                <a:spcPct val="65000"/>
              </a:lnSpc>
              <a:spcBef>
                <a:spcPts val="0"/>
              </a:spcBef>
              <a:spcAft>
                <a:spcPts val="0"/>
              </a:spcAft>
              <a:buSzPct val="25000"/>
              <a:buNone/>
            </a:pPr>
            <a:r>
              <a:rPr b="1" lang="en-US" sz="600">
                <a:solidFill>
                  <a:srgbClr val="BFBFBF"/>
                </a:solidFill>
                <a:latin typeface="Arial"/>
                <a:ea typeface="Arial"/>
                <a:cs typeface="Arial"/>
                <a:sym typeface="Arial"/>
              </a:rPr>
              <a:t>RESEARCH POSTER PRESENTATION DESIGN © 2015</a:t>
            </a:r>
          </a:p>
          <a:p>
            <a:pPr indent="0" lvl="0" marL="0" marR="0" rtl="0" algn="l">
              <a:lnSpc>
                <a:spcPct val="65000"/>
              </a:lnSpc>
              <a:spcBef>
                <a:spcPts val="525"/>
              </a:spcBef>
              <a:buSzPct val="25000"/>
              <a:buNone/>
            </a:pPr>
            <a:r>
              <a:rPr b="1" lang="en-US" sz="105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8.png"/><Relationship Id="rId13" Type="http://schemas.openxmlformats.org/officeDocument/2006/relationships/image" Target="../media/image10.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s.cornell.edu/courses/cs5413/2014fa/lectures/08-fattree.pdf" TargetMode="External"/><Relationship Id="rId4" Type="http://schemas.openxmlformats.org/officeDocument/2006/relationships/hyperlink" Target="http://github.com/Fu-Yilei/EE122Projrct" TargetMode="External"/><Relationship Id="rId9" Type="http://schemas.openxmlformats.org/officeDocument/2006/relationships/image" Target="../media/image15.png"/><Relationship Id="rId15" Type="http://schemas.openxmlformats.org/officeDocument/2006/relationships/image" Target="../media/image17.png"/><Relationship Id="rId14" Type="http://schemas.openxmlformats.org/officeDocument/2006/relationships/image" Target="../media/image11.png"/><Relationship Id="rId16" Type="http://schemas.openxmlformats.org/officeDocument/2006/relationships/image" Target="../media/image16.png"/><Relationship Id="rId5" Type="http://schemas.openxmlformats.org/officeDocument/2006/relationships/hyperlink" Target="http://github.com/Fu-Yilei/EE122Projrct" TargetMode="External"/><Relationship Id="rId6" Type="http://schemas.openxmlformats.org/officeDocument/2006/relationships/hyperlink" Target="http://github.com/Fu-Yilei/EE122Projrct" TargetMode="External"/><Relationship Id="rId7" Type="http://schemas.openxmlformats.org/officeDocument/2006/relationships/hyperlink" Target="mailto:fuyilei96@berkeley.edu" TargetMode="External"/><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 type="body"/>
          </p:nvPr>
        </p:nvSpPr>
        <p:spPr>
          <a:xfrm>
            <a:off x="904187" y="5503830"/>
            <a:ext cx="10056813" cy="7552815"/>
          </a:xfrm>
          <a:prstGeom prst="rect">
            <a:avLst/>
          </a:prstGeom>
          <a:noFill/>
          <a:ln>
            <a:noFill/>
          </a:ln>
        </p:spPr>
        <p:txBody>
          <a:bodyPr anchorCtr="0" anchor="t" bIns="228575" lIns="228575" rIns="228575" tIns="228575">
            <a:noAutofit/>
          </a:bodyPr>
          <a:lstStyle/>
          <a:p>
            <a:pPr indent="0" lvl="0" marL="0" marR="0" rtl="0" algn="just">
              <a:spcBef>
                <a:spcPts val="0"/>
              </a:spcBef>
              <a:spcAft>
                <a:spcPts val="0"/>
              </a:spcAft>
              <a:buClr>
                <a:schemeClr val="dk1"/>
              </a:buClr>
              <a:buSzPct val="25000"/>
              <a:buFont typeface="Arial"/>
              <a:buNone/>
            </a:pPr>
            <a:r>
              <a:rPr b="0" i="0" lang="en-US" sz="3300" u="none" cap="none" strike="noStrike">
                <a:solidFill>
                  <a:schemeClr val="dk1"/>
                </a:solidFill>
                <a:latin typeface="Times New Roman"/>
                <a:ea typeface="Times New Roman"/>
                <a:cs typeface="Times New Roman"/>
                <a:sym typeface="Times New Roman"/>
              </a:rPr>
              <a:t>Today’s data centers may contain tens of thousands of computers with significant aggregate bandwidth requirements. The network architecture typically consists of a tree of routing and switching elements with progressively more specialized and expensive equipment moving up the network hierarchy. [1]</a:t>
            </a:r>
          </a:p>
          <a:p>
            <a:pPr indent="0" lvl="0" marL="0" marR="0" rtl="0" algn="just">
              <a:spcBef>
                <a:spcPts val="640"/>
              </a:spcBef>
              <a:spcAft>
                <a:spcPts val="0"/>
              </a:spcAft>
              <a:buClr>
                <a:schemeClr val="dk1"/>
              </a:buClr>
              <a:buSzPct val="25000"/>
              <a:buFont typeface="Arial"/>
              <a:buNone/>
            </a:pPr>
            <a:r>
              <a:rPr b="0" i="0" lang="en-US" sz="3300" u="none" cap="none" strike="noStrike">
                <a:solidFill>
                  <a:schemeClr val="dk1"/>
                </a:solidFill>
                <a:latin typeface="Times New Roman"/>
                <a:ea typeface="Times New Roman"/>
                <a:cs typeface="Times New Roman"/>
                <a:sym typeface="Times New Roman"/>
              </a:rPr>
              <a:t>In out team work, we simulated a special data center topology: Fat-Tree and applied its routing algorithm. Also, we applied flow classification and flow rearrangement on this data center topology. </a:t>
            </a:r>
          </a:p>
          <a:p>
            <a:pPr indent="0" lvl="0" marL="0" marR="0" rtl="0" algn="just">
              <a:spcBef>
                <a:spcPts val="640"/>
              </a:spcBef>
              <a:buClr>
                <a:schemeClr val="dk1"/>
              </a:buClr>
              <a:buSzPct val="25000"/>
              <a:buFont typeface="Arial"/>
              <a:buNone/>
            </a:pPr>
            <a:r>
              <a:rPr b="0" i="0" lang="en-US" sz="3300" u="none" cap="none" strike="noStrike">
                <a:solidFill>
                  <a:schemeClr val="dk1"/>
                </a:solidFill>
                <a:latin typeface="Times New Roman"/>
                <a:ea typeface="Times New Roman"/>
                <a:cs typeface="Times New Roman"/>
                <a:sym typeface="Times New Roman"/>
              </a:rPr>
              <a:t>Then, we found the Fat-Tree structure also have some drawbacks, which impelled us to find more new structures and new algorithms. We raise an overview of several future perspectives.</a:t>
            </a:r>
          </a:p>
        </p:txBody>
      </p:sp>
      <p:sp>
        <p:nvSpPr>
          <p:cNvPr id="197" name="Shape 197"/>
          <p:cNvSpPr txBox="1"/>
          <p:nvPr>
            <p:ph idx="2" type="body"/>
          </p:nvPr>
        </p:nvSpPr>
        <p:spPr>
          <a:xfrm>
            <a:off x="922341" y="4674098"/>
            <a:ext cx="10048875"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b="1" i="0" lang="en-US" sz="3700" u="sng" cap="none" strike="noStrike">
                <a:solidFill>
                  <a:schemeClr val="dk1"/>
                </a:solidFill>
                <a:latin typeface="Calibri"/>
                <a:ea typeface="Calibri"/>
                <a:cs typeface="Calibri"/>
                <a:sym typeface="Calibri"/>
              </a:rPr>
              <a:t>ABSTRACT</a:t>
            </a:r>
          </a:p>
        </p:txBody>
      </p:sp>
      <p:sp>
        <p:nvSpPr>
          <p:cNvPr id="198" name="Shape 198"/>
          <p:cNvSpPr txBox="1"/>
          <p:nvPr>
            <p:ph idx="3" type="body"/>
          </p:nvPr>
        </p:nvSpPr>
        <p:spPr>
          <a:xfrm>
            <a:off x="922338" y="13337862"/>
            <a:ext cx="10050461"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b="1" i="0" lang="en-US" sz="3700" u="sng" cap="none" strike="noStrike">
                <a:solidFill>
                  <a:schemeClr val="dk1"/>
                </a:solidFill>
                <a:latin typeface="Calibri"/>
                <a:ea typeface="Calibri"/>
                <a:cs typeface="Calibri"/>
                <a:sym typeface="Calibri"/>
              </a:rPr>
              <a:t>PURPOSE</a:t>
            </a:r>
          </a:p>
        </p:txBody>
      </p:sp>
      <p:sp>
        <p:nvSpPr>
          <p:cNvPr id="199" name="Shape 199"/>
          <p:cNvSpPr txBox="1"/>
          <p:nvPr>
            <p:ph idx="4" type="body"/>
          </p:nvPr>
        </p:nvSpPr>
        <p:spPr>
          <a:xfrm>
            <a:off x="11587175" y="5503839"/>
            <a:ext cx="10048800" cy="5722199"/>
          </a:xfrm>
          <a:prstGeom prst="rect">
            <a:avLst/>
          </a:prstGeom>
          <a:noFill/>
          <a:ln>
            <a:noFill/>
          </a:ln>
        </p:spPr>
        <p:txBody>
          <a:bodyPr anchorCtr="0" anchor="t" bIns="228575" lIns="228575" rIns="228575" tIns="228575">
            <a:noAutofit/>
          </a:bodyPr>
          <a:lstStyle/>
          <a:p>
            <a:pPr indent="0" lvl="0" marL="0" marR="0" rtl="0" algn="just">
              <a:spcBef>
                <a:spcPts val="0"/>
              </a:spcBef>
              <a:buClr>
                <a:schemeClr val="dk1"/>
              </a:buClr>
              <a:buSzPct val="25000"/>
              <a:buFont typeface="Arial"/>
              <a:buNone/>
            </a:pPr>
            <a:r>
              <a:rPr lang="en-US"/>
              <a:t>We perform the following simulation of a packet from source IP 10.2.0.3 to destination IP 10.0.1.2:</a:t>
            </a:r>
          </a:p>
          <a:p>
            <a:pPr indent="0" lvl="0" marL="0" marR="0" rtl="0" algn="l">
              <a:spcBef>
                <a:spcPts val="0"/>
              </a:spcBef>
              <a:buClr>
                <a:schemeClr val="dk1"/>
              </a:buClr>
              <a:buSzPct val="25000"/>
              <a:buFont typeface="Arial"/>
              <a:buNone/>
            </a:pPr>
            <a:r>
              <a:t/>
            </a:r>
            <a:endParaRPr/>
          </a:p>
        </p:txBody>
      </p:sp>
      <p:sp>
        <p:nvSpPr>
          <p:cNvPr id="200" name="Shape 200"/>
          <p:cNvSpPr txBox="1"/>
          <p:nvPr>
            <p:ph idx="5" type="body"/>
          </p:nvPr>
        </p:nvSpPr>
        <p:spPr>
          <a:xfrm>
            <a:off x="11587165" y="4674098"/>
            <a:ext cx="10048875"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lang="en-US"/>
              <a:t>ROUTING ALGORITHM</a:t>
            </a:r>
          </a:p>
        </p:txBody>
      </p:sp>
      <p:sp>
        <p:nvSpPr>
          <p:cNvPr id="201" name="Shape 201"/>
          <p:cNvSpPr txBox="1"/>
          <p:nvPr>
            <p:ph idx="6" type="body"/>
          </p:nvPr>
        </p:nvSpPr>
        <p:spPr>
          <a:xfrm>
            <a:off x="22258339" y="5503830"/>
            <a:ext cx="10048873" cy="846363"/>
          </a:xfrm>
          <a:prstGeom prst="rect">
            <a:avLst/>
          </a:prstGeom>
          <a:noFill/>
          <a:ln>
            <a:noFill/>
          </a:ln>
        </p:spPr>
        <p:txBody>
          <a:bodyPr anchorCtr="0" anchor="t" bIns="228575" lIns="228575" rIns="228575" tIns="228575">
            <a:noAutofit/>
          </a:bodyPr>
          <a:lstStyle/>
          <a:p>
            <a:pPr indent="0" lvl="0" marL="0" marR="0" rtl="0" algn="l">
              <a:spcBef>
                <a:spcPts val="0"/>
              </a:spcBef>
              <a:buClr>
                <a:schemeClr val="dk1"/>
              </a:buClr>
              <a:buSzPct val="25000"/>
              <a:buFont typeface="Arial"/>
              <a:buNone/>
            </a:pPr>
            <a:r>
              <a:rPr lang="en-US"/>
              <a:t> </a:t>
            </a:r>
          </a:p>
        </p:txBody>
      </p:sp>
      <p:sp>
        <p:nvSpPr>
          <p:cNvPr id="202" name="Shape 202"/>
          <p:cNvSpPr txBox="1"/>
          <p:nvPr>
            <p:ph idx="7" type="body"/>
          </p:nvPr>
        </p:nvSpPr>
        <p:spPr>
          <a:xfrm>
            <a:off x="22250400" y="4674098"/>
            <a:ext cx="10058399"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lang="en-US"/>
              <a:t>ROUTING ALGORITHM (CONT’D)</a:t>
            </a:r>
          </a:p>
        </p:txBody>
      </p:sp>
      <p:sp>
        <p:nvSpPr>
          <p:cNvPr id="203" name="Shape 203"/>
          <p:cNvSpPr txBox="1"/>
          <p:nvPr>
            <p:ph idx="8" type="body"/>
          </p:nvPr>
        </p:nvSpPr>
        <p:spPr>
          <a:xfrm>
            <a:off x="32914028" y="4674098"/>
            <a:ext cx="10047017"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lang="en-US"/>
              <a:t>FLOW SCHEDULING (CONT’D)</a:t>
            </a:r>
          </a:p>
        </p:txBody>
      </p:sp>
      <p:sp>
        <p:nvSpPr>
          <p:cNvPr id="204" name="Shape 204"/>
          <p:cNvSpPr txBox="1"/>
          <p:nvPr>
            <p:ph idx="9" type="body"/>
          </p:nvPr>
        </p:nvSpPr>
        <p:spPr>
          <a:xfrm>
            <a:off x="32914028" y="5503830"/>
            <a:ext cx="10047017" cy="846363"/>
          </a:xfrm>
          <a:prstGeom prst="rect">
            <a:avLst/>
          </a:prstGeom>
          <a:noFill/>
          <a:ln>
            <a:noFill/>
          </a:ln>
        </p:spPr>
        <p:txBody>
          <a:bodyPr anchorCtr="0" anchor="t" bIns="228575" lIns="228575" rIns="228575" tIns="228575">
            <a:noAutofit/>
          </a:bodyPr>
          <a:lstStyle/>
          <a:p>
            <a:pPr indent="0" lvl="0" marL="0" marR="0" rtl="0" algn="l">
              <a:spcBef>
                <a:spcPts val="0"/>
              </a:spcBef>
              <a:buClr>
                <a:schemeClr val="dk1"/>
              </a:buClr>
              <a:buSzPct val="25000"/>
              <a:buFont typeface="Arial"/>
              <a:buNone/>
            </a:pPr>
            <a:r>
              <a:rPr lang="en-US"/>
              <a:t> </a:t>
            </a:r>
          </a:p>
        </p:txBody>
      </p:sp>
      <p:sp>
        <p:nvSpPr>
          <p:cNvPr id="205" name="Shape 205"/>
          <p:cNvSpPr txBox="1"/>
          <p:nvPr>
            <p:ph idx="13" type="body"/>
          </p:nvPr>
        </p:nvSpPr>
        <p:spPr>
          <a:xfrm>
            <a:off x="32914028" y="13398087"/>
            <a:ext cx="10047017"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lang="en-US"/>
              <a:t>References</a:t>
            </a:r>
          </a:p>
        </p:txBody>
      </p:sp>
      <p:sp>
        <p:nvSpPr>
          <p:cNvPr id="206" name="Shape 206"/>
          <p:cNvSpPr txBox="1"/>
          <p:nvPr>
            <p:ph idx="14" type="body"/>
          </p:nvPr>
        </p:nvSpPr>
        <p:spPr>
          <a:xfrm>
            <a:off x="32914028" y="14136751"/>
            <a:ext cx="10052050" cy="1692749"/>
          </a:xfrm>
          <a:prstGeom prst="rect">
            <a:avLst/>
          </a:prstGeom>
          <a:noFill/>
          <a:ln>
            <a:noFill/>
          </a:ln>
        </p:spPr>
        <p:txBody>
          <a:bodyPr anchorCtr="0" anchor="t" bIns="228575" lIns="228575" rIns="228575" tIns="228575">
            <a:noAutofit/>
          </a:bodyPr>
          <a:lstStyle/>
          <a:p>
            <a:pPr indent="0" lvl="0" marL="0" marR="0" rtl="0" algn="l">
              <a:spcBef>
                <a:spcPts val="0"/>
              </a:spcBef>
              <a:spcAft>
                <a:spcPts val="0"/>
              </a:spcAft>
              <a:buClr>
                <a:schemeClr val="dk1"/>
              </a:buClr>
              <a:buSzPct val="25000"/>
              <a:buFont typeface="Arial"/>
              <a:buNone/>
            </a:pPr>
            <a:r>
              <a:rPr b="0" i="0" lang="en-US" sz="2500" u="none" cap="none" strike="noStrike">
                <a:solidFill>
                  <a:schemeClr val="dk1"/>
                </a:solidFill>
                <a:latin typeface="Times New Roman"/>
                <a:ea typeface="Times New Roman"/>
                <a:cs typeface="Times New Roman"/>
                <a:sym typeface="Times New Roman"/>
              </a:rPr>
              <a:t>[1] Al-Fares M et al (2008), A Scalable, Commodity Data Center Network Architecture</a:t>
            </a:r>
          </a:p>
          <a:p>
            <a:pPr indent="0" lvl="0" marL="0" marR="0" rtl="0" algn="l">
              <a:spcBef>
                <a:spcPts val="500"/>
              </a:spcBef>
              <a:buClr>
                <a:schemeClr val="dk1"/>
              </a:buClr>
              <a:buSzPct val="25000"/>
              <a:buFont typeface="Arial"/>
              <a:buNone/>
            </a:pPr>
            <a:r>
              <a:rPr lang="en-US"/>
              <a:t>[2]</a:t>
            </a:r>
            <a:r>
              <a:rPr lang="en-US" u="sng">
                <a:solidFill>
                  <a:schemeClr val="hlink"/>
                </a:solidFill>
                <a:hlinkClick r:id="rId3"/>
              </a:rPr>
              <a:t>https://www.cs.cornell.edu/courses/cs5413/2014fa/lectures/08-fattree.pdf</a:t>
            </a:r>
          </a:p>
          <a:p>
            <a:pPr indent="0" lvl="0" marL="0" marR="0" rtl="0" algn="l">
              <a:spcBef>
                <a:spcPts val="500"/>
              </a:spcBef>
              <a:buClr>
                <a:schemeClr val="dk1"/>
              </a:buClr>
              <a:buSzPct val="25000"/>
              <a:buFont typeface="Arial"/>
              <a:buNone/>
            </a:pPr>
            <a:r>
              <a:rPr lang="en-US"/>
              <a:t>[3]https://www.microsoft.com/en-us/research/publication/bcube-a-high-performance-server-centric-network-architecture-for-modular-data-centers/</a:t>
            </a:r>
          </a:p>
        </p:txBody>
      </p:sp>
      <p:sp>
        <p:nvSpPr>
          <p:cNvPr id="207" name="Shape 207"/>
          <p:cNvSpPr txBox="1"/>
          <p:nvPr>
            <p:ph idx="15" type="body"/>
          </p:nvPr>
        </p:nvSpPr>
        <p:spPr>
          <a:xfrm>
            <a:off x="32914028" y="24804751"/>
            <a:ext cx="10047017" cy="754045"/>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t/>
            </a:r>
            <a:endParaRPr b="1" i="0" sz="3700" u="sng" cap="none" strike="noStrike">
              <a:solidFill>
                <a:schemeClr val="dk1"/>
              </a:solidFill>
              <a:latin typeface="Calibri"/>
              <a:ea typeface="Calibri"/>
              <a:cs typeface="Calibri"/>
              <a:sym typeface="Calibri"/>
            </a:endParaRPr>
          </a:p>
        </p:txBody>
      </p:sp>
      <p:sp>
        <p:nvSpPr>
          <p:cNvPr id="208" name="Shape 208"/>
          <p:cNvSpPr txBox="1"/>
          <p:nvPr>
            <p:ph idx="16" type="body"/>
          </p:nvPr>
        </p:nvSpPr>
        <p:spPr>
          <a:xfrm>
            <a:off x="32914028" y="25558795"/>
            <a:ext cx="10052050" cy="2231357"/>
          </a:xfrm>
          <a:prstGeom prst="rect">
            <a:avLst/>
          </a:prstGeom>
          <a:noFill/>
          <a:ln>
            <a:noFill/>
          </a:ln>
        </p:spPr>
        <p:txBody>
          <a:bodyPr anchorCtr="0" anchor="t" bIns="228575" lIns="228575" rIns="228575" tIns="228575">
            <a:noAutofit/>
          </a:bodyPr>
          <a:lstStyle/>
          <a:p>
            <a:pPr indent="0" lvl="0" marL="0" marR="0" rtl="0" algn="l">
              <a:spcBef>
                <a:spcPts val="0"/>
              </a:spcBef>
              <a:spcAft>
                <a:spcPts val="0"/>
              </a:spcAft>
              <a:buClr>
                <a:schemeClr val="dk1"/>
              </a:buClr>
              <a:buSzPct val="25000"/>
              <a:buFont typeface="Arial"/>
              <a:buNone/>
            </a:pPr>
            <a:r>
              <a:rPr b="0" i="0" lang="en-US" sz="2500" u="none" cap="none" strike="noStrike">
                <a:solidFill>
                  <a:schemeClr val="dk1"/>
                </a:solidFill>
                <a:latin typeface="Times New Roman"/>
                <a:ea typeface="Times New Roman"/>
                <a:cs typeface="Times New Roman"/>
                <a:sym typeface="Times New Roman"/>
              </a:rPr>
              <a:t>You can find our full version of work on GitHub:</a:t>
            </a:r>
          </a:p>
          <a:p>
            <a:pPr indent="0" lvl="0" marL="0" marR="0" rtl="0" algn="l">
              <a:spcBef>
                <a:spcPts val="500"/>
              </a:spcBef>
              <a:spcAft>
                <a:spcPts val="0"/>
              </a:spcAft>
              <a:buClr>
                <a:schemeClr val="dk1"/>
              </a:buClr>
              <a:buSzPct val="25000"/>
              <a:buFont typeface="Arial"/>
              <a:buNone/>
            </a:pPr>
            <a:r>
              <a:rPr b="0" i="0" lang="en-US" sz="2500" u="sng" cap="none" strike="noStrike">
                <a:solidFill>
                  <a:schemeClr val="hlink"/>
                </a:solidFill>
                <a:latin typeface="Times New Roman"/>
                <a:ea typeface="Times New Roman"/>
                <a:cs typeface="Times New Roman"/>
                <a:sym typeface="Times New Roman"/>
                <a:hlinkClick r:id="rId4"/>
              </a:rPr>
              <a:t>http://github.com/Fu-Yilei/EE122Proj</a:t>
            </a:r>
            <a:r>
              <a:rPr lang="en-US" u="sng">
                <a:solidFill>
                  <a:schemeClr val="hlink"/>
                </a:solidFill>
                <a:hlinkClick r:id="rId5"/>
              </a:rPr>
              <a:t>e</a:t>
            </a:r>
            <a:r>
              <a:rPr b="0" i="0" lang="en-US" sz="2500" u="sng" cap="none" strike="noStrike">
                <a:solidFill>
                  <a:schemeClr val="hlink"/>
                </a:solidFill>
                <a:latin typeface="Times New Roman"/>
                <a:ea typeface="Times New Roman"/>
                <a:cs typeface="Times New Roman"/>
                <a:sym typeface="Times New Roman"/>
                <a:hlinkClick r:id="rId6"/>
              </a:rPr>
              <a:t>ct</a:t>
            </a:r>
          </a:p>
          <a:p>
            <a:pPr indent="0" lvl="0" marL="0" marR="0" rtl="0" algn="l">
              <a:spcBef>
                <a:spcPts val="500"/>
              </a:spcBef>
              <a:spcAft>
                <a:spcPts val="0"/>
              </a:spcAft>
              <a:buClr>
                <a:schemeClr val="dk1"/>
              </a:buClr>
              <a:buSzPct val="25000"/>
              <a:buFont typeface="Arial"/>
              <a:buNone/>
            </a:pPr>
            <a:r>
              <a:rPr b="0" i="0" lang="en-US" sz="2500" u="none" cap="none" strike="noStrike">
                <a:solidFill>
                  <a:schemeClr val="dk1"/>
                </a:solidFill>
                <a:latin typeface="Times New Roman"/>
                <a:ea typeface="Times New Roman"/>
                <a:cs typeface="Times New Roman"/>
                <a:sym typeface="Times New Roman"/>
              </a:rPr>
              <a:t>E-mail: </a:t>
            </a:r>
            <a:r>
              <a:rPr b="0" i="0" lang="en-US" sz="2500" u="sng" cap="none" strike="noStrike">
                <a:solidFill>
                  <a:schemeClr val="hlink"/>
                </a:solidFill>
                <a:latin typeface="Times New Roman"/>
                <a:ea typeface="Times New Roman"/>
                <a:cs typeface="Times New Roman"/>
                <a:sym typeface="Times New Roman"/>
                <a:hlinkClick r:id="rId7"/>
              </a:rPr>
              <a:t>fuyilei96@berkeley.edu</a:t>
            </a:r>
          </a:p>
          <a:p>
            <a:pPr indent="0" lvl="0" marL="0" marR="0" rtl="0" algn="l">
              <a:spcBef>
                <a:spcPts val="500"/>
              </a:spcBef>
              <a:buClr>
                <a:schemeClr val="dk1"/>
              </a:buClr>
              <a:buSzPct val="25000"/>
              <a:buFont typeface="Arial"/>
              <a:buNone/>
            </a:pPr>
            <a:r>
              <a:t/>
            </a:r>
            <a:endParaRPr b="0" i="0" sz="2500" u="none" cap="none" strike="noStrike">
              <a:solidFill>
                <a:schemeClr val="dk1"/>
              </a:solidFill>
              <a:latin typeface="Times New Roman"/>
              <a:ea typeface="Times New Roman"/>
              <a:cs typeface="Times New Roman"/>
              <a:sym typeface="Times New Roman"/>
            </a:endParaRPr>
          </a:p>
        </p:txBody>
      </p:sp>
      <p:sp>
        <p:nvSpPr>
          <p:cNvPr id="209" name="Shape 209"/>
          <p:cNvSpPr txBox="1"/>
          <p:nvPr>
            <p:ph idx="17" type="body"/>
          </p:nvPr>
        </p:nvSpPr>
        <p:spPr>
          <a:xfrm>
            <a:off x="904187" y="14076901"/>
            <a:ext cx="10056813" cy="846363"/>
          </a:xfrm>
          <a:prstGeom prst="rect">
            <a:avLst/>
          </a:prstGeom>
          <a:noFill/>
          <a:ln>
            <a:noFill/>
          </a:ln>
        </p:spPr>
        <p:txBody>
          <a:bodyPr anchorCtr="0" anchor="t" bIns="228575" lIns="228575" rIns="228575" tIns="228575">
            <a:noAutofit/>
          </a:bodyPr>
          <a:lstStyle/>
          <a:p>
            <a:pPr indent="0" lvl="0" marL="0" marR="0" rtl="0" algn="just">
              <a:spcBef>
                <a:spcPts val="0"/>
              </a:spcBef>
              <a:buClr>
                <a:schemeClr val="dk1"/>
              </a:buClr>
              <a:buSzPct val="25000"/>
              <a:buFont typeface="Arial"/>
              <a:buNone/>
            </a:pPr>
            <a:r>
              <a:rPr b="0" i="0" lang="en-US" sz="3300" u="none" cap="none" strike="noStrike">
                <a:solidFill>
                  <a:schemeClr val="dk1"/>
                </a:solidFill>
                <a:latin typeface="Times New Roman"/>
                <a:ea typeface="Times New Roman"/>
                <a:cs typeface="Times New Roman"/>
                <a:sym typeface="Times New Roman"/>
              </a:rPr>
              <a:t>Our main purpose is to </a:t>
            </a:r>
            <a:r>
              <a:rPr lang="en-US" sz="3300"/>
              <a:t>simulate the Fat-Tree data center structure and its routing algorithm. As we mentioned in abstract, we used Python and followed steps mentioned in the paper “A Scalable, Commodity Data Center Network Architecture”. First, we applied addressing algorithm in order to build a basic Fat-Tree data center architecture, named every end host, switch and core switch and allocated their IP addresses. Then, we established a prefix/suffix storing system called “CAM” and “TCAM” structure. Although we cannot simulate the “Accessing Memory” part using Python, we still applied the routing algorithm -- we added prefix tables and suffix tables in order to run query on them when packets are routing, which is, 2-level-table lookup routing algorithm. 2-level-table lookup routing algorithm can help switches find their output ports effectively. When combining with  TCAM architecture, the insert complexity can be O(N), and the delete complexity can be O(N^2). N is the length of prefix/suffix. Particularly, we simulated a whole routing path from 10.0.2.3 to 10.0.1.2. Details are mentioned in the “Simulation” part. </a:t>
            </a:r>
          </a:p>
          <a:p>
            <a:pPr indent="0" lvl="0" marL="0" marR="0" rtl="0" algn="just">
              <a:spcBef>
                <a:spcPts val="0"/>
              </a:spcBef>
              <a:buClr>
                <a:schemeClr val="dk1"/>
              </a:buClr>
              <a:buSzPct val="25000"/>
              <a:buFont typeface="Arial"/>
              <a:buNone/>
            </a:pPr>
            <a:r>
              <a:t/>
            </a:r>
            <a:endParaRPr sz="3300"/>
          </a:p>
          <a:p>
            <a:pPr indent="0" lvl="0" marL="0" marR="0" rtl="0" algn="just">
              <a:spcBef>
                <a:spcPts val="0"/>
              </a:spcBef>
              <a:buClr>
                <a:schemeClr val="dk1"/>
              </a:buClr>
              <a:buSzPct val="25000"/>
              <a:buFont typeface="Arial"/>
              <a:buNone/>
            </a:pPr>
            <a:r>
              <a:rPr lang="en-US" sz="3300"/>
              <a:t>In addition, we applied the flow classification algorithm in order to recognize subsequent packets of the same flow, and forward them on the same outgoing port. Also, we are able to periodically reassign a minimal number of flow output ports to minimize any disparity between the aggregate flow capacity of different ports.</a:t>
            </a:r>
          </a:p>
          <a:p>
            <a:pPr indent="0" lvl="0" marL="0" marR="0" rtl="0" algn="just">
              <a:spcBef>
                <a:spcPts val="0"/>
              </a:spcBef>
              <a:buClr>
                <a:schemeClr val="dk1"/>
              </a:buClr>
              <a:buSzPct val="25000"/>
              <a:buFont typeface="Arial"/>
              <a:buNone/>
            </a:pPr>
            <a:r>
              <a:t/>
            </a:r>
            <a:endParaRPr sz="3300"/>
          </a:p>
          <a:p>
            <a:pPr indent="0" lvl="0" marL="0" marR="0" rtl="0" algn="just">
              <a:spcBef>
                <a:spcPts val="0"/>
              </a:spcBef>
              <a:buClr>
                <a:schemeClr val="dk1"/>
              </a:buClr>
              <a:buSzPct val="25000"/>
              <a:buFont typeface="Arial"/>
              <a:buNone/>
            </a:pPr>
            <a:r>
              <a:rPr lang="en-US" sz="3300"/>
              <a:t>Nevertheless, Fat-Tree architecture and 2-level-table lookup routing example are not the only solution for data centers. We also introduced other structures such as VL2, and BCube.</a:t>
            </a:r>
            <a:r>
              <a:rPr lang="en-US" sz="2000"/>
              <a:t>[2][3]</a:t>
            </a:r>
          </a:p>
        </p:txBody>
      </p:sp>
      <p:sp>
        <p:nvSpPr>
          <p:cNvPr id="210" name="Shape 210"/>
          <p:cNvSpPr txBox="1"/>
          <p:nvPr>
            <p:ph idx="18" type="body"/>
          </p:nvPr>
        </p:nvSpPr>
        <p:spPr>
          <a:xfrm>
            <a:off x="5932592" y="3721582"/>
            <a:ext cx="31998968" cy="811493"/>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b="0" i="0" lang="en-US" sz="4400" u="none" cap="none" strike="noStrike">
                <a:solidFill>
                  <a:schemeClr val="dk1"/>
                </a:solidFill>
                <a:latin typeface="Calibri"/>
                <a:ea typeface="Calibri"/>
                <a:cs typeface="Calibri"/>
                <a:sym typeface="Calibri"/>
              </a:rPr>
              <a:t>University of California, Berkeley</a:t>
            </a:r>
          </a:p>
        </p:txBody>
      </p:sp>
      <p:sp>
        <p:nvSpPr>
          <p:cNvPr id="211" name="Shape 211"/>
          <p:cNvSpPr txBox="1"/>
          <p:nvPr>
            <p:ph idx="19" type="body"/>
          </p:nvPr>
        </p:nvSpPr>
        <p:spPr>
          <a:xfrm>
            <a:off x="5932592" y="2783331"/>
            <a:ext cx="31998968" cy="1280159"/>
          </a:xfrm>
          <a:prstGeom prst="rect">
            <a:avLst/>
          </a:prstGeom>
          <a:noFill/>
          <a:ln>
            <a:noFill/>
          </a:ln>
        </p:spPr>
        <p:txBody>
          <a:bodyPr anchorCtr="1" anchor="t" bIns="45700" lIns="91425" rIns="91425" tIns="45700">
            <a:noAutofit/>
          </a:bodyPr>
          <a:lstStyle/>
          <a:p>
            <a:pPr indent="0" lvl="0" marL="0" marR="0" rtl="0" algn="ctr">
              <a:spcBef>
                <a:spcPts val="0"/>
              </a:spcBef>
              <a:buClr>
                <a:schemeClr val="dk1"/>
              </a:buClr>
              <a:buSzPct val="25000"/>
              <a:buFont typeface="Arial"/>
              <a:buNone/>
            </a:pPr>
            <a:r>
              <a:rPr b="1" i="0" lang="en-US" sz="6000" u="none" cap="none" strike="noStrike">
                <a:solidFill>
                  <a:schemeClr val="dk1"/>
                </a:solidFill>
                <a:latin typeface="Calibri"/>
                <a:ea typeface="Calibri"/>
                <a:cs typeface="Calibri"/>
                <a:sym typeface="Calibri"/>
              </a:rPr>
              <a:t>Yilei Fu,  Lihang Gong, Yuanfeng Wen</a:t>
            </a:r>
          </a:p>
        </p:txBody>
      </p:sp>
      <p:sp>
        <p:nvSpPr>
          <p:cNvPr id="212" name="Shape 212"/>
          <p:cNvSpPr txBox="1"/>
          <p:nvPr>
            <p:ph idx="20" type="body"/>
          </p:nvPr>
        </p:nvSpPr>
        <p:spPr>
          <a:xfrm>
            <a:off x="5932592" y="580112"/>
            <a:ext cx="31998968" cy="1637973"/>
          </a:xfrm>
          <a:prstGeom prst="rect">
            <a:avLst/>
          </a:prstGeom>
          <a:noFill/>
          <a:ln>
            <a:noFill/>
          </a:ln>
        </p:spPr>
        <p:txBody>
          <a:bodyPr anchorCtr="1" anchor="t" bIns="45700" lIns="91425" rIns="91425" tIns="45700">
            <a:noAutofit/>
          </a:bodyPr>
          <a:lstStyle/>
          <a:p>
            <a:pPr indent="0" lvl="0" marL="0" marR="0" rtl="0" algn="ctr">
              <a:lnSpc>
                <a:spcPct val="80000"/>
              </a:lnSpc>
              <a:spcBef>
                <a:spcPts val="0"/>
              </a:spcBef>
              <a:spcAft>
                <a:spcPts val="0"/>
              </a:spcAft>
              <a:buClr>
                <a:schemeClr val="lt1"/>
              </a:buClr>
              <a:buSzPct val="25000"/>
              <a:buFont typeface="Arial"/>
              <a:buNone/>
            </a:pPr>
            <a:r>
              <a:rPr b="1" i="0" lang="en-US" sz="5462" u="none" cap="none" strike="noStrike">
                <a:solidFill>
                  <a:schemeClr val="lt1"/>
                </a:solidFill>
                <a:latin typeface="Calibri"/>
                <a:ea typeface="Calibri"/>
                <a:cs typeface="Calibri"/>
                <a:sym typeface="Calibri"/>
              </a:rPr>
              <a:t>Simulation of a Scalable Commodity Data Center </a:t>
            </a:r>
            <a:r>
              <a:rPr lang="en-US" sz="5462"/>
              <a:t>with Fat-Tree</a:t>
            </a:r>
          </a:p>
          <a:p>
            <a:pPr indent="0" lvl="0" marL="0" marR="0" rtl="0" algn="ctr">
              <a:lnSpc>
                <a:spcPct val="80000"/>
              </a:lnSpc>
              <a:spcBef>
                <a:spcPts val="1092"/>
              </a:spcBef>
              <a:buClr>
                <a:schemeClr val="lt1"/>
              </a:buClr>
              <a:buSzPct val="25000"/>
              <a:buFont typeface="Arial"/>
              <a:buNone/>
            </a:pPr>
            <a:r>
              <a:rPr lang="en-US" sz="5462"/>
              <a:t>a</a:t>
            </a:r>
            <a:r>
              <a:rPr b="1" i="0" lang="en-US" sz="5462" u="none" cap="none" strike="noStrike">
                <a:solidFill>
                  <a:schemeClr val="lt1"/>
                </a:solidFill>
                <a:latin typeface="Calibri"/>
                <a:ea typeface="Calibri"/>
                <a:cs typeface="Calibri"/>
                <a:sym typeface="Calibri"/>
              </a:rPr>
              <a:t>nd </a:t>
            </a:r>
            <a:r>
              <a:rPr lang="en-US" sz="5462"/>
              <a:t>Exploration of Future Alternatives</a:t>
            </a:r>
            <a:r>
              <a:rPr b="1" i="0" lang="en-US" sz="5462" u="none" cap="none" strike="noStrike">
                <a:solidFill>
                  <a:schemeClr val="lt1"/>
                </a:solidFill>
                <a:latin typeface="Calibri"/>
                <a:ea typeface="Calibri"/>
                <a:cs typeface="Calibri"/>
                <a:sym typeface="Calibri"/>
              </a:rPr>
              <a:t>.</a:t>
            </a:r>
          </a:p>
        </p:txBody>
      </p:sp>
      <p:sp>
        <p:nvSpPr>
          <p:cNvPr id="213" name="Shape 213"/>
          <p:cNvSpPr txBox="1"/>
          <p:nvPr/>
        </p:nvSpPr>
        <p:spPr>
          <a:xfrm>
            <a:off x="-11938575" y="30182696"/>
            <a:ext cx="184666" cy="141577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pic>
        <p:nvPicPr>
          <p:cNvPr descr="Screen Shot 2017-04-18 at 14.02.01.png" id="214" name="Shape 214"/>
          <p:cNvPicPr preferRelativeResize="0"/>
          <p:nvPr/>
        </p:nvPicPr>
        <p:blipFill>
          <a:blip r:embed="rId8">
            <a:alphaModFix/>
          </a:blip>
          <a:stretch>
            <a:fillRect/>
          </a:stretch>
        </p:blipFill>
        <p:spPr>
          <a:xfrm>
            <a:off x="11633212" y="6429537"/>
            <a:ext cx="9956800" cy="4765899"/>
          </a:xfrm>
          <a:prstGeom prst="rect">
            <a:avLst/>
          </a:prstGeom>
          <a:noFill/>
          <a:ln>
            <a:noFill/>
          </a:ln>
        </p:spPr>
      </p:pic>
      <p:pic>
        <p:nvPicPr>
          <p:cNvPr descr="Screen Shot 2017-04-18 at 14.02.21.png" id="215" name="Shape 215"/>
          <p:cNvPicPr preferRelativeResize="0"/>
          <p:nvPr/>
        </p:nvPicPr>
        <p:blipFill>
          <a:blip r:embed="rId9">
            <a:alphaModFix/>
          </a:blip>
          <a:stretch>
            <a:fillRect/>
          </a:stretch>
        </p:blipFill>
        <p:spPr>
          <a:xfrm>
            <a:off x="11633199" y="11301747"/>
            <a:ext cx="9956824" cy="5687388"/>
          </a:xfrm>
          <a:prstGeom prst="rect">
            <a:avLst/>
          </a:prstGeom>
          <a:noFill/>
          <a:ln>
            <a:noFill/>
          </a:ln>
        </p:spPr>
      </p:pic>
      <p:pic>
        <p:nvPicPr>
          <p:cNvPr descr="Screen Shot 2017-04-18 at 14.07.02.png" id="216" name="Shape 216"/>
          <p:cNvPicPr preferRelativeResize="0"/>
          <p:nvPr/>
        </p:nvPicPr>
        <p:blipFill>
          <a:blip r:embed="rId10">
            <a:alphaModFix/>
          </a:blip>
          <a:stretch>
            <a:fillRect/>
          </a:stretch>
        </p:blipFill>
        <p:spPr>
          <a:xfrm>
            <a:off x="11633200" y="17703364"/>
            <a:ext cx="9956823" cy="6610943"/>
          </a:xfrm>
          <a:prstGeom prst="rect">
            <a:avLst/>
          </a:prstGeom>
          <a:noFill/>
          <a:ln>
            <a:noFill/>
          </a:ln>
        </p:spPr>
      </p:pic>
      <p:pic>
        <p:nvPicPr>
          <p:cNvPr descr="Screen Shot 2017-04-18 at 14.08.22.png" id="217" name="Shape 217"/>
          <p:cNvPicPr preferRelativeResize="0"/>
          <p:nvPr/>
        </p:nvPicPr>
        <p:blipFill>
          <a:blip r:embed="rId11">
            <a:alphaModFix/>
          </a:blip>
          <a:stretch>
            <a:fillRect/>
          </a:stretch>
        </p:blipFill>
        <p:spPr>
          <a:xfrm>
            <a:off x="11633199" y="24804749"/>
            <a:ext cx="9956824" cy="6154836"/>
          </a:xfrm>
          <a:prstGeom prst="rect">
            <a:avLst/>
          </a:prstGeom>
          <a:noFill/>
          <a:ln>
            <a:noFill/>
          </a:ln>
        </p:spPr>
      </p:pic>
      <p:pic>
        <p:nvPicPr>
          <p:cNvPr descr="Screen Shot 2017-04-18 at 14.12.47.png" id="218" name="Shape 218"/>
          <p:cNvPicPr preferRelativeResize="0"/>
          <p:nvPr/>
        </p:nvPicPr>
        <p:blipFill>
          <a:blip r:embed="rId12">
            <a:alphaModFix/>
          </a:blip>
          <a:stretch>
            <a:fillRect/>
          </a:stretch>
        </p:blipFill>
        <p:spPr>
          <a:xfrm>
            <a:off x="22262149" y="5654225"/>
            <a:ext cx="9956825" cy="5263591"/>
          </a:xfrm>
          <a:prstGeom prst="rect">
            <a:avLst/>
          </a:prstGeom>
          <a:noFill/>
          <a:ln>
            <a:noFill/>
          </a:ln>
        </p:spPr>
      </p:pic>
      <p:pic>
        <p:nvPicPr>
          <p:cNvPr descr="Screen Shot 2017-04-18 at 14.13.55.png" id="219" name="Shape 219"/>
          <p:cNvPicPr preferRelativeResize="0"/>
          <p:nvPr/>
        </p:nvPicPr>
        <p:blipFill>
          <a:blip r:embed="rId13">
            <a:alphaModFix/>
          </a:blip>
          <a:stretch>
            <a:fillRect/>
          </a:stretch>
        </p:blipFill>
        <p:spPr>
          <a:xfrm>
            <a:off x="22296587" y="10917824"/>
            <a:ext cx="9956826" cy="4626039"/>
          </a:xfrm>
          <a:prstGeom prst="rect">
            <a:avLst/>
          </a:prstGeom>
          <a:noFill/>
          <a:ln>
            <a:noFill/>
          </a:ln>
        </p:spPr>
      </p:pic>
      <p:sp>
        <p:nvSpPr>
          <p:cNvPr id="220" name="Shape 220"/>
          <p:cNvSpPr txBox="1"/>
          <p:nvPr/>
        </p:nvSpPr>
        <p:spPr>
          <a:xfrm>
            <a:off x="22288500" y="15735300"/>
            <a:ext cx="9930600" cy="1280100"/>
          </a:xfrm>
          <a:prstGeom prst="rect">
            <a:avLst/>
          </a:prstGeom>
          <a:noFill/>
          <a:ln>
            <a:noFill/>
          </a:ln>
        </p:spPr>
        <p:txBody>
          <a:bodyPr anchorCtr="0" anchor="t" bIns="91425" lIns="91425" rIns="91425" tIns="91425">
            <a:noAutofit/>
          </a:bodyPr>
          <a:lstStyle/>
          <a:p>
            <a:pPr lvl="0" rtl="0" algn="just">
              <a:spcBef>
                <a:spcPts val="0"/>
              </a:spcBef>
              <a:buNone/>
            </a:pPr>
            <a:r>
              <a:t/>
            </a:r>
            <a:endParaRPr sz="2500">
              <a:latin typeface="Times New Roman"/>
              <a:ea typeface="Times New Roman"/>
              <a:cs typeface="Times New Roman"/>
              <a:sym typeface="Times New Roman"/>
            </a:endParaRPr>
          </a:p>
          <a:p>
            <a:pPr lvl="0" rtl="0" algn="just">
              <a:spcBef>
                <a:spcPts val="0"/>
              </a:spcBef>
              <a:buNone/>
            </a:pPr>
            <a:r>
              <a:t/>
            </a:r>
            <a:endParaRPr sz="2500">
              <a:latin typeface="Times New Roman"/>
              <a:ea typeface="Times New Roman"/>
              <a:cs typeface="Times New Roman"/>
              <a:sym typeface="Times New Roman"/>
            </a:endParaRPr>
          </a:p>
          <a:p>
            <a:pPr lvl="0" algn="just">
              <a:spcBef>
                <a:spcPts val="0"/>
              </a:spcBef>
              <a:buNone/>
            </a:pPr>
            <a:r>
              <a:rPr lang="en-US" sz="2500">
                <a:latin typeface="Times New Roman"/>
                <a:ea typeface="Times New Roman"/>
                <a:cs typeface="Times New Roman"/>
                <a:sym typeface="Times New Roman"/>
              </a:rPr>
              <a:t>Suppose we have a new flow coming in at this point, which goes from source IP 10.2.0.3 to 10.0.0.2 (passing through the same pod switches):</a:t>
            </a:r>
          </a:p>
        </p:txBody>
      </p:sp>
      <p:sp>
        <p:nvSpPr>
          <p:cNvPr id="221" name="Shape 221"/>
          <p:cNvSpPr txBox="1"/>
          <p:nvPr>
            <p:ph idx="7" type="body"/>
          </p:nvPr>
        </p:nvSpPr>
        <p:spPr>
          <a:xfrm>
            <a:off x="22222825" y="15735311"/>
            <a:ext cx="10058400" cy="7539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lang="en-US"/>
              <a:t>FLOW SCHEDULING</a:t>
            </a:r>
          </a:p>
        </p:txBody>
      </p:sp>
      <p:pic>
        <p:nvPicPr>
          <p:cNvPr descr="Screen Shot 2017-04-18 at 14.22.13.png" id="222" name="Shape 222"/>
          <p:cNvPicPr preferRelativeResize="0"/>
          <p:nvPr/>
        </p:nvPicPr>
        <p:blipFill>
          <a:blip r:embed="rId14">
            <a:alphaModFix/>
          </a:blip>
          <a:stretch>
            <a:fillRect/>
          </a:stretch>
        </p:blipFill>
        <p:spPr>
          <a:xfrm>
            <a:off x="22262162" y="17737875"/>
            <a:ext cx="9956824" cy="5536272"/>
          </a:xfrm>
          <a:prstGeom prst="rect">
            <a:avLst/>
          </a:prstGeom>
          <a:noFill/>
          <a:ln>
            <a:noFill/>
          </a:ln>
        </p:spPr>
      </p:pic>
      <p:sp>
        <p:nvSpPr>
          <p:cNvPr id="223" name="Shape 223"/>
          <p:cNvSpPr txBox="1"/>
          <p:nvPr/>
        </p:nvSpPr>
        <p:spPr>
          <a:xfrm>
            <a:off x="33680400" y="23507700"/>
            <a:ext cx="21945600" cy="25602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Screen Shot 2017-04-18 at 14.34.01.png" id="224" name="Shape 224"/>
          <p:cNvPicPr preferRelativeResize="0"/>
          <p:nvPr/>
        </p:nvPicPr>
        <p:blipFill>
          <a:blip r:embed="rId15">
            <a:alphaModFix/>
          </a:blip>
          <a:stretch>
            <a:fillRect/>
          </a:stretch>
        </p:blipFill>
        <p:spPr>
          <a:xfrm>
            <a:off x="22304374" y="23996623"/>
            <a:ext cx="9956824" cy="6430089"/>
          </a:xfrm>
          <a:prstGeom prst="rect">
            <a:avLst/>
          </a:prstGeom>
          <a:noFill/>
          <a:ln>
            <a:noFill/>
          </a:ln>
        </p:spPr>
      </p:pic>
      <p:pic>
        <p:nvPicPr>
          <p:cNvPr descr="Screen Shot 2017-04-18 at 14.43.04.png" id="225" name="Shape 225"/>
          <p:cNvPicPr preferRelativeResize="0"/>
          <p:nvPr/>
        </p:nvPicPr>
        <p:blipFill>
          <a:blip r:embed="rId16">
            <a:alphaModFix/>
          </a:blip>
          <a:stretch>
            <a:fillRect/>
          </a:stretch>
        </p:blipFill>
        <p:spPr>
          <a:xfrm>
            <a:off x="32929599" y="5842699"/>
            <a:ext cx="9930599" cy="65148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