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70337" y="0"/>
            <a:ext cx="3038475" cy="46513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1675" y="4416425"/>
            <a:ext cx="5607049" cy="4183063"/>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29675"/>
            <a:ext cx="3038475" cy="465138"/>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70337" y="8829675"/>
            <a:ext cx="3038475" cy="465138"/>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701675" y="4416425"/>
            <a:ext cx="5607049" cy="418306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Single point of failure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 Over subscript of links higher up in the topology – Trade off between cost and provisioning</a:t>
            </a:r>
          </a:p>
        </p:txBody>
      </p:sp>
      <p:sp>
        <p:nvSpPr>
          <p:cNvPr id="209" name="Shape 209"/>
          <p:cNvSpPr txBox="1"/>
          <p:nvPr>
            <p:ph idx="12" type="sldNum"/>
          </p:nvPr>
        </p:nvSpPr>
        <p:spPr>
          <a:xfrm>
            <a:off x="3970337" y="8829675"/>
            <a:ext cx="3038475" cy="465138"/>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701675" y="4416425"/>
            <a:ext cx="5607000" cy="4183200"/>
          </a:xfrm>
          <a:prstGeom prst="rect">
            <a:avLst/>
          </a:prstGeom>
        </p:spPr>
        <p:txBody>
          <a:bodyPr anchorCtr="0" anchor="t" bIns="91425" lIns="91425" rIns="91425" tIns="91425">
            <a:noAutofit/>
          </a:bodyPr>
          <a:lstStyle/>
          <a:p>
            <a:pPr lvl="0">
              <a:spcBef>
                <a:spcPts val="0"/>
              </a:spcBef>
              <a:buNone/>
            </a:pPr>
            <a:r>
              <a:rPr lang="en-US"/>
              <a:t>BCube Topology have a smaller scale and a better scalability, which can make the whole data center network occupy less </a:t>
            </a:r>
            <a:r>
              <a:rPr lang="en-US"/>
              <a:t>storage</a:t>
            </a:r>
            <a:r>
              <a:rPr lang="en-US"/>
              <a:t> space and maintain a higher scalability. Plus when there are some accidents happen, BCube structure can protect our loss to be </a:t>
            </a:r>
            <a:r>
              <a:rPr lang="en-US"/>
              <a:t>minimum</a:t>
            </a:r>
          </a:p>
          <a:p>
            <a:pPr lvl="0">
              <a:spcBef>
                <a:spcPts val="0"/>
              </a:spcBef>
              <a:buNone/>
            </a:pPr>
            <a:r>
              <a:rPr lang="en-US"/>
              <a:t>Fat-Tree topology have a less routing complexity, which can make the lower level of data center, which always have many hosts. A lower complexity can help the establishment of Data center network easier. </a:t>
            </a:r>
          </a:p>
        </p:txBody>
      </p:sp>
      <p:sp>
        <p:nvSpPr>
          <p:cNvPr id="289" name="Shape 289"/>
          <p:cNvSpPr txBox="1"/>
          <p:nvPr>
            <p:ph idx="12" type="sldNum"/>
          </p:nvPr>
        </p:nvSpPr>
        <p:spPr>
          <a:xfrm>
            <a:off x="3970337" y="8829675"/>
            <a:ext cx="3038399" cy="4650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01675" y="4416425"/>
            <a:ext cx="5607049" cy="4183063"/>
          </a:xfrm>
          <a:prstGeom prst="rect">
            <a:avLst/>
          </a:prstGeom>
        </p:spPr>
        <p:txBody>
          <a:bodyPr anchorCtr="0" anchor="t" bIns="91425" lIns="91425" rIns="91425" tIns="91425">
            <a:noAutofit/>
          </a:bodyPr>
          <a:lstStyle/>
          <a:p>
            <a:pPr lvl="0">
              <a:spcBef>
                <a:spcPts val="0"/>
              </a:spcBef>
              <a:buNone/>
            </a:pPr>
            <a:r>
              <a:rPr lang="en-US" sz="1500">
                <a:latin typeface="Times New Roman"/>
                <a:ea typeface="Times New Roman"/>
                <a:cs typeface="Times New Roman"/>
                <a:sym typeface="Times New Roman"/>
              </a:rPr>
              <a:t>Today’s data centers may contain tens of thousands of computers with significant aggregate bandwidth requirements. The network architecture typically consists of a tree of routing and switching elements with progressively more specialized and expensive equipment moving up the network hierarchy. Unfortunately, even when deploying the highest-end IP switches/routers, resulting topologies may only support 50% of the aggregate bandwidth available at the edge of the network, while still incurring tremendous cost. </a:t>
            </a:r>
          </a:p>
        </p:txBody>
      </p:sp>
      <p:sp>
        <p:nvSpPr>
          <p:cNvPr id="216" name="Shape 21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701675" y="4416425"/>
            <a:ext cx="5607049" cy="418306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500" u="none" cap="none" strike="noStrike">
                <a:solidFill>
                  <a:schemeClr val="dk1"/>
                </a:solidFill>
                <a:latin typeface="Calibri"/>
                <a:ea typeface="Calibri"/>
                <a:cs typeface="Calibri"/>
                <a:sym typeface="Calibri"/>
              </a:rPr>
              <a:t>Fat tree has identical bandwidth at any bisections – Each layer has the same aggregated bandwidth </a:t>
            </a:r>
          </a:p>
          <a:p>
            <a:pPr indent="0" lvl="0" marL="0" marR="0" rtl="0" algn="l">
              <a:spcBef>
                <a:spcPts val="0"/>
              </a:spcBef>
              <a:buSzPct val="25000"/>
              <a:buNone/>
            </a:pPr>
            <a:r>
              <a:rPr b="0" i="0" lang="en-US" sz="1500" u="none" cap="none" strike="noStrike">
                <a:solidFill>
                  <a:schemeClr val="dk1"/>
                </a:solidFill>
                <a:latin typeface="Calibri"/>
                <a:ea typeface="Calibri"/>
                <a:cs typeface="Calibri"/>
                <a:sym typeface="Calibri"/>
              </a:rPr>
              <a:t>• Can be built using cheap devices with uniform capacity</a:t>
            </a:r>
          </a:p>
          <a:p>
            <a:pPr indent="457200" lvl="0" marL="0" marR="0" rtl="0" algn="l">
              <a:spcBef>
                <a:spcPts val="0"/>
              </a:spcBef>
              <a:buSzPct val="25000"/>
              <a:buNone/>
            </a:pPr>
            <a:r>
              <a:rPr b="0" i="0" lang="en-US" sz="1500" u="none" cap="none" strike="noStrike">
                <a:solidFill>
                  <a:schemeClr val="dk1"/>
                </a:solidFill>
                <a:latin typeface="Calibri"/>
                <a:ea typeface="Calibri"/>
                <a:cs typeface="Calibri"/>
                <a:sym typeface="Calibri"/>
              </a:rPr>
              <a:t> – Each port supports same speed as end host</a:t>
            </a:r>
          </a:p>
          <a:p>
            <a:pPr indent="0" lvl="0" marL="457200" marR="0" rtl="0" algn="l">
              <a:spcBef>
                <a:spcPts val="0"/>
              </a:spcBef>
              <a:buSzPct val="25000"/>
              <a:buNone/>
            </a:pPr>
            <a:r>
              <a:rPr b="0" i="0" lang="en-US" sz="1500" u="none" cap="none" strike="noStrike">
                <a:solidFill>
                  <a:schemeClr val="dk1"/>
                </a:solidFill>
                <a:latin typeface="Calibri"/>
                <a:ea typeface="Calibri"/>
                <a:cs typeface="Calibri"/>
                <a:sym typeface="Calibri"/>
              </a:rPr>
              <a:t> – All devices can transmit at line speed if packets are distributed uniform along available paths </a:t>
            </a:r>
          </a:p>
          <a:p>
            <a:pPr indent="0" lvl="0" marL="0" marR="0" rtl="0" algn="l">
              <a:spcBef>
                <a:spcPts val="0"/>
              </a:spcBef>
              <a:buSzPct val="25000"/>
              <a:buNone/>
            </a:pPr>
            <a:r>
              <a:rPr b="0" i="0" lang="en-US" sz="1500" u="none" cap="none" strike="noStrike">
                <a:solidFill>
                  <a:schemeClr val="dk1"/>
                </a:solidFill>
                <a:latin typeface="Calibri"/>
                <a:ea typeface="Calibri"/>
                <a:cs typeface="Calibri"/>
                <a:sym typeface="Calibri"/>
              </a:rPr>
              <a:t>• Great scalability: k-port switch supports k3/4 servers</a:t>
            </a:r>
          </a:p>
        </p:txBody>
      </p:sp>
      <p:sp>
        <p:nvSpPr>
          <p:cNvPr id="224" name="Shape 224"/>
          <p:cNvSpPr txBox="1"/>
          <p:nvPr>
            <p:ph idx="12" type="sldNum"/>
          </p:nvPr>
        </p:nvSpPr>
        <p:spPr>
          <a:xfrm>
            <a:off x="3970337" y="8829675"/>
            <a:ext cx="3038475" cy="465138"/>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01675" y="4416425"/>
            <a:ext cx="5607049" cy="4183063"/>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01675" y="4416425"/>
            <a:ext cx="5607049" cy="4183063"/>
          </a:xfrm>
          <a:prstGeom prst="rect">
            <a:avLst/>
          </a:prstGeom>
        </p:spPr>
        <p:txBody>
          <a:bodyPr anchorCtr="0" anchor="t" bIns="91425" lIns="91425" rIns="91425" tIns="91425">
            <a:noAutofit/>
          </a:bodyPr>
          <a:lstStyle/>
          <a:p>
            <a:pPr lvl="0" rtl="0" algn="just">
              <a:spcBef>
                <a:spcPts val="0"/>
              </a:spcBef>
              <a:buClr>
                <a:schemeClr val="dk1"/>
              </a:buClr>
              <a:buSzPct val="25000"/>
              <a:buFont typeface="Arial"/>
              <a:buNone/>
            </a:pPr>
            <a:r>
              <a:rPr lang="en-US" sz="1400">
                <a:latin typeface="Rockwell"/>
                <a:ea typeface="Rockwell"/>
                <a:cs typeface="Rockwell"/>
                <a:sym typeface="Rockwell"/>
              </a:rPr>
              <a:t>These three figures show the routing table in each switch, assigned by specific algorithm. There are some differences between different layers. For example, core switches only have prefix tables because packets will not go up any more. When one packet comes to one switch, the switch will compare the packet destination IP with the table, first matches suffix table, then matches prefix table, then decide which port will the packet export. In this way, the response time will be much shorter than traditional way.</a:t>
            </a:r>
          </a:p>
          <a:p>
            <a:pPr lvl="0">
              <a:spcBef>
                <a:spcPts val="0"/>
              </a:spcBef>
              <a:buNone/>
            </a:pPr>
            <a:r>
              <a:t/>
            </a:r>
            <a:endParaRPr/>
          </a:p>
        </p:txBody>
      </p:sp>
      <p:sp>
        <p:nvSpPr>
          <p:cNvPr id="239" name="Shape 23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701675" y="4416425"/>
            <a:ext cx="5607049" cy="4183063"/>
          </a:xfrm>
          <a:prstGeom prst="rect">
            <a:avLst/>
          </a:prstGeom>
        </p:spPr>
        <p:txBody>
          <a:bodyPr anchorCtr="0" anchor="t" bIns="91425" lIns="91425" rIns="91425" tIns="91425">
            <a:noAutofit/>
          </a:bodyPr>
          <a:lstStyle/>
          <a:p>
            <a:pPr lvl="0" rtl="0" algn="just">
              <a:spcBef>
                <a:spcPts val="0"/>
              </a:spcBef>
              <a:buClr>
                <a:schemeClr val="dk1"/>
              </a:buClr>
              <a:buSzPct val="25000"/>
              <a:buFont typeface="Arial"/>
              <a:buNone/>
            </a:pPr>
            <a:r>
              <a:rPr lang="en-US">
                <a:latin typeface="Rockwell"/>
                <a:ea typeface="Rockwell"/>
                <a:cs typeface="Rockwell"/>
                <a:sym typeface="Rockwell"/>
              </a:rPr>
              <a:t>After doing that, we can run simulation. This result shows the switches the packet went through from source host to destination host. First, the gateway switch of the source host (10.0.1.1) will only match the packet with the /0 first-level prefix, and therefore will forward the packet according to the  table. In that table, the packet matches the 0.0.0.3/8 suffix, which points to port 2 and switch 10.0.2.1. Switch 10.0.2.1 also follows the same steps and forwards on port 3, connected to core switch 10.4.1.1. The core switch matches the packet to a terminating 10.2.0.0/16 prefix, which points to the destination pod 2 on port 2, and switch 10.2.2.1. This switch belongs to the same pod as the destination subnet, and therefore has a terminating prefix, 10.2.0.0/24, which points to the switch responsible for that subnet, 10.2.0.1 on port 0. From there, switches deliver the packet to the destination host 10.2.0.3.</a:t>
            </a:r>
          </a:p>
          <a:p>
            <a:pPr lvl="0">
              <a:spcBef>
                <a:spcPts val="0"/>
              </a:spcBef>
              <a:buNone/>
            </a:pPr>
            <a:r>
              <a:t/>
            </a:r>
            <a:endParaRPr/>
          </a:p>
        </p:txBody>
      </p:sp>
      <p:sp>
        <p:nvSpPr>
          <p:cNvPr id="248" name="Shape 24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01675" y="4416425"/>
            <a:ext cx="5607049" cy="4183063"/>
          </a:xfrm>
          <a:prstGeom prst="rect">
            <a:avLst/>
          </a:prstGeom>
        </p:spPr>
        <p:txBody>
          <a:bodyPr anchorCtr="0" anchor="t" bIns="91425" lIns="91425" rIns="91425" tIns="91425">
            <a:noAutofit/>
          </a:bodyPr>
          <a:lstStyle/>
          <a:p>
            <a:pPr lvl="0" rtl="0" algn="just">
              <a:spcBef>
                <a:spcPts val="0"/>
              </a:spcBef>
              <a:buClr>
                <a:schemeClr val="dk1"/>
              </a:buClr>
              <a:buSzPct val="25000"/>
              <a:buFont typeface="Arial"/>
              <a:buNone/>
            </a:pPr>
            <a:r>
              <a:rPr lang="en-US" sz="1400">
                <a:latin typeface="Rockwell"/>
                <a:ea typeface="Rockwell"/>
                <a:cs typeface="Rockwell"/>
                <a:sym typeface="Rockwell"/>
              </a:rPr>
              <a:t>We also ran several simulations on flow classification.</a:t>
            </a:r>
          </a:p>
          <a:p>
            <a:pPr lvl="0" rtl="0" algn="just">
              <a:spcBef>
                <a:spcPts val="0"/>
              </a:spcBef>
              <a:buClr>
                <a:schemeClr val="dk1"/>
              </a:buClr>
              <a:buSzPct val="25000"/>
              <a:buFont typeface="Arial"/>
              <a:buNone/>
            </a:pPr>
            <a:r>
              <a:rPr lang="en-US" sz="1400">
                <a:latin typeface="Rockwell"/>
                <a:ea typeface="Rockwell"/>
                <a:cs typeface="Rockwell"/>
                <a:sym typeface="Rockwell"/>
              </a:rPr>
              <a:t>When there is a new flow coming, we  can run the flow classification algorithm in order to :</a:t>
            </a:r>
          </a:p>
          <a:p>
            <a:pPr lvl="0" rtl="0" algn="just">
              <a:spcBef>
                <a:spcPts val="0"/>
              </a:spcBef>
              <a:buClr>
                <a:schemeClr val="dk1"/>
              </a:buClr>
              <a:buSzPct val="25000"/>
              <a:buFont typeface="Arial"/>
              <a:buNone/>
            </a:pPr>
            <a:r>
              <a:rPr lang="en-US" sz="1400">
                <a:latin typeface="Rockwell"/>
                <a:ea typeface="Rockwell"/>
                <a:cs typeface="Rockwell"/>
                <a:sym typeface="Rockwell"/>
              </a:rPr>
              <a:t>1.Recognize subsequent packets of the same flow, and forward them on the same outgoing port.</a:t>
            </a:r>
          </a:p>
          <a:p>
            <a:pPr lvl="0" rtl="0" algn="just">
              <a:spcBef>
                <a:spcPts val="0"/>
              </a:spcBef>
              <a:buClr>
                <a:schemeClr val="dk1"/>
              </a:buClr>
              <a:buSzPct val="25000"/>
              <a:buFont typeface="Arial"/>
              <a:buNone/>
            </a:pPr>
            <a:r>
              <a:rPr lang="en-US" sz="1400">
                <a:latin typeface="Rockwell"/>
                <a:ea typeface="Rockwell"/>
                <a:cs typeface="Rockwell"/>
                <a:sym typeface="Rockwell"/>
              </a:rPr>
              <a:t>2.Periodically reassign a minimal number of flow output ports to minimize any disparity between the aggregate flow capacity of different ports.</a:t>
            </a:r>
          </a:p>
          <a:p>
            <a:pPr lvl="0">
              <a:spcBef>
                <a:spcPts val="0"/>
              </a:spcBef>
              <a:buNone/>
            </a:pPr>
            <a:r>
              <a:t/>
            </a:r>
            <a:endParaRPr/>
          </a:p>
        </p:txBody>
      </p:sp>
      <p:sp>
        <p:nvSpPr>
          <p:cNvPr id="261" name="Shape 26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701675" y="4416425"/>
            <a:ext cx="5607049" cy="4183063"/>
          </a:xfrm>
          <a:prstGeom prst="rect">
            <a:avLst/>
          </a:prstGeom>
        </p:spPr>
        <p:txBody>
          <a:bodyPr anchorCtr="0" anchor="t" bIns="91425" lIns="91425" rIns="91425" tIns="91425">
            <a:noAutofit/>
          </a:bodyPr>
          <a:lstStyle/>
          <a:p>
            <a:pPr lvl="0">
              <a:spcBef>
                <a:spcPts val="0"/>
              </a:spcBef>
              <a:buNone/>
            </a:pPr>
            <a:r>
              <a:rPr lang="en-US"/>
              <a:t>Which also limits its expandability. </a:t>
            </a:r>
          </a:p>
          <a:p>
            <a:pPr lvl="0">
              <a:spcBef>
                <a:spcPts val="0"/>
              </a:spcBef>
              <a:buNone/>
            </a:pPr>
            <a:r>
              <a:rPr lang="en-US"/>
              <a:t>Although don’t need to run the query, it will suffer a severe decrease of performance when a switch down.</a:t>
            </a:r>
          </a:p>
        </p:txBody>
      </p:sp>
      <p:sp>
        <p:nvSpPr>
          <p:cNvPr id="268" name="Shape 26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701675" y="4416425"/>
            <a:ext cx="5607000" cy="4183200"/>
          </a:xfrm>
          <a:prstGeom prst="rect">
            <a:avLst/>
          </a:prstGeom>
        </p:spPr>
        <p:txBody>
          <a:bodyPr anchorCtr="0" anchor="t" bIns="91425" lIns="91425" rIns="91425" tIns="91425">
            <a:noAutofit/>
          </a:bodyPr>
          <a:lstStyle/>
          <a:p>
            <a:pPr indent="-69850" lvl="0" marL="0" rtl="0" algn="just">
              <a:lnSpc>
                <a:spcPct val="115000"/>
              </a:lnSpc>
              <a:spcBef>
                <a:spcPts val="0"/>
              </a:spcBef>
              <a:spcAft>
                <a:spcPts val="500"/>
              </a:spcAft>
              <a:buClr>
                <a:schemeClr val="dk1"/>
              </a:buClr>
              <a:buSzPct val="100000"/>
              <a:buFont typeface="Arial"/>
              <a:buNone/>
            </a:pPr>
            <a:r>
              <a:rPr lang="en-US" sz="1100">
                <a:latin typeface="Arial"/>
                <a:ea typeface="Arial"/>
                <a:cs typeface="Arial"/>
                <a:sym typeface="Arial"/>
              </a:rPr>
              <a:t>In recent years, modular data center (MDC) has become a new approach to building datacenter. The BCube architecture serves as a suitable fundamental building block to realize a MDC design, which requires special features such as as higher network capacity and graceful performance degradation in the event of hardware failures.</a:t>
            </a:r>
          </a:p>
          <a:p>
            <a:pPr indent="-69850" lvl="0" marL="0" rtl="0" algn="just">
              <a:lnSpc>
                <a:spcPct val="115000"/>
              </a:lnSpc>
              <a:spcBef>
                <a:spcPts val="0"/>
              </a:spcBef>
              <a:spcAft>
                <a:spcPts val="500"/>
              </a:spcAft>
              <a:buClr>
                <a:schemeClr val="dk1"/>
              </a:buClr>
              <a:buSzPct val="100000"/>
              <a:buFont typeface="Arial"/>
              <a:buNone/>
            </a:pPr>
            <a:r>
              <a:rPr lang="en-US" sz="1100">
                <a:latin typeface="Arial"/>
                <a:ea typeface="Arial"/>
                <a:cs typeface="Arial"/>
                <a:sym typeface="Arial"/>
              </a:rPr>
              <a:t>One of the reasons why BCube performs better in both metrics is due to its network architecture having multiple possible paths to send a traffic flow from point A to point B. This would bring about lesser traffic congestion and more available bandwidth.  </a:t>
            </a:r>
          </a:p>
          <a:p>
            <a:pPr indent="-69850" lvl="0" marL="0" rtl="0" algn="just">
              <a:lnSpc>
                <a:spcPct val="115000"/>
              </a:lnSpc>
              <a:spcBef>
                <a:spcPts val="0"/>
              </a:spcBef>
              <a:spcAft>
                <a:spcPts val="500"/>
              </a:spcAft>
              <a:buClr>
                <a:schemeClr val="dk1"/>
              </a:buClr>
              <a:buSzPct val="100000"/>
              <a:buFont typeface="Arial"/>
              <a:buNone/>
            </a:pPr>
            <a:r>
              <a:rPr lang="en-US" sz="1100">
                <a:latin typeface="Arial"/>
                <a:ea typeface="Arial"/>
                <a:cs typeface="Arial"/>
                <a:sym typeface="Arial"/>
              </a:rPr>
              <a:t>Moreover, servers in the BCube architecture act as relay nodes and help one another to speed up packet routing and traffic flow, thus resulting in improved throughput and packet delay performance over the Fat tree architecture.  </a:t>
            </a:r>
          </a:p>
          <a:p>
            <a:pPr indent="-69850" lvl="0" marL="0" rtl="0" algn="just">
              <a:lnSpc>
                <a:spcPct val="115000"/>
              </a:lnSpc>
              <a:spcBef>
                <a:spcPts val="0"/>
              </a:spcBef>
              <a:spcAft>
                <a:spcPts val="500"/>
              </a:spcAft>
              <a:buClr>
                <a:schemeClr val="dk1"/>
              </a:buClr>
              <a:buSzPct val="100000"/>
              <a:buFont typeface="Arial"/>
              <a:buNone/>
            </a:pPr>
            <a:r>
              <a:t/>
            </a:r>
            <a:endParaRPr sz="1100">
              <a:latin typeface="Arial"/>
              <a:ea typeface="Arial"/>
              <a:cs typeface="Arial"/>
              <a:sym typeface="Arial"/>
            </a:endParaRPr>
          </a:p>
          <a:p>
            <a:pPr lvl="0">
              <a:spcBef>
                <a:spcPts val="0"/>
              </a:spcBef>
              <a:buNone/>
            </a:pPr>
            <a:r>
              <a:t/>
            </a:r>
            <a:endParaRPr/>
          </a:p>
        </p:txBody>
      </p:sp>
      <p:sp>
        <p:nvSpPr>
          <p:cNvPr id="278" name="Shape 278"/>
          <p:cNvSpPr txBox="1"/>
          <p:nvPr>
            <p:ph idx="12" type="sldNum"/>
          </p:nvPr>
        </p:nvSpPr>
        <p:spPr>
          <a:xfrm>
            <a:off x="3970337" y="8829675"/>
            <a:ext cx="3038399" cy="4650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4800600" y="4624667"/>
            <a:ext cx="4038599" cy="93345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28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4800600" y="5562598"/>
            <a:ext cx="4038599" cy="748552"/>
          </a:xfrm>
          <a:prstGeom prst="rect">
            <a:avLst/>
          </a:prstGeom>
          <a:noFill/>
          <a:ln>
            <a:noFill/>
          </a:ln>
        </p:spPr>
        <p:txBody>
          <a:bodyPr anchorCtr="0" anchor="t" bIns="91425" lIns="91425" rIns="91425" tIns="91425"/>
          <a:lstStyle>
            <a:lvl1pPr indent="0" lvl="0" marL="0" marR="0" rtl="0" algn="l">
              <a:spcBef>
                <a:spcPts val="300"/>
              </a:spcBef>
              <a:buClr>
                <a:schemeClr val="accent1"/>
              </a:buClr>
              <a:buFont typeface="Noto Sans Symbols"/>
              <a:buNone/>
              <a:defRPr b="0" i="0" sz="1400" u="none" cap="none" strike="noStrike">
                <a:solidFill>
                  <a:srgbClr val="888888"/>
                </a:solidFill>
                <a:latin typeface="Rockwell"/>
                <a:ea typeface="Rockwell"/>
                <a:cs typeface="Rockwell"/>
                <a:sym typeface="Rockwell"/>
              </a:defRPr>
            </a:lvl1pPr>
            <a:lvl2pPr indent="0" lvl="1" marL="457200" marR="0" rtl="0" algn="ctr">
              <a:spcBef>
                <a:spcPts val="600"/>
              </a:spcBef>
              <a:buClr>
                <a:srgbClr val="A7A7AB"/>
              </a:buClr>
              <a:buFont typeface="Noto Sans Symbols"/>
              <a:buNone/>
              <a:defRPr b="0" i="0" sz="1800" u="none" cap="none" strike="noStrike">
                <a:solidFill>
                  <a:srgbClr val="888888"/>
                </a:solidFill>
                <a:latin typeface="Rockwell"/>
                <a:ea typeface="Rockwell"/>
                <a:cs typeface="Rockwell"/>
                <a:sym typeface="Rockwell"/>
              </a:defRPr>
            </a:lvl2pPr>
            <a:lvl3pPr indent="0" lvl="2" marL="914400" marR="0" rtl="0" algn="ctr">
              <a:spcBef>
                <a:spcPts val="600"/>
              </a:spcBef>
              <a:buClr>
                <a:schemeClr val="accent1"/>
              </a:buClr>
              <a:buFont typeface="Noto Sans Symbols"/>
              <a:buNone/>
              <a:defRPr b="0" i="0" sz="1800" u="none" cap="none" strike="noStrike">
                <a:solidFill>
                  <a:srgbClr val="888888"/>
                </a:solidFill>
                <a:latin typeface="Rockwell"/>
                <a:ea typeface="Rockwell"/>
                <a:cs typeface="Rockwell"/>
                <a:sym typeface="Rockwell"/>
              </a:defRPr>
            </a:lvl3pPr>
            <a:lvl4pPr indent="0" lvl="3" marL="1371600" marR="0" rtl="0" algn="ctr">
              <a:spcBef>
                <a:spcPts val="600"/>
              </a:spcBef>
              <a:buClr>
                <a:srgbClr val="A7A7AB"/>
              </a:buClr>
              <a:buFont typeface="Noto Sans Symbols"/>
              <a:buNone/>
              <a:defRPr b="0" i="0" sz="1800" u="none" cap="none" strike="noStrike">
                <a:solidFill>
                  <a:srgbClr val="888888"/>
                </a:solidFill>
                <a:latin typeface="Rockwell"/>
                <a:ea typeface="Rockwell"/>
                <a:cs typeface="Rockwell"/>
                <a:sym typeface="Rockwell"/>
              </a:defRPr>
            </a:lvl4pPr>
            <a:lvl5pPr indent="0" lvl="4" marL="1828800" marR="0" rtl="0" algn="ctr">
              <a:spcBef>
                <a:spcPts val="600"/>
              </a:spcBef>
              <a:buClr>
                <a:schemeClr val="accent1"/>
              </a:buClr>
              <a:buFont typeface="Noto Sans Symbols"/>
              <a:buNone/>
              <a:defRPr b="0" i="0" sz="1800" u="none" cap="none" strike="noStrike">
                <a:solidFill>
                  <a:srgbClr val="888888"/>
                </a:solidFill>
                <a:latin typeface="Rockwell"/>
                <a:ea typeface="Rockwell"/>
                <a:cs typeface="Rockwell"/>
                <a:sym typeface="Rockwell"/>
              </a:defRPr>
            </a:lvl5pPr>
            <a:lvl6pPr indent="0" lvl="5" marL="2286000" marR="0" rtl="0" algn="ctr">
              <a:spcBef>
                <a:spcPts val="360"/>
              </a:spcBef>
              <a:buClr>
                <a:srgbClr val="A7A7AB"/>
              </a:buClr>
              <a:buFont typeface="Noto Sans Symbols"/>
              <a:buNone/>
              <a:defRPr b="0" i="0" sz="1800" u="none" cap="none" strike="noStrike">
                <a:solidFill>
                  <a:srgbClr val="888888"/>
                </a:solidFill>
                <a:latin typeface="Rockwell"/>
                <a:ea typeface="Rockwell"/>
                <a:cs typeface="Rockwell"/>
                <a:sym typeface="Rockwell"/>
              </a:defRPr>
            </a:lvl6pPr>
            <a:lvl7pPr indent="0" lvl="6" marL="2743200" marR="0" rtl="0" algn="ctr">
              <a:spcBef>
                <a:spcPts val="360"/>
              </a:spcBef>
              <a:buClr>
                <a:schemeClr val="accent1"/>
              </a:buClr>
              <a:buFont typeface="Noto Sans Symbols"/>
              <a:buNone/>
              <a:defRPr b="0" i="0" sz="1800" u="none" cap="none" strike="noStrike">
                <a:solidFill>
                  <a:srgbClr val="888888"/>
                </a:solidFill>
                <a:latin typeface="Rockwell"/>
                <a:ea typeface="Rockwell"/>
                <a:cs typeface="Rockwell"/>
                <a:sym typeface="Rockwell"/>
              </a:defRPr>
            </a:lvl7pPr>
            <a:lvl8pPr indent="0" lvl="7" marL="3200400" marR="0" rtl="0" algn="ctr">
              <a:spcBef>
                <a:spcPts val="360"/>
              </a:spcBef>
              <a:buClr>
                <a:srgbClr val="A7A7AB"/>
              </a:buClr>
              <a:buFont typeface="Noto Sans Symbols"/>
              <a:buNone/>
              <a:defRPr b="0" i="0" sz="1800" u="none" cap="none" strike="noStrike">
                <a:solidFill>
                  <a:srgbClr val="888888"/>
                </a:solidFill>
                <a:latin typeface="Rockwell"/>
                <a:ea typeface="Rockwell"/>
                <a:cs typeface="Rockwell"/>
                <a:sym typeface="Rockwell"/>
              </a:defRPr>
            </a:lvl8pPr>
            <a:lvl9pPr indent="0" lvl="8" marL="3657600" marR="0" rtl="0" algn="ctr">
              <a:spcBef>
                <a:spcPts val="360"/>
              </a:spcBef>
              <a:buClr>
                <a:schemeClr val="accent1"/>
              </a:buClr>
              <a:buFont typeface="Noto Sans Symbols"/>
              <a:buNone/>
              <a:defRPr b="0" i="0" sz="1800" u="none" cap="none" strike="noStrike">
                <a:solidFill>
                  <a:srgbClr val="888888"/>
                </a:solidFill>
                <a:latin typeface="Rockwell"/>
                <a:ea typeface="Rockwell"/>
                <a:cs typeface="Rockwell"/>
                <a:sym typeface="Rockwell"/>
              </a:defRPr>
            </a:lvl9pPr>
          </a:lstStyle>
          <a:p/>
        </p:txBody>
      </p:sp>
      <p:sp>
        <p:nvSpPr>
          <p:cNvPr id="18" name="Shape 18"/>
          <p:cNvSpPr txBox="1"/>
          <p:nvPr>
            <p:ph idx="10" type="dt"/>
          </p:nvPr>
        </p:nvSpPr>
        <p:spPr>
          <a:xfrm>
            <a:off x="4800600" y="6425639"/>
            <a:ext cx="1232646"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9" name="Shape 19"/>
          <p:cNvSpPr txBox="1"/>
          <p:nvPr>
            <p:ph idx="11" type="ftr"/>
          </p:nvPr>
        </p:nvSpPr>
        <p:spPr>
          <a:xfrm>
            <a:off x="6311153" y="6425639"/>
            <a:ext cx="2617694"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20" name="Shape 20"/>
          <p:cNvSpPr/>
          <p:nvPr/>
        </p:nvSpPr>
        <p:spPr>
          <a:xfrm>
            <a:off x="282575" y="228600"/>
            <a:ext cx="4235450" cy="418795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ckwell"/>
              <a:ea typeface="Rockwell"/>
              <a:cs typeface="Rockwell"/>
              <a:sym typeface="Rockwell"/>
            </a:endParaRPr>
          </a:p>
        </p:txBody>
      </p:sp>
      <p:sp>
        <p:nvSpPr>
          <p:cNvPr id="21" name="Shape 21"/>
          <p:cNvSpPr/>
          <p:nvPr/>
        </p:nvSpPr>
        <p:spPr>
          <a:xfrm>
            <a:off x="6802438" y="228600"/>
            <a:ext cx="2057400" cy="2039112"/>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ckwell"/>
              <a:ea typeface="Rockwell"/>
              <a:cs typeface="Rockwell"/>
              <a:sym typeface="Rockwell"/>
            </a:endParaRPr>
          </a:p>
        </p:txBody>
      </p:sp>
      <p:sp>
        <p:nvSpPr>
          <p:cNvPr id="22" name="Shape 22"/>
          <p:cNvSpPr/>
          <p:nvPr/>
        </p:nvSpPr>
        <p:spPr>
          <a:xfrm>
            <a:off x="4624387" y="2377440"/>
            <a:ext cx="2057400" cy="2039112"/>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ckwell"/>
              <a:ea typeface="Rockwell"/>
              <a:cs typeface="Rockwell"/>
              <a:sym typeface="Rockwell"/>
            </a:endParaRPr>
          </a:p>
        </p:txBody>
      </p:sp>
      <p:sp>
        <p:nvSpPr>
          <p:cNvPr id="23" name="Shape 23"/>
          <p:cNvSpPr txBox="1"/>
          <p:nvPr/>
        </p:nvSpPr>
        <p:spPr>
          <a:xfrm>
            <a:off x="424891" y="174811"/>
            <a:ext cx="413309" cy="830996"/>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5400" u="none" cap="none" strike="noStrike">
                <a:solidFill>
                  <a:srgbClr val="A7A7AB"/>
                </a:solidFill>
                <a:latin typeface="Rockwell"/>
                <a:ea typeface="Rockwell"/>
                <a:cs typeface="Rockwell"/>
                <a:sym typeface="Rockwell"/>
              </a:rPr>
              <a:t>+</a:t>
            </a:r>
          </a:p>
        </p:txBody>
      </p:sp>
      <p:sp>
        <p:nvSpPr>
          <p:cNvPr id="24" name="Shape 24"/>
          <p:cNvSpPr/>
          <p:nvPr/>
        </p:nvSpPr>
        <p:spPr>
          <a:xfrm>
            <a:off x="4624387" y="228600"/>
            <a:ext cx="2057400" cy="2039112"/>
          </a:xfrm>
          <a:prstGeom prst="rect">
            <a:avLst/>
          </a:prstGeom>
          <a:solidFill>
            <a:schemeClr val="accent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25" name="Shape 25"/>
          <p:cNvSpPr/>
          <p:nvPr/>
        </p:nvSpPr>
        <p:spPr>
          <a:xfrm>
            <a:off x="6802438" y="2377440"/>
            <a:ext cx="2057400" cy="203911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105" name="Shape 105"/>
        <p:cNvGrpSpPr/>
        <p:nvPr/>
      </p:nvGrpSpPr>
      <p:grpSpPr>
        <a:xfrm>
          <a:off x="0" y="0"/>
          <a:ext cx="0" cy="0"/>
          <a:chOff x="0" y="0"/>
          <a:chExt cx="0" cy="0"/>
        </a:xfrm>
      </p:grpSpPr>
      <p:sp>
        <p:nvSpPr>
          <p:cNvPr id="106" name="Shape 106"/>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07" name="Shape 107"/>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108" name="Shape 108"/>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10" name="Shape 110"/>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11" name="Shape 111"/>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12" name="Shape 112"/>
          <p:cNvSpPr txBox="1"/>
          <p:nvPr>
            <p:ph idx="1" type="body"/>
          </p:nvPr>
        </p:nvSpPr>
        <p:spPr>
          <a:xfrm>
            <a:off x="502920" y="1985963"/>
            <a:ext cx="3657413"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3" name="Shape 113"/>
          <p:cNvSpPr txBox="1"/>
          <p:nvPr>
            <p:ph idx="2" type="body"/>
          </p:nvPr>
        </p:nvSpPr>
        <p:spPr>
          <a:xfrm>
            <a:off x="502920" y="4164964"/>
            <a:ext cx="3657413"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4" name="Shape 114"/>
          <p:cNvSpPr txBox="1"/>
          <p:nvPr>
            <p:ph idx="3" type="body"/>
          </p:nvPr>
        </p:nvSpPr>
        <p:spPr>
          <a:xfrm>
            <a:off x="4410075" y="1985963"/>
            <a:ext cx="3657600"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5" name="Shape 115"/>
          <p:cNvSpPr txBox="1"/>
          <p:nvPr>
            <p:ph idx="4" type="body"/>
          </p:nvPr>
        </p:nvSpPr>
        <p:spPr>
          <a:xfrm>
            <a:off x="4410075" y="4169664"/>
            <a:ext cx="3657600"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116" name="Shape 116"/>
        <p:cNvGrpSpPr/>
        <p:nvPr/>
      </p:nvGrpSpPr>
      <p:grpSpPr>
        <a:xfrm>
          <a:off x="0" y="0"/>
          <a:ext cx="0" cy="0"/>
          <a:chOff x="0" y="0"/>
          <a:chExt cx="0" cy="0"/>
        </a:xfrm>
      </p:grpSpPr>
      <p:sp>
        <p:nvSpPr>
          <p:cNvPr id="117" name="Shape 117"/>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18" name="Shape 118"/>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119" name="Shape 119"/>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21" name="Shape 121"/>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22" name="Shape 122"/>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23" name="Shape 123"/>
        <p:cNvGrpSpPr/>
        <p:nvPr/>
      </p:nvGrpSpPr>
      <p:grpSpPr>
        <a:xfrm>
          <a:off x="0" y="0"/>
          <a:ext cx="0" cy="0"/>
          <a:chOff x="0" y="0"/>
          <a:chExt cx="0" cy="0"/>
        </a:xfrm>
      </p:grpSpPr>
      <p:sp>
        <p:nvSpPr>
          <p:cNvPr id="124" name="Shape 124"/>
          <p:cNvSpPr/>
          <p:nvPr/>
        </p:nvSpPr>
        <p:spPr>
          <a:xfrm>
            <a:off x="8166846" y="282572"/>
            <a:ext cx="685799" cy="302217"/>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25" name="Shape 125"/>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26" name="Shape 126"/>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27" name="Shape 127"/>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28" name="Shape 128"/>
        <p:cNvGrpSpPr/>
        <p:nvPr/>
      </p:nvGrpSpPr>
      <p:grpSpPr>
        <a:xfrm>
          <a:off x="0" y="0"/>
          <a:ext cx="0" cy="0"/>
          <a:chOff x="0" y="0"/>
          <a:chExt cx="0" cy="0"/>
        </a:xfrm>
      </p:grpSpPr>
      <p:sp>
        <p:nvSpPr>
          <p:cNvPr id="129" name="Shape 129"/>
          <p:cNvSpPr/>
          <p:nvPr/>
        </p:nvSpPr>
        <p:spPr>
          <a:xfrm>
            <a:off x="282575" y="228600"/>
            <a:ext cx="3451225" cy="6345238"/>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30" name="Shape 130"/>
          <p:cNvSpPr txBox="1"/>
          <p:nvPr>
            <p:ph type="title"/>
          </p:nvPr>
        </p:nvSpPr>
        <p:spPr>
          <a:xfrm>
            <a:off x="380555" y="2571750"/>
            <a:ext cx="3255264" cy="116204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Rockwell"/>
              <a:buNone/>
              <a:defRPr b="0" i="0" sz="2600" u="none" cap="none" strike="noStrike">
                <a:solidFill>
                  <a:schemeClr val="l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1" name="Shape 131"/>
          <p:cNvSpPr txBox="1"/>
          <p:nvPr>
            <p:ph idx="1" type="body"/>
          </p:nvPr>
        </p:nvSpPr>
        <p:spPr>
          <a:xfrm>
            <a:off x="4168775" y="273050"/>
            <a:ext cx="4597398" cy="5853112"/>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39700" lvl="5" marL="1377950" marR="0" rtl="0" algn="l">
              <a:spcBef>
                <a:spcPts val="400"/>
              </a:spcBef>
              <a:buClr>
                <a:srgbClr val="A7A7AB"/>
              </a:buClr>
              <a:buSzPct val="75000"/>
              <a:buFont typeface="Noto Sans Symbols"/>
              <a:buChar char="■"/>
              <a:defRPr b="0" i="0" sz="2000" u="none" cap="none" strike="noStrike">
                <a:solidFill>
                  <a:srgbClr val="595959"/>
                </a:solidFill>
                <a:latin typeface="Rockwell"/>
                <a:ea typeface="Rockwell"/>
                <a:cs typeface="Rockwell"/>
                <a:sym typeface="Rockwell"/>
              </a:defRPr>
            </a:lvl6pPr>
            <a:lvl7pPr indent="-136525" lvl="6" marL="1603375" marR="0" rtl="0" algn="l">
              <a:spcBef>
                <a:spcPts val="4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7pPr>
            <a:lvl8pPr indent="-135254" lvl="7" marL="1830704" marR="0" rtl="0" algn="l">
              <a:spcBef>
                <a:spcPts val="400"/>
              </a:spcBef>
              <a:buClr>
                <a:srgbClr val="A7A7AB"/>
              </a:buClr>
              <a:buSzPct val="75000"/>
              <a:buFont typeface="Noto Sans Symbols"/>
              <a:buChar char="■"/>
              <a:defRPr b="0" i="0" sz="2000" u="none" cap="none" strike="noStrike">
                <a:solidFill>
                  <a:srgbClr val="595959"/>
                </a:solidFill>
                <a:latin typeface="Rockwell"/>
                <a:ea typeface="Rockwell"/>
                <a:cs typeface="Rockwell"/>
                <a:sym typeface="Rockwell"/>
              </a:defRPr>
            </a:lvl8pPr>
            <a:lvl9pPr indent="-133350" lvl="8" marL="2057400" marR="0" rtl="0" algn="l">
              <a:spcBef>
                <a:spcPts val="4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9pPr>
          </a:lstStyle>
          <a:p/>
        </p:txBody>
      </p:sp>
      <p:sp>
        <p:nvSpPr>
          <p:cNvPr id="132" name="Shape 132"/>
          <p:cNvSpPr txBox="1"/>
          <p:nvPr>
            <p:ph idx="2" type="body"/>
          </p:nvPr>
        </p:nvSpPr>
        <p:spPr>
          <a:xfrm>
            <a:off x="381092" y="3733800"/>
            <a:ext cx="3255264" cy="2392363"/>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14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33" name="Shape 133"/>
          <p:cNvSpPr txBox="1"/>
          <p:nvPr>
            <p:ph idx="10" type="dt"/>
          </p:nvPr>
        </p:nvSpPr>
        <p:spPr>
          <a:xfrm>
            <a:off x="7391399" y="6423585"/>
            <a:ext cx="1537447"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34" name="Shape 134"/>
          <p:cNvSpPr txBox="1"/>
          <p:nvPr>
            <p:ph idx="11" type="ftr"/>
          </p:nvPr>
        </p:nvSpPr>
        <p:spPr>
          <a:xfrm>
            <a:off x="3859305" y="6423585"/>
            <a:ext cx="3316940"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35" name="Shape 135"/>
          <p:cNvSpPr txBox="1"/>
          <p:nvPr/>
        </p:nvSpPr>
        <p:spPr>
          <a:xfrm>
            <a:off x="424891" y="174811"/>
            <a:ext cx="413309" cy="830996"/>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5400">
                <a:solidFill>
                  <a:srgbClr val="A7A7AB"/>
                </a:solidFill>
                <a:latin typeface="Rockwell"/>
                <a:ea typeface="Rockwell"/>
                <a:cs typeface="Rockwell"/>
                <a:sym typeface="Rockwe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6" name="Shape 136"/>
        <p:cNvGrpSpPr/>
        <p:nvPr/>
      </p:nvGrpSpPr>
      <p:grpSpPr>
        <a:xfrm>
          <a:off x="0" y="0"/>
          <a:ext cx="0" cy="0"/>
          <a:chOff x="0" y="0"/>
          <a:chExt cx="0" cy="0"/>
        </a:xfrm>
      </p:grpSpPr>
      <p:sp>
        <p:nvSpPr>
          <p:cNvPr id="137" name="Shape 137"/>
          <p:cNvSpPr/>
          <p:nvPr/>
        </p:nvSpPr>
        <p:spPr>
          <a:xfrm>
            <a:off x="8166846" y="282572"/>
            <a:ext cx="685799" cy="302217"/>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38" name="Shape 138"/>
          <p:cNvSpPr txBox="1"/>
          <p:nvPr>
            <p:ph type="title"/>
          </p:nvPr>
        </p:nvSpPr>
        <p:spPr>
          <a:xfrm>
            <a:off x="4169403" y="3124200"/>
            <a:ext cx="3898272" cy="871538"/>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Rockwell"/>
              <a:buNone/>
              <a:defRPr b="0" i="0" sz="2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9" name="Shape 139"/>
          <p:cNvSpPr/>
          <p:nvPr>
            <p:ph idx="2" type="pic"/>
          </p:nvPr>
        </p:nvSpPr>
        <p:spPr>
          <a:xfrm>
            <a:off x="277906" y="228600"/>
            <a:ext cx="3460657" cy="6345238"/>
          </a:xfrm>
          <a:prstGeom prst="rect">
            <a:avLst/>
          </a:prstGeom>
          <a:noFill/>
          <a:ln>
            <a:noFill/>
          </a:ln>
        </p:spPr>
        <p:txBody>
          <a:bodyPr anchorCtr="0" anchor="t" bIns="91425" lIns="91425" rIns="91425" tIns="91425"/>
          <a:lstStyle>
            <a:lvl1pPr indent="0" lvl="0" marL="0" marR="0" rtl="0" algn="l">
              <a:spcBef>
                <a:spcPts val="2000"/>
              </a:spcBef>
              <a:buClr>
                <a:schemeClr val="accent1"/>
              </a:buClr>
              <a:buFont typeface="Noto Sans Symbols"/>
              <a:buNone/>
              <a:defRPr b="0" i="0" sz="32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28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24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20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5pPr>
            <a:lvl6pPr indent="0" lvl="5" marL="22860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6pPr>
            <a:lvl7pPr indent="0" lvl="6" marL="27432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7pPr>
            <a:lvl8pPr indent="0" lvl="7" marL="32004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8pPr>
            <a:lvl9pPr indent="0" lvl="8" marL="36576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40" name="Shape 140"/>
          <p:cNvSpPr txBox="1"/>
          <p:nvPr>
            <p:ph idx="1" type="body"/>
          </p:nvPr>
        </p:nvSpPr>
        <p:spPr>
          <a:xfrm>
            <a:off x="4169403" y="3995737"/>
            <a:ext cx="3898272" cy="2147887"/>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14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41" name="Shape 141"/>
          <p:cNvSpPr txBox="1"/>
          <p:nvPr>
            <p:ph idx="10" type="dt"/>
          </p:nvPr>
        </p:nvSpPr>
        <p:spPr>
          <a:xfrm>
            <a:off x="7391399" y="6423585"/>
            <a:ext cx="1537447"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42" name="Shape 142"/>
          <p:cNvSpPr txBox="1"/>
          <p:nvPr>
            <p:ph idx="11" type="ftr"/>
          </p:nvPr>
        </p:nvSpPr>
        <p:spPr>
          <a:xfrm>
            <a:off x="4191000" y="6423585"/>
            <a:ext cx="3005138"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43" name="Shape 143"/>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44" name="Shape 144"/>
          <p:cNvSpPr txBox="1"/>
          <p:nvPr/>
        </p:nvSpPr>
        <p:spPr>
          <a:xfrm>
            <a:off x="3990110" y="3370730"/>
            <a:ext cx="220567" cy="369332"/>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400">
                <a:solidFill>
                  <a:srgbClr val="A7A7AB"/>
                </a:solidFill>
                <a:latin typeface="Rockwell"/>
                <a:ea typeface="Rockwell"/>
                <a:cs typeface="Rockwell"/>
                <a:sym typeface="Rockwe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45" name="Shape 145"/>
        <p:cNvGrpSpPr/>
        <p:nvPr/>
      </p:nvGrpSpPr>
      <p:grpSpPr>
        <a:xfrm>
          <a:off x="0" y="0"/>
          <a:ext cx="0" cy="0"/>
          <a:chOff x="0" y="0"/>
          <a:chExt cx="0" cy="0"/>
        </a:xfrm>
      </p:grpSpPr>
      <p:sp>
        <p:nvSpPr>
          <p:cNvPr id="146" name="Shape 146"/>
          <p:cNvSpPr txBox="1"/>
          <p:nvPr>
            <p:ph type="title"/>
          </p:nvPr>
        </p:nvSpPr>
        <p:spPr>
          <a:xfrm>
            <a:off x="506504" y="4424082"/>
            <a:ext cx="6191157" cy="833718"/>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Rockwell"/>
              <a:buNone/>
              <a:defRPr b="0" i="0" sz="2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7" name="Shape 147"/>
          <p:cNvSpPr/>
          <p:nvPr>
            <p:ph idx="2" type="pic"/>
          </p:nvPr>
        </p:nvSpPr>
        <p:spPr>
          <a:xfrm>
            <a:off x="277905" y="228600"/>
            <a:ext cx="6378388" cy="4187952"/>
          </a:xfrm>
          <a:prstGeom prst="rect">
            <a:avLst/>
          </a:prstGeom>
          <a:noFill/>
          <a:ln>
            <a:noFill/>
          </a:ln>
        </p:spPr>
        <p:txBody>
          <a:bodyPr anchorCtr="0" anchor="t" bIns="91425" lIns="91425" rIns="91425" tIns="91425"/>
          <a:lstStyle>
            <a:lvl1pPr indent="0" lvl="0" marL="0" marR="0" rtl="0" algn="l">
              <a:spcBef>
                <a:spcPts val="2000"/>
              </a:spcBef>
              <a:buClr>
                <a:schemeClr val="accent1"/>
              </a:buClr>
              <a:buFont typeface="Noto Sans Symbols"/>
              <a:buNone/>
              <a:defRPr b="0" i="0" sz="32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28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24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20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5pPr>
            <a:lvl6pPr indent="0" lvl="5" marL="22860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6pPr>
            <a:lvl7pPr indent="0" lvl="6" marL="27432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7pPr>
            <a:lvl8pPr indent="0" lvl="7" marL="32004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8pPr>
            <a:lvl9pPr indent="0" lvl="8" marL="36576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48" name="Shape 148"/>
          <p:cNvSpPr txBox="1"/>
          <p:nvPr>
            <p:ph idx="1" type="body"/>
          </p:nvPr>
        </p:nvSpPr>
        <p:spPr>
          <a:xfrm>
            <a:off x="506504" y="5257798"/>
            <a:ext cx="6191157" cy="885825"/>
          </a:xfrm>
          <a:prstGeom prst="rect">
            <a:avLst/>
          </a:prstGeom>
          <a:noFill/>
          <a:ln>
            <a:noFill/>
          </a:ln>
        </p:spPr>
        <p:txBody>
          <a:bodyPr anchorCtr="0" anchor="t" bIns="91425" lIns="91425" rIns="91425" tIns="91425"/>
          <a:lstStyle>
            <a:lvl1pPr indent="0" lvl="0" marL="0" marR="0" rtl="0" algn="l">
              <a:spcBef>
                <a:spcPts val="300"/>
              </a:spcBef>
              <a:buClr>
                <a:schemeClr val="accent1"/>
              </a:buClr>
              <a:buFont typeface="Noto Sans Symbols"/>
              <a:buNone/>
              <a:defRPr b="0" i="0" sz="14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49" name="Shape 149"/>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50" name="Shape 150"/>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51" name="Shape 151"/>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52" name="Shape 152"/>
          <p:cNvSpPr/>
          <p:nvPr/>
        </p:nvSpPr>
        <p:spPr>
          <a:xfrm>
            <a:off x="6802438" y="228600"/>
            <a:ext cx="2057400" cy="2039112"/>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53" name="Shape 153"/>
          <p:cNvSpPr/>
          <p:nvPr/>
        </p:nvSpPr>
        <p:spPr>
          <a:xfrm>
            <a:off x="6802438" y="2377440"/>
            <a:ext cx="2057400" cy="203911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54" name="Shape 154"/>
          <p:cNvSpPr txBox="1"/>
          <p:nvPr/>
        </p:nvSpPr>
        <p:spPr>
          <a:xfrm>
            <a:off x="327212" y="4632792"/>
            <a:ext cx="220567" cy="369332"/>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400">
                <a:solidFill>
                  <a:srgbClr val="A7A7AB"/>
                </a:solidFill>
                <a:latin typeface="Rockwell"/>
                <a:ea typeface="Rockwell"/>
                <a:cs typeface="Rockwell"/>
                <a:sym typeface="Rockwe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Pictures with Caption">
    <p:spTree>
      <p:nvGrpSpPr>
        <p:cNvPr id="155" name="Shape 155"/>
        <p:cNvGrpSpPr/>
        <p:nvPr/>
      </p:nvGrpSpPr>
      <p:grpSpPr>
        <a:xfrm>
          <a:off x="0" y="0"/>
          <a:ext cx="0" cy="0"/>
          <a:chOff x="0" y="0"/>
          <a:chExt cx="0" cy="0"/>
        </a:xfrm>
      </p:grpSpPr>
      <p:sp>
        <p:nvSpPr>
          <p:cNvPr id="156" name="Shape 156"/>
          <p:cNvSpPr/>
          <p:nvPr/>
        </p:nvSpPr>
        <p:spPr>
          <a:xfrm>
            <a:off x="282573" y="228600"/>
            <a:ext cx="6387167" cy="6345238"/>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57" name="Shape 157"/>
          <p:cNvSpPr txBox="1"/>
          <p:nvPr>
            <p:ph type="title"/>
          </p:nvPr>
        </p:nvSpPr>
        <p:spPr>
          <a:xfrm>
            <a:off x="380554" y="2571750"/>
            <a:ext cx="6181611" cy="116204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Rockwell"/>
              <a:buNone/>
              <a:defRPr b="0" i="0" sz="2600" u="none" cap="none" strike="noStrike">
                <a:solidFill>
                  <a:schemeClr val="l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8" name="Shape 158"/>
          <p:cNvSpPr txBox="1"/>
          <p:nvPr>
            <p:ph idx="1" type="body"/>
          </p:nvPr>
        </p:nvSpPr>
        <p:spPr>
          <a:xfrm>
            <a:off x="381093" y="3733800"/>
            <a:ext cx="6179565" cy="2392363"/>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14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59" name="Shape 159"/>
          <p:cNvSpPr txBox="1"/>
          <p:nvPr>
            <p:ph idx="10" type="dt"/>
          </p:nvPr>
        </p:nvSpPr>
        <p:spPr>
          <a:xfrm>
            <a:off x="5212262" y="6235607"/>
            <a:ext cx="1348397" cy="365125"/>
          </a:xfrm>
          <a:prstGeom prst="rect">
            <a:avLst/>
          </a:prstGeom>
          <a:noFill/>
          <a:ln>
            <a:noFill/>
          </a:ln>
        </p:spPr>
        <p:txBody>
          <a:bodyPr anchorCtr="0" anchor="ctr" bIns="91425" lIns="91425" rIns="91425" tIns="91425"/>
          <a:lstStyle>
            <a:lvl1pPr indent="0" lvl="0" marL="0" marR="0" rtl="0" algn="r">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60" name="Shape 160"/>
          <p:cNvSpPr txBox="1"/>
          <p:nvPr>
            <p:ph idx="11" type="ftr"/>
          </p:nvPr>
        </p:nvSpPr>
        <p:spPr>
          <a:xfrm>
            <a:off x="381094" y="6235607"/>
            <a:ext cx="4648105" cy="365125"/>
          </a:xfrm>
          <a:prstGeom prst="rect">
            <a:avLst/>
          </a:prstGeom>
          <a:noFill/>
          <a:ln>
            <a:noFill/>
          </a:ln>
        </p:spPr>
        <p:txBody>
          <a:bodyPr anchorCtr="0" anchor="ctr" bIns="91425" lIns="91425" rIns="91425" tIns="91425"/>
          <a:lstStyle>
            <a:lvl1pPr indent="0" lvl="0" marL="0" marR="0" rtl="0" algn="l">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61" name="Shape 161"/>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62" name="Shape 162"/>
          <p:cNvSpPr txBox="1"/>
          <p:nvPr/>
        </p:nvSpPr>
        <p:spPr>
          <a:xfrm>
            <a:off x="424891" y="174811"/>
            <a:ext cx="413309" cy="830996"/>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5400">
                <a:solidFill>
                  <a:srgbClr val="A7A7AB"/>
                </a:solidFill>
                <a:latin typeface="Rockwell"/>
                <a:ea typeface="Rockwell"/>
                <a:cs typeface="Rockwell"/>
                <a:sym typeface="Rockwell"/>
              </a:rPr>
              <a:t>+</a:t>
            </a:r>
          </a:p>
        </p:txBody>
      </p:sp>
      <p:sp>
        <p:nvSpPr>
          <p:cNvPr id="163" name="Shape 163"/>
          <p:cNvSpPr/>
          <p:nvPr/>
        </p:nvSpPr>
        <p:spPr>
          <a:xfrm>
            <a:off x="6802438" y="228600"/>
            <a:ext cx="2057400" cy="2039112"/>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64" name="Shape 164"/>
          <p:cNvSpPr/>
          <p:nvPr>
            <p:ph idx="2" type="pic"/>
          </p:nvPr>
        </p:nvSpPr>
        <p:spPr>
          <a:xfrm>
            <a:off x="6802438" y="237494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65" name="Shape 165"/>
          <p:cNvSpPr/>
          <p:nvPr>
            <p:ph idx="3" type="pic"/>
          </p:nvPr>
        </p:nvSpPr>
        <p:spPr>
          <a:xfrm>
            <a:off x="6802438" y="4535423"/>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with Caption">
    <p:spTree>
      <p:nvGrpSpPr>
        <p:cNvPr id="166" name="Shape 166"/>
        <p:cNvGrpSpPr/>
        <p:nvPr/>
      </p:nvGrpSpPr>
      <p:grpSpPr>
        <a:xfrm>
          <a:off x="0" y="0"/>
          <a:ext cx="0" cy="0"/>
          <a:chOff x="0" y="0"/>
          <a:chExt cx="0" cy="0"/>
        </a:xfrm>
      </p:grpSpPr>
      <p:sp>
        <p:nvSpPr>
          <p:cNvPr id="167" name="Shape 167"/>
          <p:cNvSpPr/>
          <p:nvPr/>
        </p:nvSpPr>
        <p:spPr>
          <a:xfrm>
            <a:off x="282575" y="228600"/>
            <a:ext cx="4235450" cy="6345238"/>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68" name="Shape 168"/>
          <p:cNvSpPr txBox="1"/>
          <p:nvPr>
            <p:ph type="title"/>
          </p:nvPr>
        </p:nvSpPr>
        <p:spPr>
          <a:xfrm>
            <a:off x="380554" y="2571750"/>
            <a:ext cx="4016633" cy="116204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Rockwell"/>
              <a:buNone/>
              <a:defRPr b="0" i="0" sz="2600" u="none" cap="none" strike="noStrike">
                <a:solidFill>
                  <a:schemeClr val="l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9" name="Shape 169"/>
          <p:cNvSpPr txBox="1"/>
          <p:nvPr>
            <p:ph idx="1" type="body"/>
          </p:nvPr>
        </p:nvSpPr>
        <p:spPr>
          <a:xfrm>
            <a:off x="381093" y="3733800"/>
            <a:ext cx="4015304" cy="2392363"/>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14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70" name="Shape 170"/>
          <p:cNvSpPr txBox="1"/>
          <p:nvPr>
            <p:ph idx="10" type="dt"/>
          </p:nvPr>
        </p:nvSpPr>
        <p:spPr>
          <a:xfrm>
            <a:off x="3048000" y="6235607"/>
            <a:ext cx="1348397" cy="365125"/>
          </a:xfrm>
          <a:prstGeom prst="rect">
            <a:avLst/>
          </a:prstGeom>
          <a:noFill/>
          <a:ln>
            <a:noFill/>
          </a:ln>
        </p:spPr>
        <p:txBody>
          <a:bodyPr anchorCtr="0" anchor="ctr" bIns="91425" lIns="91425" rIns="91425" tIns="91425"/>
          <a:lstStyle>
            <a:lvl1pPr indent="0" lvl="0" marL="0" marR="0" rtl="0" algn="r">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71" name="Shape 171"/>
          <p:cNvSpPr txBox="1"/>
          <p:nvPr>
            <p:ph idx="11" type="ftr"/>
          </p:nvPr>
        </p:nvSpPr>
        <p:spPr>
          <a:xfrm>
            <a:off x="381094" y="6235607"/>
            <a:ext cx="2590704" cy="365125"/>
          </a:xfrm>
          <a:prstGeom prst="rect">
            <a:avLst/>
          </a:prstGeom>
          <a:noFill/>
          <a:ln>
            <a:noFill/>
          </a:ln>
        </p:spPr>
        <p:txBody>
          <a:bodyPr anchorCtr="0" anchor="ctr" bIns="91425" lIns="91425" rIns="91425" tIns="91425"/>
          <a:lstStyle>
            <a:lvl1pPr indent="0" lvl="0" marL="0" marR="0" rtl="0" algn="l">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72" name="Shape 172"/>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73" name="Shape 173"/>
          <p:cNvSpPr txBox="1"/>
          <p:nvPr/>
        </p:nvSpPr>
        <p:spPr>
          <a:xfrm>
            <a:off x="424891" y="174811"/>
            <a:ext cx="413309" cy="830996"/>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5400">
                <a:solidFill>
                  <a:srgbClr val="A7A7AB"/>
                </a:solidFill>
                <a:latin typeface="Rockwell"/>
                <a:ea typeface="Rockwell"/>
                <a:cs typeface="Rockwell"/>
                <a:sym typeface="Rockwell"/>
              </a:rPr>
              <a:t>+</a:t>
            </a:r>
          </a:p>
        </p:txBody>
      </p:sp>
      <p:sp>
        <p:nvSpPr>
          <p:cNvPr id="174" name="Shape 174"/>
          <p:cNvSpPr/>
          <p:nvPr/>
        </p:nvSpPr>
        <p:spPr>
          <a:xfrm>
            <a:off x="6802438" y="228600"/>
            <a:ext cx="2057400" cy="2039112"/>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75" name="Shape 175"/>
          <p:cNvSpPr/>
          <p:nvPr/>
        </p:nvSpPr>
        <p:spPr>
          <a:xfrm>
            <a:off x="4624387" y="4534726"/>
            <a:ext cx="2057400" cy="2039112"/>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76" name="Shape 176"/>
          <p:cNvSpPr/>
          <p:nvPr>
            <p:ph idx="2" type="pic"/>
          </p:nvPr>
        </p:nvSpPr>
        <p:spPr>
          <a:xfrm>
            <a:off x="4624387" y="22860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77" name="Shape 177"/>
          <p:cNvSpPr/>
          <p:nvPr>
            <p:ph idx="3" type="pic"/>
          </p:nvPr>
        </p:nvSpPr>
        <p:spPr>
          <a:xfrm>
            <a:off x="4624387" y="2381663"/>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78" name="Shape 178"/>
          <p:cNvSpPr/>
          <p:nvPr>
            <p:ph idx="4" type="pic"/>
          </p:nvPr>
        </p:nvSpPr>
        <p:spPr>
          <a:xfrm>
            <a:off x="6803135" y="2381661"/>
            <a:ext cx="2057400" cy="418795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with Caption, Alt.">
    <p:spTree>
      <p:nvGrpSpPr>
        <p:cNvPr id="179" name="Shape 179"/>
        <p:cNvGrpSpPr/>
        <p:nvPr/>
      </p:nvGrpSpPr>
      <p:grpSpPr>
        <a:xfrm>
          <a:off x="0" y="0"/>
          <a:ext cx="0" cy="0"/>
          <a:chOff x="0" y="0"/>
          <a:chExt cx="0" cy="0"/>
        </a:xfrm>
      </p:grpSpPr>
      <p:sp>
        <p:nvSpPr>
          <p:cNvPr id="180" name="Shape 180"/>
          <p:cNvSpPr/>
          <p:nvPr/>
        </p:nvSpPr>
        <p:spPr>
          <a:xfrm>
            <a:off x="8166846" y="282572"/>
            <a:ext cx="685799" cy="302217"/>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81" name="Shape 181"/>
          <p:cNvSpPr txBox="1"/>
          <p:nvPr>
            <p:ph type="title"/>
          </p:nvPr>
        </p:nvSpPr>
        <p:spPr>
          <a:xfrm>
            <a:off x="4953000" y="3124200"/>
            <a:ext cx="3108959" cy="871538"/>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Rockwell"/>
              <a:buNone/>
              <a:defRPr b="0" i="0" sz="2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2" name="Shape 182"/>
          <p:cNvSpPr/>
          <p:nvPr>
            <p:ph idx="2" type="pic"/>
          </p:nvPr>
        </p:nvSpPr>
        <p:spPr>
          <a:xfrm>
            <a:off x="277905" y="2365248"/>
            <a:ext cx="4240118" cy="4187952"/>
          </a:xfrm>
          <a:prstGeom prst="rect">
            <a:avLst/>
          </a:prstGeom>
          <a:noFill/>
          <a:ln>
            <a:noFill/>
          </a:ln>
        </p:spPr>
        <p:txBody>
          <a:bodyPr anchorCtr="0" anchor="t" bIns="91425" lIns="91425" rIns="91425" tIns="91425"/>
          <a:lstStyle>
            <a:lvl1pPr indent="0" lvl="0" marL="0" marR="0" rtl="0" algn="l">
              <a:spcBef>
                <a:spcPts val="2000"/>
              </a:spcBef>
              <a:buClr>
                <a:schemeClr val="accent1"/>
              </a:buClr>
              <a:buFont typeface="Noto Sans Symbols"/>
              <a:buNone/>
              <a:defRPr b="0" i="0" sz="32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28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24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20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5pPr>
            <a:lvl6pPr indent="0" lvl="5" marL="22860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6pPr>
            <a:lvl7pPr indent="0" lvl="6" marL="27432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7pPr>
            <a:lvl8pPr indent="0" lvl="7" marL="3200400" marR="0" rtl="0" algn="l">
              <a:spcBef>
                <a:spcPts val="400"/>
              </a:spcBef>
              <a:buClr>
                <a:srgbClr val="A7A7AB"/>
              </a:buClr>
              <a:buFont typeface="Noto Sans Symbols"/>
              <a:buNone/>
              <a:defRPr b="0" i="0" sz="2000" u="none" cap="none" strike="noStrike">
                <a:solidFill>
                  <a:srgbClr val="595959"/>
                </a:solidFill>
                <a:latin typeface="Rockwell"/>
                <a:ea typeface="Rockwell"/>
                <a:cs typeface="Rockwell"/>
                <a:sym typeface="Rockwell"/>
              </a:defRPr>
            </a:lvl8pPr>
            <a:lvl9pPr indent="0" lvl="8" marL="3657600" marR="0" rtl="0" algn="l">
              <a:spcBef>
                <a:spcPts val="4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83" name="Shape 183"/>
          <p:cNvSpPr txBox="1"/>
          <p:nvPr>
            <p:ph idx="1" type="body"/>
          </p:nvPr>
        </p:nvSpPr>
        <p:spPr>
          <a:xfrm>
            <a:off x="4953000" y="3995737"/>
            <a:ext cx="3108959" cy="2147887"/>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1400" u="none" cap="none" strike="noStrike">
                <a:solidFill>
                  <a:srgbClr val="595959"/>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84" name="Shape 184"/>
          <p:cNvSpPr txBox="1"/>
          <p:nvPr>
            <p:ph idx="10" type="dt"/>
          </p:nvPr>
        </p:nvSpPr>
        <p:spPr>
          <a:xfrm>
            <a:off x="7391399" y="6423585"/>
            <a:ext cx="1537447"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85" name="Shape 185"/>
          <p:cNvSpPr txBox="1"/>
          <p:nvPr>
            <p:ph idx="11" type="ftr"/>
          </p:nvPr>
        </p:nvSpPr>
        <p:spPr>
          <a:xfrm>
            <a:off x="4191000" y="6423585"/>
            <a:ext cx="3005138"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86" name="Shape 186"/>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87" name="Shape 187"/>
          <p:cNvSpPr txBox="1"/>
          <p:nvPr/>
        </p:nvSpPr>
        <p:spPr>
          <a:xfrm>
            <a:off x="4750360" y="3370730"/>
            <a:ext cx="220567" cy="369332"/>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400">
                <a:solidFill>
                  <a:srgbClr val="A7A7AB"/>
                </a:solidFill>
                <a:latin typeface="Rockwell"/>
                <a:ea typeface="Rockwell"/>
                <a:cs typeface="Rockwell"/>
                <a:sym typeface="Rockwell"/>
              </a:rPr>
              <a:t>+ </a:t>
            </a:r>
          </a:p>
        </p:txBody>
      </p:sp>
      <p:sp>
        <p:nvSpPr>
          <p:cNvPr id="188" name="Shape 188"/>
          <p:cNvSpPr/>
          <p:nvPr>
            <p:ph idx="3" type="pic"/>
          </p:nvPr>
        </p:nvSpPr>
        <p:spPr>
          <a:xfrm>
            <a:off x="277905" y="22860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89" name="Shape 189"/>
          <p:cNvSpPr/>
          <p:nvPr>
            <p:ph idx="4" type="pic"/>
          </p:nvPr>
        </p:nvSpPr>
        <p:spPr>
          <a:xfrm>
            <a:off x="2460625" y="22860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190" name="Shape 190"/>
        <p:cNvGrpSpPr/>
        <p:nvPr/>
      </p:nvGrpSpPr>
      <p:grpSpPr>
        <a:xfrm>
          <a:off x="0" y="0"/>
          <a:ext cx="0" cy="0"/>
          <a:chOff x="0" y="0"/>
          <a:chExt cx="0" cy="0"/>
        </a:xfrm>
      </p:grpSpPr>
      <p:sp>
        <p:nvSpPr>
          <p:cNvPr id="191" name="Shape 191"/>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192" name="Shape 192"/>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193" name="Shape 193"/>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4" name="Shape 194"/>
          <p:cNvSpPr txBox="1"/>
          <p:nvPr>
            <p:ph idx="1" type="body"/>
          </p:nvPr>
        </p:nvSpPr>
        <p:spPr>
          <a:xfrm rot="5400000">
            <a:off x="2204148" y="275525"/>
            <a:ext cx="4144963" cy="7556312"/>
          </a:xfrm>
          <a:prstGeom prst="rect">
            <a:avLst/>
          </a:prstGeom>
          <a:noFill/>
          <a:ln>
            <a:noFill/>
          </a:ln>
        </p:spPr>
        <p:txBody>
          <a:bodyPr anchorCtr="0" anchor="t" bIns="91425" lIns="91425" rIns="91425" tIns="91425"/>
          <a:lstStyle>
            <a:lvl1pPr indent="-133350" lvl="0" marL="228600" marR="0" rtl="0" algn="l">
              <a:spcBef>
                <a:spcPts val="20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95" name="Shape 195"/>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96" name="Shape 196"/>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97" name="Shape 197"/>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6" name="Shape 26"/>
        <p:cNvGrpSpPr/>
        <p:nvPr/>
      </p:nvGrpSpPr>
      <p:grpSpPr>
        <a:xfrm>
          <a:off x="0" y="0"/>
          <a:ext cx="0" cy="0"/>
          <a:chOff x="0" y="0"/>
          <a:chExt cx="0" cy="0"/>
        </a:xfrm>
      </p:grpSpPr>
      <p:sp>
        <p:nvSpPr>
          <p:cNvPr id="27" name="Shape 27"/>
          <p:cNvSpPr/>
          <p:nvPr/>
        </p:nvSpPr>
        <p:spPr>
          <a:xfrm>
            <a:off x="8210550" y="282573"/>
            <a:ext cx="642097"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28" name="Shape 28"/>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498474" y="1981200"/>
            <a:ext cx="7556312" cy="4144963"/>
          </a:xfrm>
          <a:prstGeom prst="rect">
            <a:avLst/>
          </a:prstGeom>
          <a:noFill/>
          <a:ln>
            <a:noFill/>
          </a:ln>
        </p:spPr>
        <p:txBody>
          <a:bodyPr anchorCtr="0" anchor="t" bIns="91425" lIns="91425" rIns="91425" tIns="91425"/>
          <a:lstStyle>
            <a:lvl1pPr indent="-133350" lvl="0" marL="228600" marR="0" rtl="0" algn="l">
              <a:spcBef>
                <a:spcPts val="20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0" name="Shape 30"/>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31" name="Shape 31"/>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32" name="Shape 32"/>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33" name="Shape 33"/>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34" name="Shape 34"/>
          <p:cNvSpPr/>
          <p:nvPr/>
        </p:nvSpPr>
        <p:spPr>
          <a:xfrm>
            <a:off x="8068235" y="282573"/>
            <a:ext cx="91439" cy="1600199"/>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198" name="Shape 198"/>
        <p:cNvGrpSpPr/>
        <p:nvPr/>
      </p:nvGrpSpPr>
      <p:grpSpPr>
        <a:xfrm>
          <a:off x="0" y="0"/>
          <a:ext cx="0" cy="0"/>
          <a:chOff x="0" y="0"/>
          <a:chExt cx="0" cy="0"/>
        </a:xfrm>
      </p:grpSpPr>
      <p:sp>
        <p:nvSpPr>
          <p:cNvPr id="199" name="Shape 199"/>
          <p:cNvSpPr/>
          <p:nvPr/>
        </p:nvSpPr>
        <p:spPr>
          <a:xfrm>
            <a:off x="8166846" y="282572"/>
            <a:ext cx="685799" cy="302217"/>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200" name="Shape 200"/>
          <p:cNvSpPr txBox="1"/>
          <p:nvPr>
            <p:ph type="title"/>
          </p:nvPr>
        </p:nvSpPr>
        <p:spPr>
          <a:xfrm rot="5400000">
            <a:off x="5750719" y="3199793"/>
            <a:ext cx="5171422" cy="681318"/>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1" name="Shape 201"/>
          <p:cNvSpPr txBox="1"/>
          <p:nvPr>
            <p:ph idx="1" type="body"/>
          </p:nvPr>
        </p:nvSpPr>
        <p:spPr>
          <a:xfrm rot="5400000">
            <a:off x="1293765" y="122190"/>
            <a:ext cx="5184869" cy="6858000"/>
          </a:xfrm>
          <a:prstGeom prst="rect">
            <a:avLst/>
          </a:prstGeom>
          <a:noFill/>
          <a:ln>
            <a:noFill/>
          </a:ln>
        </p:spPr>
        <p:txBody>
          <a:bodyPr anchorCtr="0" anchor="t" bIns="91425" lIns="91425" rIns="91425" tIns="91425"/>
          <a:lstStyle>
            <a:lvl1pPr indent="-133350" lvl="0" marL="228600" marR="0" rtl="0" algn="l">
              <a:spcBef>
                <a:spcPts val="20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02" name="Shape 202"/>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203" name="Shape 203"/>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204" name="Shape 204"/>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205" name="Shape 205"/>
          <p:cNvSpPr txBox="1"/>
          <p:nvPr/>
        </p:nvSpPr>
        <p:spPr>
          <a:xfrm rot="-5400000">
            <a:off x="8593110" y="561667"/>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Alt.">
    <p:spTree>
      <p:nvGrpSpPr>
        <p:cNvPr id="35" name="Shape 35"/>
        <p:cNvGrpSpPr/>
        <p:nvPr/>
      </p:nvGrpSpPr>
      <p:grpSpPr>
        <a:xfrm>
          <a:off x="0" y="0"/>
          <a:ext cx="0" cy="0"/>
          <a:chOff x="0" y="0"/>
          <a:chExt cx="0" cy="0"/>
        </a:xfrm>
      </p:grpSpPr>
      <p:sp>
        <p:nvSpPr>
          <p:cNvPr id="36" name="Shape 36"/>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37" name="Shape 37"/>
          <p:cNvSpPr txBox="1"/>
          <p:nvPr>
            <p:ph type="title"/>
          </p:nvPr>
        </p:nvSpPr>
        <p:spPr>
          <a:xfrm>
            <a:off x="498474" y="134470"/>
            <a:ext cx="7556312" cy="995082"/>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8474" y="1981200"/>
            <a:ext cx="7556312" cy="4144963"/>
          </a:xfrm>
          <a:prstGeom prst="rect">
            <a:avLst/>
          </a:prstGeom>
          <a:noFill/>
          <a:ln>
            <a:noFill/>
          </a:ln>
        </p:spPr>
        <p:txBody>
          <a:bodyPr anchorCtr="0" anchor="t" bIns="91425" lIns="91425" rIns="91425" tIns="91425"/>
          <a:lstStyle>
            <a:lvl1pPr indent="-133350" lvl="0" marL="228600" marR="0" rtl="0" algn="l">
              <a:spcBef>
                <a:spcPts val="20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9" name="Shape 39"/>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40" name="Shape 40"/>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41" name="Shape 41"/>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42" name="Shape 42"/>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43" name="Shape 43"/>
          <p:cNvSpPr txBox="1"/>
          <p:nvPr>
            <p:ph idx="2" type="body"/>
          </p:nvPr>
        </p:nvSpPr>
        <p:spPr>
          <a:xfrm>
            <a:off x="498518" y="1129553"/>
            <a:ext cx="7558959" cy="774700"/>
          </a:xfrm>
          <a:prstGeom prst="rect">
            <a:avLst/>
          </a:prstGeom>
          <a:noFill/>
          <a:ln>
            <a:noFill/>
          </a:ln>
        </p:spPr>
        <p:txBody>
          <a:bodyPr anchorCtr="0" anchor="t" bIns="91425" lIns="91425" rIns="91425" tIns="91425"/>
          <a:lstStyle>
            <a:lvl1pPr indent="0" lvl="0" marL="0" marR="0" rtl="0" algn="l">
              <a:spcBef>
                <a:spcPts val="2000"/>
              </a:spcBef>
              <a:buClr>
                <a:schemeClr val="accent1"/>
              </a:buClr>
              <a:buFont typeface="Noto Sans Symbols"/>
              <a:buNone/>
              <a:defRPr b="0" i="0" sz="2400" u="none" cap="none" strike="noStrike">
                <a:solidFill>
                  <a:schemeClr val="accent3"/>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2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0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9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900" u="none" cap="none" strike="noStrike">
                <a:solidFill>
                  <a:srgbClr val="595959"/>
                </a:solidFill>
                <a:latin typeface="Rockwell"/>
                <a:ea typeface="Rockwell"/>
                <a:cs typeface="Rockwell"/>
                <a:sym typeface="Rockwell"/>
              </a:defRPr>
            </a:lvl5pPr>
            <a:lvl6pPr indent="0" lvl="5" marL="22860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6pPr>
            <a:lvl7pPr indent="0" lvl="6" marL="27432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7pPr>
            <a:lvl8pPr indent="0" lvl="7" marL="3200400" marR="0" rtl="0" algn="l">
              <a:spcBef>
                <a:spcPts val="180"/>
              </a:spcBef>
              <a:buClr>
                <a:srgbClr val="A7A7AB"/>
              </a:buClr>
              <a:buFont typeface="Noto Sans Symbols"/>
              <a:buNone/>
              <a:defRPr b="0" i="0" sz="900" u="none" cap="none" strike="noStrike">
                <a:solidFill>
                  <a:srgbClr val="595959"/>
                </a:solidFill>
                <a:latin typeface="Rockwell"/>
                <a:ea typeface="Rockwell"/>
                <a:cs typeface="Rockwell"/>
                <a:sym typeface="Rockwell"/>
              </a:defRPr>
            </a:lvl8pPr>
            <a:lvl9pPr indent="0" lvl="8" marL="3657600" marR="0" rtl="0" algn="l">
              <a:spcBef>
                <a:spcPts val="180"/>
              </a:spcBef>
              <a:buClr>
                <a:schemeClr val="accent1"/>
              </a:buClr>
              <a:buFont typeface="Noto Sans Symbols"/>
              <a:buNone/>
              <a:defRPr b="0" i="0" sz="9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with 2 Pictures">
    <p:spTree>
      <p:nvGrpSpPr>
        <p:cNvPr id="44" name="Shape 44"/>
        <p:cNvGrpSpPr/>
        <p:nvPr/>
      </p:nvGrpSpPr>
      <p:grpSpPr>
        <a:xfrm>
          <a:off x="0" y="0"/>
          <a:ext cx="0" cy="0"/>
          <a:chOff x="0" y="0"/>
          <a:chExt cx="0" cy="0"/>
        </a:xfrm>
      </p:grpSpPr>
      <p:sp>
        <p:nvSpPr>
          <p:cNvPr id="45" name="Shape 45"/>
          <p:cNvSpPr txBox="1"/>
          <p:nvPr>
            <p:ph type="ctrTitle"/>
          </p:nvPr>
        </p:nvSpPr>
        <p:spPr>
          <a:xfrm>
            <a:off x="4800600" y="4624667"/>
            <a:ext cx="4038599" cy="93345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28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subTitle"/>
          </p:nvPr>
        </p:nvSpPr>
        <p:spPr>
          <a:xfrm>
            <a:off x="4800600" y="5562598"/>
            <a:ext cx="4038599" cy="748552"/>
          </a:xfrm>
          <a:prstGeom prst="rect">
            <a:avLst/>
          </a:prstGeom>
          <a:noFill/>
          <a:ln>
            <a:noFill/>
          </a:ln>
        </p:spPr>
        <p:txBody>
          <a:bodyPr anchorCtr="0" anchor="t" bIns="91425" lIns="91425" rIns="91425" tIns="91425"/>
          <a:lstStyle>
            <a:lvl1pPr indent="0" lvl="0" marL="0" marR="0" rtl="0" algn="l">
              <a:spcBef>
                <a:spcPts val="300"/>
              </a:spcBef>
              <a:buClr>
                <a:schemeClr val="accent1"/>
              </a:buClr>
              <a:buFont typeface="Noto Sans Symbols"/>
              <a:buNone/>
              <a:defRPr b="0" i="0" sz="1400" u="none" cap="none" strike="noStrike">
                <a:solidFill>
                  <a:srgbClr val="888888"/>
                </a:solidFill>
                <a:latin typeface="Rockwell"/>
                <a:ea typeface="Rockwell"/>
                <a:cs typeface="Rockwell"/>
                <a:sym typeface="Rockwell"/>
              </a:defRPr>
            </a:lvl1pPr>
            <a:lvl2pPr indent="0" lvl="1" marL="457200" marR="0" rtl="0" algn="ctr">
              <a:spcBef>
                <a:spcPts val="600"/>
              </a:spcBef>
              <a:buClr>
                <a:srgbClr val="A7A7AB"/>
              </a:buClr>
              <a:buFont typeface="Noto Sans Symbols"/>
              <a:buNone/>
              <a:defRPr b="0" i="0" sz="1800" u="none" cap="none" strike="noStrike">
                <a:solidFill>
                  <a:srgbClr val="888888"/>
                </a:solidFill>
                <a:latin typeface="Rockwell"/>
                <a:ea typeface="Rockwell"/>
                <a:cs typeface="Rockwell"/>
                <a:sym typeface="Rockwell"/>
              </a:defRPr>
            </a:lvl2pPr>
            <a:lvl3pPr indent="0" lvl="2" marL="914400" marR="0" rtl="0" algn="ctr">
              <a:spcBef>
                <a:spcPts val="600"/>
              </a:spcBef>
              <a:buClr>
                <a:schemeClr val="accent1"/>
              </a:buClr>
              <a:buFont typeface="Noto Sans Symbols"/>
              <a:buNone/>
              <a:defRPr b="0" i="0" sz="1800" u="none" cap="none" strike="noStrike">
                <a:solidFill>
                  <a:srgbClr val="888888"/>
                </a:solidFill>
                <a:latin typeface="Rockwell"/>
                <a:ea typeface="Rockwell"/>
                <a:cs typeface="Rockwell"/>
                <a:sym typeface="Rockwell"/>
              </a:defRPr>
            </a:lvl3pPr>
            <a:lvl4pPr indent="0" lvl="3" marL="1371600" marR="0" rtl="0" algn="ctr">
              <a:spcBef>
                <a:spcPts val="600"/>
              </a:spcBef>
              <a:buClr>
                <a:srgbClr val="A7A7AB"/>
              </a:buClr>
              <a:buFont typeface="Noto Sans Symbols"/>
              <a:buNone/>
              <a:defRPr b="0" i="0" sz="1800" u="none" cap="none" strike="noStrike">
                <a:solidFill>
                  <a:srgbClr val="888888"/>
                </a:solidFill>
                <a:latin typeface="Rockwell"/>
                <a:ea typeface="Rockwell"/>
                <a:cs typeface="Rockwell"/>
                <a:sym typeface="Rockwell"/>
              </a:defRPr>
            </a:lvl4pPr>
            <a:lvl5pPr indent="0" lvl="4" marL="1828800" marR="0" rtl="0" algn="ctr">
              <a:spcBef>
                <a:spcPts val="600"/>
              </a:spcBef>
              <a:buClr>
                <a:schemeClr val="accent1"/>
              </a:buClr>
              <a:buFont typeface="Noto Sans Symbols"/>
              <a:buNone/>
              <a:defRPr b="0" i="0" sz="1800" u="none" cap="none" strike="noStrike">
                <a:solidFill>
                  <a:srgbClr val="888888"/>
                </a:solidFill>
                <a:latin typeface="Rockwell"/>
                <a:ea typeface="Rockwell"/>
                <a:cs typeface="Rockwell"/>
                <a:sym typeface="Rockwell"/>
              </a:defRPr>
            </a:lvl5pPr>
            <a:lvl6pPr indent="0" lvl="5" marL="2286000" marR="0" rtl="0" algn="ctr">
              <a:spcBef>
                <a:spcPts val="360"/>
              </a:spcBef>
              <a:buClr>
                <a:srgbClr val="A7A7AB"/>
              </a:buClr>
              <a:buFont typeface="Noto Sans Symbols"/>
              <a:buNone/>
              <a:defRPr b="0" i="0" sz="1800" u="none" cap="none" strike="noStrike">
                <a:solidFill>
                  <a:srgbClr val="888888"/>
                </a:solidFill>
                <a:latin typeface="Rockwell"/>
                <a:ea typeface="Rockwell"/>
                <a:cs typeface="Rockwell"/>
                <a:sym typeface="Rockwell"/>
              </a:defRPr>
            </a:lvl6pPr>
            <a:lvl7pPr indent="0" lvl="6" marL="2743200" marR="0" rtl="0" algn="ctr">
              <a:spcBef>
                <a:spcPts val="360"/>
              </a:spcBef>
              <a:buClr>
                <a:schemeClr val="accent1"/>
              </a:buClr>
              <a:buFont typeface="Noto Sans Symbols"/>
              <a:buNone/>
              <a:defRPr b="0" i="0" sz="1800" u="none" cap="none" strike="noStrike">
                <a:solidFill>
                  <a:srgbClr val="888888"/>
                </a:solidFill>
                <a:latin typeface="Rockwell"/>
                <a:ea typeface="Rockwell"/>
                <a:cs typeface="Rockwell"/>
                <a:sym typeface="Rockwell"/>
              </a:defRPr>
            </a:lvl7pPr>
            <a:lvl8pPr indent="0" lvl="7" marL="3200400" marR="0" rtl="0" algn="ctr">
              <a:spcBef>
                <a:spcPts val="360"/>
              </a:spcBef>
              <a:buClr>
                <a:srgbClr val="A7A7AB"/>
              </a:buClr>
              <a:buFont typeface="Noto Sans Symbols"/>
              <a:buNone/>
              <a:defRPr b="0" i="0" sz="1800" u="none" cap="none" strike="noStrike">
                <a:solidFill>
                  <a:srgbClr val="888888"/>
                </a:solidFill>
                <a:latin typeface="Rockwell"/>
                <a:ea typeface="Rockwell"/>
                <a:cs typeface="Rockwell"/>
                <a:sym typeface="Rockwell"/>
              </a:defRPr>
            </a:lvl8pPr>
            <a:lvl9pPr indent="0" lvl="8" marL="3657600" marR="0" rtl="0" algn="ctr">
              <a:spcBef>
                <a:spcPts val="360"/>
              </a:spcBef>
              <a:buClr>
                <a:schemeClr val="accent1"/>
              </a:buClr>
              <a:buFont typeface="Noto Sans Symbols"/>
              <a:buNone/>
              <a:defRPr b="0" i="0" sz="1800" u="none" cap="none" strike="noStrike">
                <a:solidFill>
                  <a:srgbClr val="888888"/>
                </a:solidFill>
                <a:latin typeface="Rockwell"/>
                <a:ea typeface="Rockwell"/>
                <a:cs typeface="Rockwell"/>
                <a:sym typeface="Rockwell"/>
              </a:defRPr>
            </a:lvl9pPr>
          </a:lstStyle>
          <a:p/>
        </p:txBody>
      </p:sp>
      <p:sp>
        <p:nvSpPr>
          <p:cNvPr id="47" name="Shape 47"/>
          <p:cNvSpPr txBox="1"/>
          <p:nvPr>
            <p:ph idx="10" type="dt"/>
          </p:nvPr>
        </p:nvSpPr>
        <p:spPr>
          <a:xfrm>
            <a:off x="4800600" y="6425639"/>
            <a:ext cx="1232646"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48" name="Shape 48"/>
          <p:cNvSpPr txBox="1"/>
          <p:nvPr>
            <p:ph idx="11" type="ftr"/>
          </p:nvPr>
        </p:nvSpPr>
        <p:spPr>
          <a:xfrm>
            <a:off x="6311153" y="6425639"/>
            <a:ext cx="2617694"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49" name="Shape 49"/>
          <p:cNvSpPr/>
          <p:nvPr/>
        </p:nvSpPr>
        <p:spPr>
          <a:xfrm>
            <a:off x="282575" y="228600"/>
            <a:ext cx="4235450" cy="418795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50" name="Shape 50"/>
          <p:cNvSpPr/>
          <p:nvPr/>
        </p:nvSpPr>
        <p:spPr>
          <a:xfrm>
            <a:off x="6802438" y="228600"/>
            <a:ext cx="2057400" cy="2039112"/>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51" name="Shape 51"/>
          <p:cNvSpPr/>
          <p:nvPr/>
        </p:nvSpPr>
        <p:spPr>
          <a:xfrm>
            <a:off x="4624387" y="2377440"/>
            <a:ext cx="2057400" cy="2039112"/>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52" name="Shape 52"/>
          <p:cNvSpPr/>
          <p:nvPr>
            <p:ph idx="2" type="pic"/>
          </p:nvPr>
        </p:nvSpPr>
        <p:spPr>
          <a:xfrm>
            <a:off x="4624387" y="22860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3" name="Shape 53"/>
          <p:cNvSpPr/>
          <p:nvPr>
            <p:ph idx="3" type="pic"/>
          </p:nvPr>
        </p:nvSpPr>
        <p:spPr>
          <a:xfrm>
            <a:off x="6802438" y="2377440"/>
            <a:ext cx="2057400" cy="2039112"/>
          </a:xfrm>
          <a:prstGeom prst="rect">
            <a:avLst/>
          </a:prstGeom>
          <a:noFill/>
          <a:ln>
            <a:noFill/>
          </a:ln>
        </p:spPr>
        <p:txBody>
          <a:bodyPr anchorCtr="0" anchor="t" bIns="91425" lIns="91425" rIns="91425" tIns="91425"/>
          <a:lstStyle>
            <a:lvl1pPr indent="-228600" lvl="0" marL="228600" marR="0" rtl="0" algn="l">
              <a:spcBef>
                <a:spcPts val="2000"/>
              </a:spcBef>
              <a:buClr>
                <a:schemeClr val="accent1"/>
              </a:buClr>
              <a:buFont typeface="Noto Sans Symbols"/>
              <a:buNone/>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4" name="Shape 54"/>
          <p:cNvSpPr txBox="1"/>
          <p:nvPr>
            <p:ph idx="4" type="body"/>
          </p:nvPr>
        </p:nvSpPr>
        <p:spPr>
          <a:xfrm>
            <a:off x="857250" y="1779493"/>
            <a:ext cx="3086099" cy="2040904"/>
          </a:xfrm>
          <a:prstGeom prst="rect">
            <a:avLst/>
          </a:prstGeom>
          <a:noFill/>
          <a:ln>
            <a:noFill/>
          </a:ln>
        </p:spPr>
        <p:txBody>
          <a:bodyPr anchorCtr="0" anchor="t" bIns="91425" lIns="91425" rIns="91425" tIns="91425"/>
          <a:lstStyle>
            <a:lvl1pPr indent="0" lvl="0" marL="0" marR="0" rtl="0" algn="ctr">
              <a:spcBef>
                <a:spcPts val="600"/>
              </a:spcBef>
              <a:buClr>
                <a:schemeClr val="accent1"/>
              </a:buClr>
              <a:buFont typeface="Noto Sans Symbols"/>
              <a:buNone/>
              <a:defRPr b="0" i="0" sz="4600" u="none" cap="none" strike="noStrike">
                <a:solidFill>
                  <a:schemeClr val="lt1"/>
                </a:solidFill>
                <a:latin typeface="Rockwell"/>
                <a:ea typeface="Rockwell"/>
                <a:cs typeface="Rockwell"/>
                <a:sym typeface="Rockwell"/>
              </a:defRPr>
            </a:lvl1pPr>
            <a:lvl2pPr indent="-171450" lvl="1" marL="457200" marR="0" rtl="0" algn="l">
              <a:spcBef>
                <a:spcPts val="600"/>
              </a:spcBef>
              <a:buClr>
                <a:srgbClr val="A7A7AB"/>
              </a:buClr>
              <a:buSzPct val="75000"/>
              <a:buFont typeface="Noto Sans Symbols"/>
              <a:buChar char="■"/>
              <a:defRPr b="0" i="0" sz="1200" u="none" cap="none" strike="noStrike">
                <a:solidFill>
                  <a:srgbClr val="595959"/>
                </a:solidFill>
                <a:latin typeface="Rockwell"/>
                <a:ea typeface="Rockwell"/>
                <a:cs typeface="Rockwell"/>
                <a:sym typeface="Rockwell"/>
              </a:defRPr>
            </a:lvl2pPr>
            <a:lvl3pPr indent="-180975" lvl="2" marL="685800" marR="0" rtl="0" algn="l">
              <a:spcBef>
                <a:spcPts val="600"/>
              </a:spcBef>
              <a:buClr>
                <a:schemeClr val="accent1"/>
              </a:buClr>
              <a:buSzPct val="75000"/>
              <a:buFont typeface="Noto Sans Symbols"/>
              <a:buChar char="■"/>
              <a:defRPr b="0" i="0" sz="1000" u="none" cap="none" strike="noStrike">
                <a:solidFill>
                  <a:srgbClr val="595959"/>
                </a:solidFill>
                <a:latin typeface="Rockwell"/>
                <a:ea typeface="Rockwell"/>
                <a:cs typeface="Rockwell"/>
                <a:sym typeface="Rockwell"/>
              </a:defRPr>
            </a:lvl3pPr>
            <a:lvl4pPr indent="-185737" lvl="3" marL="914400" marR="0" rtl="0" algn="l">
              <a:spcBef>
                <a:spcPts val="600"/>
              </a:spcBef>
              <a:buClr>
                <a:srgbClr val="A7A7AB"/>
              </a:buClr>
              <a:buSzPct val="75000"/>
              <a:buFont typeface="Noto Sans Symbols"/>
              <a:buChar char="■"/>
              <a:defRPr b="0" i="0" sz="900" u="none" cap="none" strike="noStrike">
                <a:solidFill>
                  <a:srgbClr val="595959"/>
                </a:solidFill>
                <a:latin typeface="Rockwell"/>
                <a:ea typeface="Rockwell"/>
                <a:cs typeface="Rockwell"/>
                <a:sym typeface="Rockwell"/>
              </a:defRPr>
            </a:lvl4pPr>
            <a:lvl5pPr indent="-185737" lvl="4" marL="1143000" marR="0" rtl="0" algn="l">
              <a:spcBef>
                <a:spcPts val="600"/>
              </a:spcBef>
              <a:buClr>
                <a:schemeClr val="accent1"/>
              </a:buClr>
              <a:buSzPct val="75000"/>
              <a:buFont typeface="Noto Sans Symbols"/>
              <a:buChar char="■"/>
              <a:defRPr b="0" i="0" sz="9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5" name="Shape 55"/>
          <p:cNvSpPr txBox="1"/>
          <p:nvPr/>
        </p:nvSpPr>
        <p:spPr>
          <a:xfrm>
            <a:off x="424891" y="174811"/>
            <a:ext cx="413309" cy="830996"/>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5400">
                <a:solidFill>
                  <a:srgbClr val="A7A7AB"/>
                </a:solidFill>
                <a:latin typeface="Rockwell"/>
                <a:ea typeface="Rockwell"/>
                <a:cs typeface="Rockwell"/>
                <a:sym typeface="Rockwe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6" name="Shape 56"/>
        <p:cNvGrpSpPr/>
        <p:nvPr/>
      </p:nvGrpSpPr>
      <p:grpSpPr>
        <a:xfrm>
          <a:off x="0" y="0"/>
          <a:ext cx="0" cy="0"/>
          <a:chOff x="0" y="0"/>
          <a:chExt cx="0" cy="0"/>
        </a:xfrm>
      </p:grpSpPr>
      <p:sp>
        <p:nvSpPr>
          <p:cNvPr id="57" name="Shape 57"/>
          <p:cNvSpPr/>
          <p:nvPr/>
        </p:nvSpPr>
        <p:spPr>
          <a:xfrm>
            <a:off x="658906" y="228600"/>
            <a:ext cx="8200929" cy="6345238"/>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58" name="Shape 58"/>
          <p:cNvSpPr txBox="1"/>
          <p:nvPr>
            <p:ph type="title"/>
          </p:nvPr>
        </p:nvSpPr>
        <p:spPr>
          <a:xfrm>
            <a:off x="2286000" y="3124200"/>
            <a:ext cx="5638800" cy="1362075"/>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Rockwell"/>
              <a:buNone/>
              <a:defRPr b="0" i="0" sz="3200" u="none" cap="none" strike="noStrike">
                <a:solidFill>
                  <a:schemeClr val="l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2286000" y="4495800"/>
            <a:ext cx="5638800" cy="1500187"/>
          </a:xfrm>
          <a:prstGeom prst="rect">
            <a:avLst/>
          </a:prstGeom>
          <a:noFill/>
          <a:ln>
            <a:noFill/>
          </a:ln>
        </p:spPr>
        <p:txBody>
          <a:bodyPr anchorCtr="0" anchor="t" bIns="91425" lIns="91425" rIns="91425" tIns="91425"/>
          <a:lstStyle>
            <a:lvl1pPr indent="0" lvl="0" marL="0" marR="0" rtl="0" algn="l">
              <a:spcBef>
                <a:spcPts val="300"/>
              </a:spcBef>
              <a:buClr>
                <a:schemeClr val="accent1"/>
              </a:buClr>
              <a:buFont typeface="Noto Sans Symbols"/>
              <a:buNone/>
              <a:defRPr b="0" i="0" sz="14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0" i="0" sz="1800" u="none" cap="none" strike="noStrike">
                <a:solidFill>
                  <a:srgbClr val="888888"/>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0" i="0" sz="1600" u="none" cap="none" strike="noStrike">
                <a:solidFill>
                  <a:srgbClr val="888888"/>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0" i="0" sz="1400" u="none" cap="none" strike="noStrike">
                <a:solidFill>
                  <a:srgbClr val="888888"/>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0" i="0" sz="1400" u="none" cap="none" strike="noStrike">
                <a:solidFill>
                  <a:srgbClr val="888888"/>
                </a:solidFill>
                <a:latin typeface="Rockwell"/>
                <a:ea typeface="Rockwell"/>
                <a:cs typeface="Rockwell"/>
                <a:sym typeface="Rockwell"/>
              </a:defRPr>
            </a:lvl5pPr>
            <a:lvl6pPr indent="0" lvl="5" marL="2286000" marR="0" rtl="0" algn="l">
              <a:spcBef>
                <a:spcPts val="280"/>
              </a:spcBef>
              <a:buClr>
                <a:srgbClr val="A7A7AB"/>
              </a:buClr>
              <a:buFont typeface="Noto Sans Symbols"/>
              <a:buNone/>
              <a:defRPr b="0" i="0" sz="1400" u="none" cap="none" strike="noStrike">
                <a:solidFill>
                  <a:srgbClr val="888888"/>
                </a:solidFill>
                <a:latin typeface="Rockwell"/>
                <a:ea typeface="Rockwell"/>
                <a:cs typeface="Rockwell"/>
                <a:sym typeface="Rockwell"/>
              </a:defRPr>
            </a:lvl6pPr>
            <a:lvl7pPr indent="0" lvl="6" marL="2743200" marR="0" rtl="0" algn="l">
              <a:spcBef>
                <a:spcPts val="280"/>
              </a:spcBef>
              <a:buClr>
                <a:schemeClr val="accent1"/>
              </a:buClr>
              <a:buFont typeface="Noto Sans Symbols"/>
              <a:buNone/>
              <a:defRPr b="0" i="0" sz="1400" u="none" cap="none" strike="noStrike">
                <a:solidFill>
                  <a:srgbClr val="888888"/>
                </a:solidFill>
                <a:latin typeface="Rockwell"/>
                <a:ea typeface="Rockwell"/>
                <a:cs typeface="Rockwell"/>
                <a:sym typeface="Rockwell"/>
              </a:defRPr>
            </a:lvl7pPr>
            <a:lvl8pPr indent="0" lvl="7" marL="3200400" marR="0" rtl="0" algn="l">
              <a:spcBef>
                <a:spcPts val="280"/>
              </a:spcBef>
              <a:buClr>
                <a:srgbClr val="A7A7AB"/>
              </a:buClr>
              <a:buFont typeface="Noto Sans Symbols"/>
              <a:buNone/>
              <a:defRPr b="0" i="0" sz="1400" u="none" cap="none" strike="noStrike">
                <a:solidFill>
                  <a:srgbClr val="888888"/>
                </a:solidFill>
                <a:latin typeface="Rockwell"/>
                <a:ea typeface="Rockwell"/>
                <a:cs typeface="Rockwell"/>
                <a:sym typeface="Rockwell"/>
              </a:defRPr>
            </a:lvl8pPr>
            <a:lvl9pPr indent="0" lvl="8" marL="3657600" marR="0" rtl="0" algn="l">
              <a:spcBef>
                <a:spcPts val="280"/>
              </a:spcBef>
              <a:buClr>
                <a:schemeClr val="accent1"/>
              </a:buClr>
              <a:buFont typeface="Noto Sans Symbols"/>
              <a:buNone/>
              <a:defRPr b="0" i="0" sz="1400" u="none" cap="none" strike="noStrike">
                <a:solidFill>
                  <a:srgbClr val="888888"/>
                </a:solidFill>
                <a:latin typeface="Rockwell"/>
                <a:ea typeface="Rockwell"/>
                <a:cs typeface="Rockwell"/>
                <a:sym typeface="Rockwell"/>
              </a:defRPr>
            </a:lvl9pPr>
          </a:lstStyle>
          <a:p/>
        </p:txBody>
      </p:sp>
      <p:sp>
        <p:nvSpPr>
          <p:cNvPr id="60" name="Shape 60"/>
          <p:cNvSpPr txBox="1"/>
          <p:nvPr>
            <p:ph idx="10" type="dt"/>
          </p:nvPr>
        </p:nvSpPr>
        <p:spPr>
          <a:xfrm>
            <a:off x="658906" y="6248773"/>
            <a:ext cx="14746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61" name="Shape 61"/>
          <p:cNvSpPr txBox="1"/>
          <p:nvPr>
            <p:ph idx="11" type="ftr"/>
          </p:nvPr>
        </p:nvSpPr>
        <p:spPr>
          <a:xfrm>
            <a:off x="2286000" y="6248773"/>
            <a:ext cx="5638800" cy="365125"/>
          </a:xfrm>
          <a:prstGeom prst="rect">
            <a:avLst/>
          </a:prstGeom>
          <a:noFill/>
          <a:ln>
            <a:noFill/>
          </a:ln>
        </p:spPr>
        <p:txBody>
          <a:bodyPr anchorCtr="0" anchor="ctr" bIns="91425" lIns="91425" rIns="91425" tIns="91425"/>
          <a:lstStyle>
            <a:lvl1pPr indent="0" lvl="0" marL="0" marR="0" rtl="0" algn="l">
              <a:spcBef>
                <a:spcPts val="0"/>
              </a:spcBef>
              <a:buNone/>
              <a:defRPr sz="1100">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62" name="Shape 62"/>
          <p:cNvSpPr txBox="1"/>
          <p:nvPr>
            <p:ph idx="12" type="sldNum"/>
          </p:nvPr>
        </p:nvSpPr>
        <p:spPr>
          <a:xfrm>
            <a:off x="8305800" y="6248773"/>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63" name="Shape 63"/>
          <p:cNvSpPr txBox="1"/>
          <p:nvPr/>
        </p:nvSpPr>
        <p:spPr>
          <a:xfrm>
            <a:off x="2003611" y="3110753"/>
            <a:ext cx="260908" cy="615553"/>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4000">
                <a:solidFill>
                  <a:srgbClr val="A7A7AB"/>
                </a:solidFill>
                <a:latin typeface="Rockwell"/>
                <a:ea typeface="Rockwell"/>
                <a:cs typeface="Rockwell"/>
                <a:sym typeface="Rockwell"/>
              </a:rPr>
              <a:t>+</a:t>
            </a:r>
          </a:p>
        </p:txBody>
      </p:sp>
      <p:sp>
        <p:nvSpPr>
          <p:cNvPr id="64" name="Shape 64"/>
          <p:cNvSpPr/>
          <p:nvPr/>
        </p:nvSpPr>
        <p:spPr>
          <a:xfrm>
            <a:off x="285750" y="228600"/>
            <a:ext cx="212724" cy="6345238"/>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65" name="Shape 65"/>
        <p:cNvGrpSpPr/>
        <p:nvPr/>
      </p:nvGrpSpPr>
      <p:grpSpPr>
        <a:xfrm>
          <a:off x="0" y="0"/>
          <a:ext cx="0" cy="0"/>
          <a:chOff x="0" y="0"/>
          <a:chExt cx="0" cy="0"/>
        </a:xfrm>
      </p:grpSpPr>
      <p:sp>
        <p:nvSpPr>
          <p:cNvPr id="66" name="Shape 66"/>
          <p:cNvSpPr/>
          <p:nvPr/>
        </p:nvSpPr>
        <p:spPr>
          <a:xfrm>
            <a:off x="8210550" y="282573"/>
            <a:ext cx="642097"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67" name="Shape 67"/>
          <p:cNvSpPr/>
          <p:nvPr/>
        </p:nvSpPr>
        <p:spPr>
          <a:xfrm>
            <a:off x="8068235" y="282573"/>
            <a:ext cx="91439" cy="1600199"/>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68" name="Shape 68"/>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69" name="Shape 69"/>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a:off x="498518" y="1985963"/>
            <a:ext cx="3657600" cy="414019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71" name="Shape 71"/>
          <p:cNvSpPr txBox="1"/>
          <p:nvPr>
            <p:ph idx="2" type="body"/>
          </p:nvPr>
        </p:nvSpPr>
        <p:spPr>
          <a:xfrm>
            <a:off x="4399878" y="1985963"/>
            <a:ext cx="3657600" cy="414019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72" name="Shape 72"/>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73" name="Shape 73"/>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74" name="Shape 74"/>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75" name="Shape 75"/>
        <p:cNvGrpSpPr/>
        <p:nvPr/>
      </p:nvGrpSpPr>
      <p:grpSpPr>
        <a:xfrm>
          <a:off x="0" y="0"/>
          <a:ext cx="0" cy="0"/>
          <a:chOff x="0" y="0"/>
          <a:chExt cx="0" cy="0"/>
        </a:xfrm>
      </p:grpSpPr>
      <p:sp>
        <p:nvSpPr>
          <p:cNvPr id="76" name="Shape 76"/>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77" name="Shape 77"/>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78" name="Shape 78"/>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a:off x="497541" y="2447365"/>
            <a:ext cx="3657600" cy="3678797"/>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58750" lvl="5" marL="1377950" marR="0" rtl="0" algn="l">
              <a:spcBef>
                <a:spcPts val="320"/>
              </a:spcBef>
              <a:buClr>
                <a:srgbClr val="A7A7AB"/>
              </a:buClr>
              <a:buSzPct val="75000"/>
              <a:buFont typeface="Noto Sans Symbols"/>
              <a:buChar char="■"/>
              <a:defRPr b="0" i="0" sz="1600" u="none" cap="none" strike="noStrike">
                <a:solidFill>
                  <a:srgbClr val="595959"/>
                </a:solidFill>
                <a:latin typeface="Rockwell"/>
                <a:ea typeface="Rockwell"/>
                <a:cs typeface="Rockwell"/>
                <a:sym typeface="Rockwell"/>
              </a:defRPr>
            </a:lvl6pPr>
            <a:lvl7pPr indent="-155575" lvl="6" marL="1603375" marR="0" rtl="0" algn="l">
              <a:spcBef>
                <a:spcPts val="320"/>
              </a:spcBef>
              <a:buClr>
                <a:schemeClr val="accent1"/>
              </a:buClr>
              <a:buSzPct val="75000"/>
              <a:buFont typeface="Noto Sans Symbols"/>
              <a:buChar char="■"/>
              <a:defRPr b="0" i="0" sz="1600" u="none" cap="none" strike="noStrike">
                <a:solidFill>
                  <a:srgbClr val="595959"/>
                </a:solidFill>
                <a:latin typeface="Rockwell"/>
                <a:ea typeface="Rockwell"/>
                <a:cs typeface="Rockwell"/>
                <a:sym typeface="Rockwell"/>
              </a:defRPr>
            </a:lvl7pPr>
            <a:lvl8pPr indent="-154304" lvl="7" marL="1830704" marR="0" rtl="0" algn="l">
              <a:spcBef>
                <a:spcPts val="320"/>
              </a:spcBef>
              <a:buClr>
                <a:srgbClr val="A7A7AB"/>
              </a:buClr>
              <a:buSzPct val="75000"/>
              <a:buFont typeface="Noto Sans Symbols"/>
              <a:buChar char="■"/>
              <a:defRPr b="0" i="0" sz="1600" u="none" cap="none" strike="noStrike">
                <a:solidFill>
                  <a:srgbClr val="595959"/>
                </a:solidFill>
                <a:latin typeface="Rockwell"/>
                <a:ea typeface="Rockwell"/>
                <a:cs typeface="Rockwell"/>
                <a:sym typeface="Rockwell"/>
              </a:defRPr>
            </a:lvl8pPr>
            <a:lvl9pPr indent="-152400" lvl="8" marL="2057400" marR="0" rtl="0" algn="l">
              <a:spcBef>
                <a:spcPts val="320"/>
              </a:spcBef>
              <a:buClr>
                <a:schemeClr val="accent1"/>
              </a:buClr>
              <a:buSzPct val="75000"/>
              <a:buFont typeface="Noto Sans Symbols"/>
              <a:buChar char="■"/>
              <a:defRPr b="0" i="0" sz="1600" u="none" cap="none" strike="noStrike">
                <a:solidFill>
                  <a:srgbClr val="595959"/>
                </a:solidFill>
                <a:latin typeface="Rockwell"/>
                <a:ea typeface="Rockwell"/>
                <a:cs typeface="Rockwell"/>
                <a:sym typeface="Rockwell"/>
              </a:defRPr>
            </a:lvl9pPr>
          </a:lstStyle>
          <a:p/>
        </p:txBody>
      </p:sp>
      <p:sp>
        <p:nvSpPr>
          <p:cNvPr id="80" name="Shape 80"/>
          <p:cNvSpPr txBox="1"/>
          <p:nvPr>
            <p:ph idx="2" type="body"/>
          </p:nvPr>
        </p:nvSpPr>
        <p:spPr>
          <a:xfrm>
            <a:off x="4399878" y="2447365"/>
            <a:ext cx="3657600" cy="3678797"/>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58750" lvl="5" marL="1377950" marR="0" rtl="0" algn="l">
              <a:spcBef>
                <a:spcPts val="320"/>
              </a:spcBef>
              <a:buClr>
                <a:srgbClr val="A7A7AB"/>
              </a:buClr>
              <a:buSzPct val="75000"/>
              <a:buFont typeface="Noto Sans Symbols"/>
              <a:buChar char="■"/>
              <a:defRPr b="0" i="0" sz="1600" u="none" cap="none" strike="noStrike">
                <a:solidFill>
                  <a:srgbClr val="595959"/>
                </a:solidFill>
                <a:latin typeface="Rockwell"/>
                <a:ea typeface="Rockwell"/>
                <a:cs typeface="Rockwell"/>
                <a:sym typeface="Rockwell"/>
              </a:defRPr>
            </a:lvl6pPr>
            <a:lvl7pPr indent="-155575" lvl="6" marL="1603375" marR="0" rtl="0" algn="l">
              <a:spcBef>
                <a:spcPts val="320"/>
              </a:spcBef>
              <a:buClr>
                <a:schemeClr val="accent1"/>
              </a:buClr>
              <a:buSzPct val="75000"/>
              <a:buFont typeface="Noto Sans Symbols"/>
              <a:buChar char="■"/>
              <a:defRPr b="0" i="0" sz="1600" u="none" cap="none" strike="noStrike">
                <a:solidFill>
                  <a:srgbClr val="595959"/>
                </a:solidFill>
                <a:latin typeface="Rockwell"/>
                <a:ea typeface="Rockwell"/>
                <a:cs typeface="Rockwell"/>
                <a:sym typeface="Rockwell"/>
              </a:defRPr>
            </a:lvl7pPr>
            <a:lvl8pPr indent="-154304" lvl="7" marL="1830704" marR="0" rtl="0" algn="l">
              <a:spcBef>
                <a:spcPts val="320"/>
              </a:spcBef>
              <a:buClr>
                <a:srgbClr val="A7A7AB"/>
              </a:buClr>
              <a:buSzPct val="75000"/>
              <a:buFont typeface="Noto Sans Symbols"/>
              <a:buChar char="■"/>
              <a:defRPr b="0" i="0" sz="1600" u="none" cap="none" strike="noStrike">
                <a:solidFill>
                  <a:srgbClr val="595959"/>
                </a:solidFill>
                <a:latin typeface="Rockwell"/>
                <a:ea typeface="Rockwell"/>
                <a:cs typeface="Rockwell"/>
                <a:sym typeface="Rockwell"/>
              </a:defRPr>
            </a:lvl8pPr>
            <a:lvl9pPr indent="-152400" lvl="8" marL="2057400" marR="0" rtl="0" algn="l">
              <a:spcBef>
                <a:spcPts val="320"/>
              </a:spcBef>
              <a:buClr>
                <a:schemeClr val="accent1"/>
              </a:buClr>
              <a:buSzPct val="75000"/>
              <a:buFont typeface="Noto Sans Symbols"/>
              <a:buChar char="■"/>
              <a:defRPr b="0" i="0" sz="1600" u="none" cap="none" strike="noStrike">
                <a:solidFill>
                  <a:srgbClr val="595959"/>
                </a:solidFill>
                <a:latin typeface="Rockwell"/>
                <a:ea typeface="Rockwell"/>
                <a:cs typeface="Rockwell"/>
                <a:sym typeface="Rockwell"/>
              </a:defRPr>
            </a:lvl9pPr>
          </a:lstStyle>
          <a:p/>
        </p:txBody>
      </p:sp>
      <p:sp>
        <p:nvSpPr>
          <p:cNvPr id="81" name="Shape 81"/>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82" name="Shape 82"/>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83" name="Shape 83"/>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84" name="Shape 84"/>
          <p:cNvSpPr txBox="1"/>
          <p:nvPr>
            <p:ph idx="3" type="body"/>
          </p:nvPr>
        </p:nvSpPr>
        <p:spPr>
          <a:xfrm>
            <a:off x="497541" y="2070847"/>
            <a:ext cx="3657600" cy="322728"/>
          </a:xfrm>
          <a:prstGeom prst="rect">
            <a:avLst/>
          </a:prstGeom>
          <a:solidFill>
            <a:schemeClr val="accent3"/>
          </a:solidFill>
          <a:ln>
            <a:noFill/>
          </a:ln>
        </p:spPr>
        <p:txBody>
          <a:bodyPr anchorCtr="0" anchor="ctr" bIns="91425" lIns="91425" rIns="91425" tIns="91425"/>
          <a:lstStyle>
            <a:lvl1pPr indent="0" lvl="0" marL="0" marR="0" rtl="0" algn="ctr">
              <a:spcBef>
                <a:spcPts val="0"/>
              </a:spcBef>
              <a:buClr>
                <a:schemeClr val="accent1"/>
              </a:buClr>
              <a:buFont typeface="Noto Sans Symbols"/>
              <a:buNone/>
              <a:defRPr b="0" i="0" sz="18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1" i="0" sz="20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1" i="0" sz="18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1" i="0" sz="16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1" i="0" sz="1600" u="none" cap="none" strike="noStrike">
                <a:solidFill>
                  <a:srgbClr val="595959"/>
                </a:solidFill>
                <a:latin typeface="Rockwell"/>
                <a:ea typeface="Rockwell"/>
                <a:cs typeface="Rockwell"/>
                <a:sym typeface="Rockwell"/>
              </a:defRPr>
            </a:lvl5pPr>
            <a:lvl6pPr indent="0" lvl="5" marL="2286000" marR="0" rtl="0" algn="l">
              <a:spcBef>
                <a:spcPts val="320"/>
              </a:spcBef>
              <a:buClr>
                <a:srgbClr val="A7A7AB"/>
              </a:buClr>
              <a:buFont typeface="Noto Sans Symbols"/>
              <a:buNone/>
              <a:defRPr b="1" i="0" sz="1600" u="none" cap="none" strike="noStrike">
                <a:solidFill>
                  <a:srgbClr val="595959"/>
                </a:solidFill>
                <a:latin typeface="Rockwell"/>
                <a:ea typeface="Rockwell"/>
                <a:cs typeface="Rockwell"/>
                <a:sym typeface="Rockwell"/>
              </a:defRPr>
            </a:lvl6pPr>
            <a:lvl7pPr indent="0" lvl="6" marL="2743200" marR="0" rtl="0" algn="l">
              <a:spcBef>
                <a:spcPts val="320"/>
              </a:spcBef>
              <a:buClr>
                <a:schemeClr val="accent1"/>
              </a:buClr>
              <a:buFont typeface="Noto Sans Symbols"/>
              <a:buNone/>
              <a:defRPr b="1" i="0" sz="1600" u="none" cap="none" strike="noStrike">
                <a:solidFill>
                  <a:srgbClr val="595959"/>
                </a:solidFill>
                <a:latin typeface="Rockwell"/>
                <a:ea typeface="Rockwell"/>
                <a:cs typeface="Rockwell"/>
                <a:sym typeface="Rockwell"/>
              </a:defRPr>
            </a:lvl7pPr>
            <a:lvl8pPr indent="0" lvl="7" marL="3200400" marR="0" rtl="0" algn="l">
              <a:spcBef>
                <a:spcPts val="320"/>
              </a:spcBef>
              <a:buClr>
                <a:srgbClr val="A7A7AB"/>
              </a:buClr>
              <a:buFont typeface="Noto Sans Symbols"/>
              <a:buNone/>
              <a:defRPr b="1" i="0" sz="1600" u="none" cap="none" strike="noStrike">
                <a:solidFill>
                  <a:srgbClr val="595959"/>
                </a:solidFill>
                <a:latin typeface="Rockwell"/>
                <a:ea typeface="Rockwell"/>
                <a:cs typeface="Rockwell"/>
                <a:sym typeface="Rockwell"/>
              </a:defRPr>
            </a:lvl8pPr>
            <a:lvl9pPr indent="0" lvl="8" marL="3657600" marR="0" rtl="0" algn="l">
              <a:spcBef>
                <a:spcPts val="320"/>
              </a:spcBef>
              <a:buClr>
                <a:schemeClr val="accent1"/>
              </a:buClr>
              <a:buFont typeface="Noto Sans Symbols"/>
              <a:buNone/>
              <a:defRPr b="1" i="0" sz="1600" u="none" cap="none" strike="noStrike">
                <a:solidFill>
                  <a:srgbClr val="595959"/>
                </a:solidFill>
                <a:latin typeface="Rockwell"/>
                <a:ea typeface="Rockwell"/>
                <a:cs typeface="Rockwell"/>
                <a:sym typeface="Rockwell"/>
              </a:defRPr>
            </a:lvl9pPr>
          </a:lstStyle>
          <a:p/>
        </p:txBody>
      </p:sp>
      <p:sp>
        <p:nvSpPr>
          <p:cNvPr id="85" name="Shape 85"/>
          <p:cNvSpPr txBox="1"/>
          <p:nvPr>
            <p:ph idx="4" type="body"/>
          </p:nvPr>
        </p:nvSpPr>
        <p:spPr>
          <a:xfrm>
            <a:off x="4399878" y="2070847"/>
            <a:ext cx="3657600" cy="322728"/>
          </a:xfrm>
          <a:prstGeom prst="rect">
            <a:avLst/>
          </a:prstGeom>
          <a:solidFill>
            <a:srgbClr val="D7CEC0"/>
          </a:solidFill>
          <a:ln>
            <a:noFill/>
          </a:ln>
        </p:spPr>
        <p:txBody>
          <a:bodyPr anchorCtr="0" anchor="ctr" bIns="91425" lIns="91425" rIns="91425" tIns="91425"/>
          <a:lstStyle>
            <a:lvl1pPr indent="0" lvl="0" marL="0" marR="0" rtl="0" algn="ctr">
              <a:spcBef>
                <a:spcPts val="0"/>
              </a:spcBef>
              <a:buClr>
                <a:schemeClr val="accent1"/>
              </a:buClr>
              <a:buFont typeface="Noto Sans Symbols"/>
              <a:buNone/>
              <a:defRPr b="0" i="0" sz="1800" u="none" cap="none" strike="noStrike">
                <a:solidFill>
                  <a:schemeClr val="lt1"/>
                </a:solidFill>
                <a:latin typeface="Rockwell"/>
                <a:ea typeface="Rockwell"/>
                <a:cs typeface="Rockwell"/>
                <a:sym typeface="Rockwell"/>
              </a:defRPr>
            </a:lvl1pPr>
            <a:lvl2pPr indent="0" lvl="1" marL="457200" marR="0" rtl="0" algn="l">
              <a:spcBef>
                <a:spcPts val="600"/>
              </a:spcBef>
              <a:buClr>
                <a:srgbClr val="A7A7AB"/>
              </a:buClr>
              <a:buFont typeface="Noto Sans Symbols"/>
              <a:buNone/>
              <a:defRPr b="1" i="0" sz="2000" u="none" cap="none" strike="noStrike">
                <a:solidFill>
                  <a:srgbClr val="595959"/>
                </a:solidFill>
                <a:latin typeface="Rockwell"/>
                <a:ea typeface="Rockwell"/>
                <a:cs typeface="Rockwell"/>
                <a:sym typeface="Rockwell"/>
              </a:defRPr>
            </a:lvl2pPr>
            <a:lvl3pPr indent="0" lvl="2" marL="914400" marR="0" rtl="0" algn="l">
              <a:spcBef>
                <a:spcPts val="600"/>
              </a:spcBef>
              <a:buClr>
                <a:schemeClr val="accent1"/>
              </a:buClr>
              <a:buFont typeface="Noto Sans Symbols"/>
              <a:buNone/>
              <a:defRPr b="1" i="0" sz="1800" u="none" cap="none" strike="noStrike">
                <a:solidFill>
                  <a:srgbClr val="595959"/>
                </a:solidFill>
                <a:latin typeface="Rockwell"/>
                <a:ea typeface="Rockwell"/>
                <a:cs typeface="Rockwell"/>
                <a:sym typeface="Rockwell"/>
              </a:defRPr>
            </a:lvl3pPr>
            <a:lvl4pPr indent="0" lvl="3" marL="1371600" marR="0" rtl="0" algn="l">
              <a:spcBef>
                <a:spcPts val="600"/>
              </a:spcBef>
              <a:buClr>
                <a:srgbClr val="A7A7AB"/>
              </a:buClr>
              <a:buFont typeface="Noto Sans Symbols"/>
              <a:buNone/>
              <a:defRPr b="1" i="0" sz="1600" u="none" cap="none" strike="noStrike">
                <a:solidFill>
                  <a:srgbClr val="595959"/>
                </a:solidFill>
                <a:latin typeface="Rockwell"/>
                <a:ea typeface="Rockwell"/>
                <a:cs typeface="Rockwell"/>
                <a:sym typeface="Rockwell"/>
              </a:defRPr>
            </a:lvl4pPr>
            <a:lvl5pPr indent="0" lvl="4" marL="1828800" marR="0" rtl="0" algn="l">
              <a:spcBef>
                <a:spcPts val="600"/>
              </a:spcBef>
              <a:buClr>
                <a:schemeClr val="accent1"/>
              </a:buClr>
              <a:buFont typeface="Noto Sans Symbols"/>
              <a:buNone/>
              <a:defRPr b="1" i="0" sz="1600" u="none" cap="none" strike="noStrike">
                <a:solidFill>
                  <a:srgbClr val="595959"/>
                </a:solidFill>
                <a:latin typeface="Rockwell"/>
                <a:ea typeface="Rockwell"/>
                <a:cs typeface="Rockwell"/>
                <a:sym typeface="Rockwell"/>
              </a:defRPr>
            </a:lvl5pPr>
            <a:lvl6pPr indent="0" lvl="5" marL="2286000" marR="0" rtl="0" algn="l">
              <a:spcBef>
                <a:spcPts val="320"/>
              </a:spcBef>
              <a:buClr>
                <a:srgbClr val="A7A7AB"/>
              </a:buClr>
              <a:buFont typeface="Noto Sans Symbols"/>
              <a:buNone/>
              <a:defRPr b="1" i="0" sz="1600" u="none" cap="none" strike="noStrike">
                <a:solidFill>
                  <a:srgbClr val="595959"/>
                </a:solidFill>
                <a:latin typeface="Rockwell"/>
                <a:ea typeface="Rockwell"/>
                <a:cs typeface="Rockwell"/>
                <a:sym typeface="Rockwell"/>
              </a:defRPr>
            </a:lvl6pPr>
            <a:lvl7pPr indent="0" lvl="6" marL="2743200" marR="0" rtl="0" algn="l">
              <a:spcBef>
                <a:spcPts val="320"/>
              </a:spcBef>
              <a:buClr>
                <a:schemeClr val="accent1"/>
              </a:buClr>
              <a:buFont typeface="Noto Sans Symbols"/>
              <a:buNone/>
              <a:defRPr b="1" i="0" sz="1600" u="none" cap="none" strike="noStrike">
                <a:solidFill>
                  <a:srgbClr val="595959"/>
                </a:solidFill>
                <a:latin typeface="Rockwell"/>
                <a:ea typeface="Rockwell"/>
                <a:cs typeface="Rockwell"/>
                <a:sym typeface="Rockwell"/>
              </a:defRPr>
            </a:lvl7pPr>
            <a:lvl8pPr indent="0" lvl="7" marL="3200400" marR="0" rtl="0" algn="l">
              <a:spcBef>
                <a:spcPts val="320"/>
              </a:spcBef>
              <a:buClr>
                <a:srgbClr val="A7A7AB"/>
              </a:buClr>
              <a:buFont typeface="Noto Sans Symbols"/>
              <a:buNone/>
              <a:defRPr b="1" i="0" sz="1600" u="none" cap="none" strike="noStrike">
                <a:solidFill>
                  <a:srgbClr val="595959"/>
                </a:solidFill>
                <a:latin typeface="Rockwell"/>
                <a:ea typeface="Rockwell"/>
                <a:cs typeface="Rockwell"/>
                <a:sym typeface="Rockwell"/>
              </a:defRPr>
            </a:lvl8pPr>
            <a:lvl9pPr indent="0" lvl="8" marL="3657600" marR="0" rtl="0" algn="l">
              <a:spcBef>
                <a:spcPts val="320"/>
              </a:spcBef>
              <a:buClr>
                <a:schemeClr val="accent1"/>
              </a:buClr>
              <a:buFont typeface="Noto Sans Symbols"/>
              <a:buNone/>
              <a:defRPr b="1" i="0" sz="16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86" name="Shape 86"/>
        <p:cNvGrpSpPr/>
        <p:nvPr/>
      </p:nvGrpSpPr>
      <p:grpSpPr>
        <a:xfrm>
          <a:off x="0" y="0"/>
          <a:ext cx="0" cy="0"/>
          <a:chOff x="0" y="0"/>
          <a:chExt cx="0" cy="0"/>
        </a:xfrm>
      </p:grpSpPr>
      <p:sp>
        <p:nvSpPr>
          <p:cNvPr id="87" name="Shape 87"/>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88" name="Shape 88"/>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a:off x="498516" y="1985963"/>
            <a:ext cx="7569156"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90" name="Shape 90"/>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91" name="Shape 91"/>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92" name="Shape 92"/>
          <p:cNvSpPr txBox="1"/>
          <p:nvPr>
            <p:ph idx="2" type="body"/>
          </p:nvPr>
        </p:nvSpPr>
        <p:spPr>
          <a:xfrm>
            <a:off x="498516" y="4164964"/>
            <a:ext cx="7569156"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93" name="Shape 93"/>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94" name="Shape 94"/>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95" name="Shape 95"/>
        <p:cNvGrpSpPr/>
        <p:nvPr/>
      </p:nvGrpSpPr>
      <p:grpSpPr>
        <a:xfrm>
          <a:off x="0" y="0"/>
          <a:ext cx="0" cy="0"/>
          <a:chOff x="0" y="0"/>
          <a:chExt cx="0" cy="0"/>
        </a:xfrm>
      </p:grpSpPr>
      <p:sp>
        <p:nvSpPr>
          <p:cNvPr id="96" name="Shape 96"/>
          <p:cNvSpPr/>
          <p:nvPr/>
        </p:nvSpPr>
        <p:spPr>
          <a:xfrm>
            <a:off x="8166846" y="282573"/>
            <a:ext cx="685799" cy="16001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Rockwell"/>
              <a:ea typeface="Rockwell"/>
              <a:cs typeface="Rockwell"/>
              <a:sym typeface="Rockwell"/>
            </a:endParaRPr>
          </a:p>
        </p:txBody>
      </p:sp>
      <p:sp>
        <p:nvSpPr>
          <p:cNvPr id="97" name="Shape 97"/>
          <p:cNvSpPr txBox="1"/>
          <p:nvPr/>
        </p:nvSpPr>
        <p:spPr>
          <a:xfrm>
            <a:off x="223185" y="228600"/>
            <a:ext cx="260908" cy="553997"/>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3600">
                <a:solidFill>
                  <a:srgbClr val="A7A7AB"/>
                </a:solidFill>
                <a:latin typeface="Rockwell"/>
                <a:ea typeface="Rockwell"/>
                <a:cs typeface="Rockwell"/>
                <a:sym typeface="Rockwell"/>
              </a:rPr>
              <a:t>+</a:t>
            </a:r>
          </a:p>
        </p:txBody>
      </p:sp>
      <p:sp>
        <p:nvSpPr>
          <p:cNvPr id="98" name="Shape 98"/>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9" name="Shape 99"/>
          <p:cNvSpPr txBox="1"/>
          <p:nvPr>
            <p:ph idx="1" type="body"/>
          </p:nvPr>
        </p:nvSpPr>
        <p:spPr>
          <a:xfrm>
            <a:off x="4410075" y="1985963"/>
            <a:ext cx="3657600"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00" name="Shape 100"/>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01" name="Shape 101"/>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sz="1100">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02" name="Shape 102"/>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400">
                <a:solidFill>
                  <a:schemeClr val="lt1"/>
                </a:solidFill>
                <a:latin typeface="Rockwell"/>
                <a:ea typeface="Rockwell"/>
                <a:cs typeface="Rockwell"/>
                <a:sym typeface="Rockwell"/>
              </a:rPr>
              <a:t>‹#›</a:t>
            </a:fld>
          </a:p>
        </p:txBody>
      </p:sp>
      <p:sp>
        <p:nvSpPr>
          <p:cNvPr id="103" name="Shape 103"/>
          <p:cNvSpPr txBox="1"/>
          <p:nvPr>
            <p:ph idx="2" type="body"/>
          </p:nvPr>
        </p:nvSpPr>
        <p:spPr>
          <a:xfrm>
            <a:off x="498518" y="1985963"/>
            <a:ext cx="3657600" cy="414019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04" name="Shape 104"/>
          <p:cNvSpPr txBox="1"/>
          <p:nvPr>
            <p:ph idx="3" type="body"/>
          </p:nvPr>
        </p:nvSpPr>
        <p:spPr>
          <a:xfrm>
            <a:off x="4410075" y="4169664"/>
            <a:ext cx="3657600" cy="1965959"/>
          </a:xfrm>
          <a:prstGeom prst="rect">
            <a:avLst/>
          </a:prstGeom>
          <a:noFill/>
          <a:ln>
            <a:noFill/>
          </a:ln>
        </p:spPr>
        <p:txBody>
          <a:bodyPr anchorCtr="0" anchor="t" bIns="91425" lIns="91425" rIns="91425" tIns="91425"/>
          <a:lstStyle>
            <a:lvl1pPr indent="-142875" lvl="0" marL="228600" marR="0" rtl="0" algn="l">
              <a:spcBef>
                <a:spcPts val="20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98474" y="484093"/>
            <a:ext cx="7556312" cy="1116105"/>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Rockwell"/>
              <a:buNone/>
              <a:defRPr b="0" i="0" sz="3600" u="none" cap="none" strike="noStrike">
                <a:solidFill>
                  <a:schemeClr val="accent1"/>
                </a:solidFill>
                <a:latin typeface="Rockwell"/>
                <a:ea typeface="Rockwell"/>
                <a:cs typeface="Rockwell"/>
                <a:sym typeface="Rockwe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98474" y="1981200"/>
            <a:ext cx="7556312" cy="4144963"/>
          </a:xfrm>
          <a:prstGeom prst="rect">
            <a:avLst/>
          </a:prstGeom>
          <a:noFill/>
          <a:ln>
            <a:noFill/>
          </a:ln>
        </p:spPr>
        <p:txBody>
          <a:bodyPr anchorCtr="0" anchor="t" bIns="91425" lIns="91425" rIns="91425" tIns="91425"/>
          <a:lstStyle>
            <a:lvl1pPr indent="-133350" lvl="0" marL="228600" marR="0" rtl="0" algn="l">
              <a:spcBef>
                <a:spcPts val="2000"/>
              </a:spcBef>
              <a:buClr>
                <a:schemeClr val="accent1"/>
              </a:buClr>
              <a:buSzPct val="75000"/>
              <a:buFont typeface="Noto Sans Symbols"/>
              <a:buChar char="■"/>
              <a:defRPr b="0" i="0" sz="2000" u="none" cap="none" strike="noStrike">
                <a:solidFill>
                  <a:srgbClr val="595959"/>
                </a:solidFill>
                <a:latin typeface="Rockwell"/>
                <a:ea typeface="Rockwell"/>
                <a:cs typeface="Rockwell"/>
                <a:sym typeface="Rockwell"/>
              </a:defRPr>
            </a:lvl1pPr>
            <a:lvl2pPr indent="-142875" lvl="1" marL="4572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2pPr>
            <a:lvl3pPr indent="-142875" lvl="2" marL="6858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3pPr>
            <a:lvl4pPr indent="-142875" lvl="3" marL="914400" marR="0" rtl="0" algn="l">
              <a:spcBef>
                <a:spcPts val="60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4pPr>
            <a:lvl5pPr indent="-142875" lvl="4" marL="1143000" marR="0" rtl="0" algn="l">
              <a:spcBef>
                <a:spcPts val="60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5pPr>
            <a:lvl6pPr indent="-149225" lvl="5" marL="1377950"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6pPr>
            <a:lvl7pPr indent="-146050" lvl="6" marL="1603375"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7pPr>
            <a:lvl8pPr indent="-144779" lvl="7" marL="1830704" marR="0" rtl="0" algn="l">
              <a:spcBef>
                <a:spcPts val="360"/>
              </a:spcBef>
              <a:buClr>
                <a:srgbClr val="A7A7AB"/>
              </a:buClr>
              <a:buSzPct val="75000"/>
              <a:buFont typeface="Noto Sans Symbols"/>
              <a:buChar char="■"/>
              <a:defRPr b="0" i="0" sz="1800" u="none" cap="none" strike="noStrike">
                <a:solidFill>
                  <a:srgbClr val="595959"/>
                </a:solidFill>
                <a:latin typeface="Rockwell"/>
                <a:ea typeface="Rockwell"/>
                <a:cs typeface="Rockwell"/>
                <a:sym typeface="Rockwell"/>
              </a:defRPr>
            </a:lvl8pPr>
            <a:lvl9pPr indent="-142875" lvl="8" marL="2057400" marR="0" rtl="0" algn="l">
              <a:spcBef>
                <a:spcPts val="360"/>
              </a:spcBef>
              <a:buClr>
                <a:schemeClr val="accent1"/>
              </a:buClr>
              <a:buSzPct val="7500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2" name="Shape 12"/>
          <p:cNvSpPr txBox="1"/>
          <p:nvPr>
            <p:ph idx="10" type="dt"/>
          </p:nvPr>
        </p:nvSpPr>
        <p:spPr>
          <a:xfrm>
            <a:off x="6795246" y="6423585"/>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3" name="Shape 13"/>
          <p:cNvSpPr txBox="1"/>
          <p:nvPr>
            <p:ph idx="11" type="ftr"/>
          </p:nvPr>
        </p:nvSpPr>
        <p:spPr>
          <a:xfrm>
            <a:off x="201706" y="6423585"/>
            <a:ext cx="6122893"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rgbClr val="595959"/>
                </a:solidFill>
                <a:latin typeface="Rockwell"/>
                <a:ea typeface="Rockwell"/>
                <a:cs typeface="Rockwell"/>
                <a:sym typeface="Rockwell"/>
              </a:defRPr>
            </a:lvl1pPr>
            <a:lvl2pPr indent="0" lvl="1" marL="457200" marR="0" rtl="0" algn="l">
              <a:spcBef>
                <a:spcPts val="0"/>
              </a:spcBef>
              <a:buNone/>
              <a:defRPr b="0" i="0" sz="1800" u="none" cap="none" strike="noStrike">
                <a:solidFill>
                  <a:schemeClr val="dk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dk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dk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dk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dk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dk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dk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dk1"/>
                </a:solidFill>
                <a:latin typeface="Rockwell"/>
                <a:ea typeface="Rockwell"/>
                <a:cs typeface="Rockwell"/>
                <a:sym typeface="Rockwell"/>
              </a:defRPr>
            </a:lvl9pPr>
          </a:lstStyle>
          <a:p/>
        </p:txBody>
      </p:sp>
      <p:sp>
        <p:nvSpPr>
          <p:cNvPr id="14" name="Shape 14"/>
          <p:cNvSpPr txBox="1"/>
          <p:nvPr>
            <p:ph idx="12" type="sldNum"/>
          </p:nvPr>
        </p:nvSpPr>
        <p:spPr>
          <a:xfrm>
            <a:off x="8305800" y="242234"/>
            <a:ext cx="554037"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400" u="none" cap="none" strike="noStrike">
                <a:solidFill>
                  <a:schemeClr val="lt1"/>
                </a:solidFill>
                <a:latin typeface="Rockwell"/>
                <a:ea typeface="Rockwell"/>
                <a:cs typeface="Rockwell"/>
                <a:sym typeface="Rockwe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0.png"/><Relationship Id="rId5"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1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ctrTitle"/>
          </p:nvPr>
        </p:nvSpPr>
        <p:spPr>
          <a:xfrm>
            <a:off x="2635250" y="4624667"/>
            <a:ext cx="6203948" cy="72520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200" u="none" cap="none" strike="noStrike">
                <a:solidFill>
                  <a:schemeClr val="accent1"/>
                </a:solidFill>
                <a:latin typeface="Rockwell"/>
                <a:ea typeface="Rockwell"/>
                <a:cs typeface="Rockwell"/>
                <a:sym typeface="Rockwell"/>
              </a:rPr>
              <a:t>Scalable Data Center Simulation</a:t>
            </a:r>
          </a:p>
        </p:txBody>
      </p:sp>
      <p:sp>
        <p:nvSpPr>
          <p:cNvPr id="212" name="Shape 212"/>
          <p:cNvSpPr txBox="1"/>
          <p:nvPr>
            <p:ph idx="1" type="subTitle"/>
          </p:nvPr>
        </p:nvSpPr>
        <p:spPr>
          <a:xfrm>
            <a:off x="4651800" y="5188325"/>
            <a:ext cx="4187400" cy="7485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Noto Sans Symbols"/>
              <a:buNone/>
            </a:pPr>
            <a:r>
              <a:rPr b="0" i="0" lang="en-US" sz="1800" u="none" cap="none" strike="noStrike">
                <a:solidFill>
                  <a:srgbClr val="888888"/>
                </a:solidFill>
                <a:latin typeface="Rockwell"/>
                <a:ea typeface="Rockwell"/>
                <a:cs typeface="Rockwell"/>
                <a:sym typeface="Rockwell"/>
              </a:rPr>
              <a:t>and </a:t>
            </a:r>
            <a:r>
              <a:rPr lang="en-US" sz="1800"/>
              <a:t>Exploration</a:t>
            </a:r>
            <a:r>
              <a:rPr b="0" i="0" lang="en-US" sz="1800" u="none" cap="none" strike="noStrike">
                <a:solidFill>
                  <a:srgbClr val="888888"/>
                </a:solidFill>
                <a:latin typeface="Rockwell"/>
                <a:ea typeface="Rockwell"/>
                <a:cs typeface="Rockwell"/>
                <a:sym typeface="Rockwell"/>
              </a:rPr>
              <a:t> of Future </a:t>
            </a:r>
            <a:r>
              <a:rPr lang="en-US" sz="1800"/>
              <a:t>Alternatives</a:t>
            </a:r>
          </a:p>
        </p:txBody>
      </p:sp>
      <p:sp>
        <p:nvSpPr>
          <p:cNvPr id="213" name="Shape 213"/>
          <p:cNvSpPr txBox="1"/>
          <p:nvPr/>
        </p:nvSpPr>
        <p:spPr>
          <a:xfrm>
            <a:off x="5763449" y="6430125"/>
            <a:ext cx="3276599" cy="276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rgbClr val="888888"/>
                </a:solidFill>
                <a:latin typeface="Rockwell"/>
                <a:ea typeface="Rockwell"/>
                <a:cs typeface="Rockwell"/>
                <a:sym typeface="Rockwell"/>
              </a:rPr>
              <a:t>Yilei Fu, Lihang Gong, Yuanfeng Wen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98474" y="484093"/>
            <a:ext cx="7556400" cy="1116000"/>
          </a:xfrm>
          <a:prstGeom prst="rect">
            <a:avLst/>
          </a:prstGeom>
        </p:spPr>
        <p:txBody>
          <a:bodyPr anchorCtr="0" anchor="t" bIns="91425" lIns="91425" rIns="91425" tIns="91425">
            <a:noAutofit/>
          </a:bodyPr>
          <a:lstStyle/>
          <a:p>
            <a:pPr lvl="0">
              <a:spcBef>
                <a:spcPts val="0"/>
              </a:spcBef>
              <a:buNone/>
            </a:pPr>
            <a:r>
              <a:rPr lang="en-US"/>
              <a:t>Our ideas: Combine</a:t>
            </a:r>
          </a:p>
        </p:txBody>
      </p:sp>
      <p:sp>
        <p:nvSpPr>
          <p:cNvPr id="292" name="Shape 292"/>
          <p:cNvSpPr txBox="1"/>
          <p:nvPr>
            <p:ph idx="1" type="body"/>
          </p:nvPr>
        </p:nvSpPr>
        <p:spPr>
          <a:xfrm>
            <a:off x="498474" y="1981200"/>
            <a:ext cx="7556400" cy="4145100"/>
          </a:xfrm>
          <a:prstGeom prst="rect">
            <a:avLst/>
          </a:prstGeom>
        </p:spPr>
        <p:txBody>
          <a:bodyPr anchorCtr="0" anchor="t" bIns="91425" lIns="91425" rIns="91425" tIns="91425">
            <a:noAutofit/>
          </a:bodyPr>
          <a:lstStyle/>
          <a:p>
            <a:pPr lvl="0" algn="just">
              <a:spcBef>
                <a:spcPts val="0"/>
              </a:spcBef>
              <a:buNone/>
            </a:pPr>
            <a:r>
              <a:rPr lang="en-US"/>
              <a:t>Use the </a:t>
            </a:r>
            <a:r>
              <a:rPr lang="en-US"/>
              <a:t>combination</a:t>
            </a:r>
            <a:r>
              <a:rPr lang="en-US"/>
              <a:t> of center-on-server architecture and center-on-switch architecture. </a:t>
            </a:r>
          </a:p>
          <a:p>
            <a:pPr lvl="0" algn="just">
              <a:spcBef>
                <a:spcPts val="0"/>
              </a:spcBef>
              <a:buNone/>
            </a:pPr>
            <a:r>
              <a:rPr lang="en-US"/>
              <a:t>For example, in a large data center, we can use center-on-server structure for a upper level network, like BCube, and use center-on-switch structure for a lower level network, like Fat-Tree.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Old Data Center Topology</a:t>
            </a:r>
          </a:p>
        </p:txBody>
      </p:sp>
      <p:pic>
        <p:nvPicPr>
          <p:cNvPr descr="OldDataCenterTopo.png" id="219" name="Shape 219"/>
          <p:cNvPicPr preferRelativeResize="0"/>
          <p:nvPr>
            <p:ph idx="1" type="body"/>
          </p:nvPr>
        </p:nvPicPr>
        <p:blipFill rotWithShape="1">
          <a:blip r:embed="rId3">
            <a:alphaModFix/>
          </a:blip>
          <a:srcRect b="-20793" l="0" r="0" t="-20794"/>
          <a:stretch/>
        </p:blipFill>
        <p:spPr>
          <a:xfrm>
            <a:off x="498474" y="1981200"/>
            <a:ext cx="7556312" cy="4144963"/>
          </a:xfrm>
          <a:prstGeom prst="rect">
            <a:avLst/>
          </a:prstGeom>
          <a:noFill/>
          <a:ln>
            <a:noFill/>
          </a:ln>
        </p:spPr>
      </p:pic>
      <p:sp>
        <p:nvSpPr>
          <p:cNvPr id="220" name="Shape 220"/>
          <p:cNvSpPr txBox="1"/>
          <p:nvPr>
            <p:ph idx="11" type="ftr"/>
          </p:nvPr>
        </p:nvSpPr>
        <p:spPr>
          <a:xfrm>
            <a:off x="201705" y="6423585"/>
            <a:ext cx="7211919"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100">
                <a:solidFill>
                  <a:srgbClr val="595959"/>
                </a:solidFill>
                <a:latin typeface="Rockwell"/>
                <a:ea typeface="Rockwell"/>
                <a:cs typeface="Rockwell"/>
                <a:sym typeface="Rockwell"/>
              </a:rPr>
              <a:t>Image source: Al-Fares M et al (2008), A Scalable, Commodity Data Center Network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Fat-Tree Data Center Topology</a:t>
            </a:r>
          </a:p>
        </p:txBody>
      </p:sp>
      <p:pic>
        <p:nvPicPr>
          <p:cNvPr descr="AlFaresFatTree.png" id="227" name="Shape 227"/>
          <p:cNvPicPr preferRelativeResize="0"/>
          <p:nvPr>
            <p:ph idx="1" type="body"/>
          </p:nvPr>
        </p:nvPicPr>
        <p:blipFill rotWithShape="1">
          <a:blip r:embed="rId3">
            <a:alphaModFix/>
          </a:blip>
          <a:srcRect b="-17332" l="0" r="0" t="-17332"/>
          <a:stretch/>
        </p:blipFill>
        <p:spPr>
          <a:xfrm>
            <a:off x="498474" y="1981200"/>
            <a:ext cx="7556312" cy="4144963"/>
          </a:xfrm>
          <a:prstGeom prst="rect">
            <a:avLst/>
          </a:prstGeom>
          <a:noFill/>
          <a:ln>
            <a:noFill/>
          </a:ln>
        </p:spPr>
      </p:pic>
      <p:sp>
        <p:nvSpPr>
          <p:cNvPr id="228" name="Shape 228"/>
          <p:cNvSpPr txBox="1"/>
          <p:nvPr>
            <p:ph idx="11" type="ftr"/>
          </p:nvPr>
        </p:nvSpPr>
        <p:spPr>
          <a:xfrm>
            <a:off x="201706" y="6423585"/>
            <a:ext cx="7354793"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1100">
                <a:solidFill>
                  <a:srgbClr val="595959"/>
                </a:solidFill>
                <a:latin typeface="Rockwell"/>
                <a:ea typeface="Rockwell"/>
                <a:cs typeface="Rockwell"/>
                <a:sym typeface="Rockwell"/>
              </a:rPr>
              <a:t>Image source: Al-Fares M et al (2008), A Scalable, Commodity Data Center Network Architecture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Simulations of Data Center Network(DCN)</a:t>
            </a:r>
          </a:p>
        </p:txBody>
      </p:sp>
      <p:pic>
        <p:nvPicPr>
          <p:cNvPr id="234" name="Shape 234"/>
          <p:cNvPicPr preferRelativeResize="0"/>
          <p:nvPr>
            <p:ph idx="1" type="body"/>
          </p:nvPr>
        </p:nvPicPr>
        <p:blipFill rotWithShape="1">
          <a:blip r:embed="rId3">
            <a:alphaModFix/>
          </a:blip>
          <a:srcRect b="0" l="0" r="0" t="0"/>
          <a:stretch/>
        </p:blipFill>
        <p:spPr>
          <a:xfrm>
            <a:off x="682618" y="1798319"/>
            <a:ext cx="2327455" cy="4144963"/>
          </a:xfrm>
          <a:prstGeom prst="rect">
            <a:avLst/>
          </a:prstGeom>
          <a:noFill/>
          <a:ln>
            <a:noFill/>
          </a:ln>
        </p:spPr>
      </p:pic>
      <p:pic>
        <p:nvPicPr>
          <p:cNvPr descr="AlFaresFatTree.png" id="235" name="Shape 235"/>
          <p:cNvPicPr preferRelativeResize="0"/>
          <p:nvPr/>
        </p:nvPicPr>
        <p:blipFill rotWithShape="1">
          <a:blip r:embed="rId4">
            <a:alphaModFix/>
          </a:blip>
          <a:srcRect b="-17332" l="0" r="0" t="-17332"/>
          <a:stretch/>
        </p:blipFill>
        <p:spPr>
          <a:xfrm>
            <a:off x="3457650" y="1600200"/>
            <a:ext cx="4187100" cy="2296500"/>
          </a:xfrm>
          <a:prstGeom prst="rect">
            <a:avLst/>
          </a:prstGeom>
          <a:noFill/>
          <a:ln>
            <a:noFill/>
          </a:ln>
        </p:spPr>
      </p:pic>
      <p:sp>
        <p:nvSpPr>
          <p:cNvPr id="236" name="Shape 236"/>
          <p:cNvSpPr txBox="1"/>
          <p:nvPr/>
        </p:nvSpPr>
        <p:spPr>
          <a:xfrm>
            <a:off x="3457650" y="3561574"/>
            <a:ext cx="5305500" cy="23817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US" sz="1600">
                <a:solidFill>
                  <a:schemeClr val="dk1"/>
                </a:solidFill>
                <a:latin typeface="Rockwell"/>
                <a:ea typeface="Rockwell"/>
                <a:cs typeface="Rockwell"/>
                <a:sym typeface="Rockwell"/>
              </a:rPr>
              <a:t>In this part, we applied naming rules that the paper mentioned by using Python. We built a same structure as the picture shows. Mainly, we have 4 pods, which contains 4*(4/2)^2 switches, and each Edge-layer switch links to 2 end host, each Aggregation-layer switch links to 2 lower layer switches and two core switches. </a:t>
            </a:r>
            <a:r>
              <a:rPr lang="en-US" sz="1600">
                <a:solidFill>
                  <a:schemeClr val="dk1"/>
                </a:solidFill>
                <a:latin typeface="Rockwell"/>
                <a:ea typeface="Rockwell"/>
                <a:cs typeface="Rockwell"/>
                <a:sym typeface="Rockwell"/>
              </a:rPr>
              <a:t>S</a:t>
            </a:r>
            <a:r>
              <a:rPr lang="en-US" sz="1600">
                <a:solidFill>
                  <a:schemeClr val="dk1"/>
                </a:solidFill>
                <a:latin typeface="Rockwell"/>
                <a:ea typeface="Rockwell"/>
                <a:cs typeface="Rockwell"/>
                <a:sym typeface="Rockwell"/>
              </a:rPr>
              <a:t>witches and end hosts’ IP addresses are arranged by the a</a:t>
            </a:r>
            <a:r>
              <a:rPr lang="en-US" sz="1600">
                <a:solidFill>
                  <a:schemeClr val="dk1"/>
                </a:solidFill>
                <a:latin typeface="Rockwell"/>
                <a:ea typeface="Rockwell"/>
                <a:cs typeface="Rockwell"/>
                <a:sym typeface="Rockwell"/>
              </a:rPr>
              <a:t>ddressing </a:t>
            </a:r>
            <a:r>
              <a:rPr lang="en-US" sz="1600">
                <a:solidFill>
                  <a:schemeClr val="dk1"/>
                </a:solidFill>
                <a:latin typeface="Rockwell"/>
                <a:ea typeface="Rockwell"/>
                <a:cs typeface="Rockwell"/>
                <a:sym typeface="Rockwell"/>
              </a:rPr>
              <a:t>algorithm in the paper. </a:t>
            </a:r>
          </a:p>
          <a:p>
            <a:pPr indent="0" lvl="0" marL="0" marR="0" rtl="0" algn="just">
              <a:spcBef>
                <a:spcPts val="0"/>
              </a:spcBef>
              <a:buSzPct val="25000"/>
              <a:buNone/>
            </a:pPr>
            <a:r>
              <a:rPr lang="en-US" sz="1600">
                <a:solidFill>
                  <a:schemeClr val="dk1"/>
                </a:solidFill>
                <a:latin typeface="Rockwell"/>
                <a:ea typeface="Rockwell"/>
                <a:cs typeface="Rockwell"/>
                <a:sym typeface="Rockwell"/>
              </a:rPr>
              <a:t>W</a:t>
            </a:r>
            <a:r>
              <a:rPr lang="en-US" sz="1600">
                <a:solidFill>
                  <a:schemeClr val="dk1"/>
                </a:solidFill>
                <a:latin typeface="Rockwell"/>
                <a:ea typeface="Rockwell"/>
                <a:cs typeface="Rockwell"/>
                <a:sym typeface="Rockwell"/>
              </a:rPr>
              <a:t>e will run some simulations using this DCN.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Routing Algorithm(1)</a:t>
            </a:r>
            <a:br>
              <a:rPr b="0" i="0" lang="en-US" sz="3600" u="none" cap="none" strike="noStrike">
                <a:solidFill>
                  <a:schemeClr val="accent1"/>
                </a:solidFill>
                <a:latin typeface="Rockwell"/>
                <a:ea typeface="Rockwell"/>
                <a:cs typeface="Rockwell"/>
                <a:sym typeface="Rockwell"/>
              </a:rPr>
            </a:br>
            <a:r>
              <a:rPr b="0" i="0" lang="en-US" sz="3600" u="none" cap="none" strike="noStrike">
                <a:solidFill>
                  <a:schemeClr val="accent1"/>
                </a:solidFill>
                <a:latin typeface="Rockwell"/>
                <a:ea typeface="Rockwell"/>
                <a:cs typeface="Rockwell"/>
                <a:sym typeface="Rockwell"/>
              </a:rPr>
              <a:t>	</a:t>
            </a:r>
            <a:r>
              <a:rPr b="0" i="0" lang="en-US" sz="2400" u="none" cap="none" strike="noStrike">
                <a:solidFill>
                  <a:schemeClr val="accent1"/>
                </a:solidFill>
                <a:latin typeface="Rockwell"/>
                <a:ea typeface="Rockwell"/>
                <a:cs typeface="Rockwell"/>
                <a:sym typeface="Rockwell"/>
              </a:rPr>
              <a:t>Establishment of Routing Tables</a:t>
            </a:r>
          </a:p>
        </p:txBody>
      </p:sp>
      <p:pic>
        <p:nvPicPr>
          <p:cNvPr id="242" name="Shape 242"/>
          <p:cNvPicPr preferRelativeResize="0"/>
          <p:nvPr>
            <p:ph idx="1" type="body"/>
          </p:nvPr>
        </p:nvPicPr>
        <p:blipFill rotWithShape="1">
          <a:blip r:embed="rId3">
            <a:alphaModFix/>
          </a:blip>
          <a:srcRect b="0" l="0" r="0" t="0"/>
          <a:stretch/>
        </p:blipFill>
        <p:spPr>
          <a:xfrm>
            <a:off x="545075" y="1803175"/>
            <a:ext cx="1902900" cy="2293500"/>
          </a:xfrm>
          <a:prstGeom prst="rect">
            <a:avLst/>
          </a:prstGeom>
          <a:noFill/>
          <a:ln>
            <a:noFill/>
          </a:ln>
        </p:spPr>
      </p:pic>
      <p:pic>
        <p:nvPicPr>
          <p:cNvPr id="243" name="Shape 243"/>
          <p:cNvPicPr preferRelativeResize="0"/>
          <p:nvPr/>
        </p:nvPicPr>
        <p:blipFill rotWithShape="1">
          <a:blip r:embed="rId4">
            <a:alphaModFix/>
          </a:blip>
          <a:srcRect b="0" l="0" r="0" t="0"/>
          <a:stretch/>
        </p:blipFill>
        <p:spPr>
          <a:xfrm>
            <a:off x="2541950" y="1934049"/>
            <a:ext cx="1902899" cy="3954900"/>
          </a:xfrm>
          <a:prstGeom prst="rect">
            <a:avLst/>
          </a:prstGeom>
          <a:noFill/>
          <a:ln>
            <a:noFill/>
          </a:ln>
        </p:spPr>
      </p:pic>
      <p:pic>
        <p:nvPicPr>
          <p:cNvPr id="244" name="Shape 244"/>
          <p:cNvPicPr preferRelativeResize="0"/>
          <p:nvPr/>
        </p:nvPicPr>
        <p:blipFill rotWithShape="1">
          <a:blip r:embed="rId5">
            <a:alphaModFix/>
          </a:blip>
          <a:srcRect b="0" l="0" r="0" t="0"/>
          <a:stretch/>
        </p:blipFill>
        <p:spPr>
          <a:xfrm>
            <a:off x="545075" y="4096675"/>
            <a:ext cx="1902900" cy="1971000"/>
          </a:xfrm>
          <a:prstGeom prst="rect">
            <a:avLst/>
          </a:prstGeom>
          <a:noFill/>
          <a:ln>
            <a:noFill/>
          </a:ln>
        </p:spPr>
      </p:pic>
      <p:sp>
        <p:nvSpPr>
          <p:cNvPr id="245" name="Shape 245"/>
          <p:cNvSpPr txBox="1"/>
          <p:nvPr/>
        </p:nvSpPr>
        <p:spPr>
          <a:xfrm>
            <a:off x="4653914" y="2225040"/>
            <a:ext cx="3400424" cy="371983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US" sz="1800">
                <a:solidFill>
                  <a:schemeClr val="dk1"/>
                </a:solidFill>
                <a:latin typeface="Rockwell"/>
                <a:ea typeface="Rockwell"/>
                <a:cs typeface="Rockwell"/>
                <a:sym typeface="Rockwell"/>
              </a:rPr>
              <a:t>This is the routing table in each switch, assigned by specific algorithm. There are some differences between different layers. When one packet comes to one switch, the switch will compare the packet destination IP with the table, then decide which port will the packet export.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pic>
        <p:nvPicPr>
          <p:cNvPr id="250" name="Shape 250"/>
          <p:cNvPicPr preferRelativeResize="0"/>
          <p:nvPr>
            <p:ph idx="1" type="body"/>
          </p:nvPr>
        </p:nvPicPr>
        <p:blipFill rotWithShape="1">
          <a:blip r:embed="rId3">
            <a:alphaModFix/>
          </a:blip>
          <a:srcRect b="0" l="0" r="0" t="0"/>
          <a:stretch/>
        </p:blipFill>
        <p:spPr>
          <a:xfrm>
            <a:off x="389892" y="2029194"/>
            <a:ext cx="4105305" cy="1090619"/>
          </a:xfrm>
          <a:prstGeom prst="rect">
            <a:avLst/>
          </a:prstGeom>
          <a:noFill/>
          <a:ln>
            <a:noFill/>
          </a:ln>
        </p:spPr>
      </p:pic>
      <p:sp>
        <p:nvSpPr>
          <p:cNvPr id="251" name="Shape 251"/>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Routing Algorithm(2)</a:t>
            </a:r>
            <a:br>
              <a:rPr b="0" i="0" lang="en-US" sz="3600" u="none" cap="none" strike="noStrike">
                <a:solidFill>
                  <a:schemeClr val="accent1"/>
                </a:solidFill>
                <a:latin typeface="Rockwell"/>
                <a:ea typeface="Rockwell"/>
                <a:cs typeface="Rockwell"/>
                <a:sym typeface="Rockwell"/>
              </a:rPr>
            </a:br>
            <a:r>
              <a:rPr b="0" i="0" lang="en-US" sz="3600" u="none" cap="none" strike="noStrike">
                <a:solidFill>
                  <a:schemeClr val="accent1"/>
                </a:solidFill>
                <a:latin typeface="Rockwell"/>
                <a:ea typeface="Rockwell"/>
                <a:cs typeface="Rockwell"/>
                <a:sym typeface="Rockwell"/>
              </a:rPr>
              <a:t>	</a:t>
            </a:r>
            <a:r>
              <a:rPr b="0" i="0" lang="en-US" sz="2400" u="none" cap="none" strike="noStrike">
                <a:solidFill>
                  <a:schemeClr val="accent1"/>
                </a:solidFill>
                <a:latin typeface="Rockwell"/>
                <a:ea typeface="Rockwell"/>
                <a:cs typeface="Rockwell"/>
                <a:sym typeface="Rockwell"/>
              </a:rPr>
              <a:t>Applying Routing Algorithm</a:t>
            </a:r>
          </a:p>
        </p:txBody>
      </p:sp>
      <p:sp>
        <p:nvSpPr>
          <p:cNvPr id="252" name="Shape 252"/>
          <p:cNvSpPr txBox="1"/>
          <p:nvPr/>
        </p:nvSpPr>
        <p:spPr>
          <a:xfrm>
            <a:off x="263475" y="3214225"/>
            <a:ext cx="7791300" cy="17997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US" sz="1800">
                <a:solidFill>
                  <a:schemeClr val="dk1"/>
                </a:solidFill>
                <a:latin typeface="Rockwell"/>
                <a:ea typeface="Rockwell"/>
                <a:cs typeface="Rockwell"/>
                <a:sym typeface="Rockwell"/>
              </a:rPr>
              <a:t>We simulated the routing path from 10.0.1.2 to 10.2.0.3 using the routing algorithm mentioned in the paper.</a:t>
            </a:r>
          </a:p>
          <a:p>
            <a:pPr indent="0" lvl="0" marL="0" marR="0" rtl="0" algn="just">
              <a:spcBef>
                <a:spcPts val="0"/>
              </a:spcBef>
              <a:buNone/>
            </a:pPr>
            <a:r>
              <a:t/>
            </a:r>
            <a:endParaRPr sz="1800">
              <a:solidFill>
                <a:schemeClr val="dk1"/>
              </a:solidFill>
              <a:latin typeface="Rockwell"/>
              <a:ea typeface="Rockwell"/>
              <a:cs typeface="Rockwell"/>
              <a:sym typeface="Rockwell"/>
            </a:endParaRPr>
          </a:p>
          <a:p>
            <a:pPr indent="0" lvl="0" marL="0" marR="0" rtl="0" algn="just">
              <a:spcBef>
                <a:spcPts val="0"/>
              </a:spcBef>
              <a:buNone/>
            </a:pPr>
            <a:r>
              <a:t/>
            </a:r>
            <a:endParaRPr sz="1800">
              <a:solidFill>
                <a:schemeClr val="dk1"/>
              </a:solidFill>
              <a:latin typeface="Rockwell"/>
              <a:ea typeface="Rockwell"/>
              <a:cs typeface="Rockwell"/>
              <a:sym typeface="Rockwell"/>
            </a:endParaRPr>
          </a:p>
        </p:txBody>
      </p:sp>
      <p:pic>
        <p:nvPicPr>
          <p:cNvPr descr="AlFaresFatTree.png" id="253" name="Shape 253"/>
          <p:cNvPicPr preferRelativeResize="0"/>
          <p:nvPr>
            <p:ph idx="1" type="body"/>
          </p:nvPr>
        </p:nvPicPr>
        <p:blipFill rotWithShape="1">
          <a:blip r:embed="rId4">
            <a:alphaModFix/>
          </a:blip>
          <a:srcRect b="-17330" l="0" r="0" t="-17331"/>
          <a:stretch/>
        </p:blipFill>
        <p:spPr>
          <a:xfrm>
            <a:off x="1480849" y="3548825"/>
            <a:ext cx="5914500" cy="3244500"/>
          </a:xfrm>
          <a:prstGeom prst="rect">
            <a:avLst/>
          </a:prstGeom>
          <a:noFill/>
          <a:ln>
            <a:noFill/>
          </a:ln>
        </p:spPr>
      </p:pic>
      <p:cxnSp>
        <p:nvCxnSpPr>
          <p:cNvPr id="254" name="Shape 254"/>
          <p:cNvCxnSpPr/>
          <p:nvPr/>
        </p:nvCxnSpPr>
        <p:spPr>
          <a:xfrm rot="10800000">
            <a:off x="1912325" y="5216050"/>
            <a:ext cx="346200" cy="329700"/>
          </a:xfrm>
          <a:prstGeom prst="straightConnector1">
            <a:avLst/>
          </a:prstGeom>
          <a:noFill/>
          <a:ln cap="flat" cmpd="sng" w="28575">
            <a:solidFill>
              <a:schemeClr val="dk2"/>
            </a:solidFill>
            <a:prstDash val="solid"/>
            <a:round/>
            <a:headEnd len="lg" w="lg" type="none"/>
            <a:tailEnd len="lg" w="lg" type="triangle"/>
          </a:ln>
        </p:spPr>
      </p:cxnSp>
      <p:cxnSp>
        <p:nvCxnSpPr>
          <p:cNvPr id="255" name="Shape 255"/>
          <p:cNvCxnSpPr/>
          <p:nvPr/>
        </p:nvCxnSpPr>
        <p:spPr>
          <a:xfrm flipH="1" rot="10800000">
            <a:off x="1912325" y="4276225"/>
            <a:ext cx="1780500" cy="840900"/>
          </a:xfrm>
          <a:prstGeom prst="straightConnector1">
            <a:avLst/>
          </a:prstGeom>
          <a:noFill/>
          <a:ln cap="flat" cmpd="sng" w="28575">
            <a:solidFill>
              <a:schemeClr val="dk2"/>
            </a:solidFill>
            <a:prstDash val="solid"/>
            <a:round/>
            <a:headEnd len="lg" w="lg" type="none"/>
            <a:tailEnd len="lg" w="lg" type="triangle"/>
          </a:ln>
        </p:spPr>
      </p:cxnSp>
      <p:cxnSp>
        <p:nvCxnSpPr>
          <p:cNvPr id="256" name="Shape 256"/>
          <p:cNvCxnSpPr/>
          <p:nvPr/>
        </p:nvCxnSpPr>
        <p:spPr>
          <a:xfrm>
            <a:off x="3841150" y="4325825"/>
            <a:ext cx="609900" cy="692400"/>
          </a:xfrm>
          <a:prstGeom prst="straightConnector1">
            <a:avLst/>
          </a:prstGeom>
          <a:noFill/>
          <a:ln cap="flat" cmpd="sng" w="28575">
            <a:solidFill>
              <a:schemeClr val="dk2"/>
            </a:solidFill>
            <a:prstDash val="solid"/>
            <a:round/>
            <a:headEnd len="lg" w="lg" type="none"/>
            <a:tailEnd len="lg" w="lg" type="triangle"/>
          </a:ln>
        </p:spPr>
      </p:cxnSp>
      <p:cxnSp>
        <p:nvCxnSpPr>
          <p:cNvPr id="257" name="Shape 257"/>
          <p:cNvCxnSpPr/>
          <p:nvPr/>
        </p:nvCxnSpPr>
        <p:spPr>
          <a:xfrm>
            <a:off x="4550025" y="5216025"/>
            <a:ext cx="0" cy="230700"/>
          </a:xfrm>
          <a:prstGeom prst="straightConnector1">
            <a:avLst/>
          </a:prstGeom>
          <a:noFill/>
          <a:ln cap="flat" cmpd="sng" w="28575">
            <a:solidFill>
              <a:schemeClr val="dk2"/>
            </a:solidFill>
            <a:prstDash val="solid"/>
            <a:round/>
            <a:headEnd len="lg" w="lg" type="none"/>
            <a:tailEnd len="lg" w="lg" type="triangle"/>
          </a:ln>
        </p:spPr>
      </p:cxnSp>
      <p:cxnSp>
        <p:nvCxnSpPr>
          <p:cNvPr id="258" name="Shape 258"/>
          <p:cNvCxnSpPr/>
          <p:nvPr/>
        </p:nvCxnSpPr>
        <p:spPr>
          <a:xfrm>
            <a:off x="4550025" y="5644650"/>
            <a:ext cx="148500" cy="230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b="0" i="0" lang="en-US" sz="3600" u="none" cap="none" strike="noStrike">
                <a:solidFill>
                  <a:schemeClr val="accent1"/>
                </a:solidFill>
                <a:latin typeface="Rockwell"/>
                <a:ea typeface="Rockwell"/>
                <a:cs typeface="Rockwell"/>
                <a:sym typeface="Rockwell"/>
              </a:rPr>
              <a:t>Flow Classification &amp; Scheduling</a:t>
            </a:r>
          </a:p>
        </p:txBody>
      </p:sp>
      <p:sp>
        <p:nvSpPr>
          <p:cNvPr id="264" name="Shape 264"/>
          <p:cNvSpPr txBox="1"/>
          <p:nvPr/>
        </p:nvSpPr>
        <p:spPr>
          <a:xfrm>
            <a:off x="4276630" y="2346755"/>
            <a:ext cx="3806790" cy="2954654"/>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US" sz="1400">
                <a:solidFill>
                  <a:schemeClr val="dk1"/>
                </a:solidFill>
                <a:latin typeface="Rockwell"/>
                <a:ea typeface="Rockwell"/>
                <a:cs typeface="Rockwell"/>
                <a:sym typeface="Rockwell"/>
              </a:rPr>
              <a:t>We also ran several simulations on flow classification.</a:t>
            </a:r>
          </a:p>
          <a:p>
            <a:pPr indent="0" lvl="0" marL="0" marR="0" rtl="0" algn="just">
              <a:spcBef>
                <a:spcPts val="0"/>
              </a:spcBef>
              <a:buSzPct val="25000"/>
              <a:buNone/>
            </a:pPr>
            <a:r>
              <a:rPr lang="en-US" sz="1400">
                <a:solidFill>
                  <a:schemeClr val="dk1"/>
                </a:solidFill>
                <a:latin typeface="Rockwell"/>
                <a:ea typeface="Rockwell"/>
                <a:cs typeface="Rockwell"/>
                <a:sym typeface="Rockwell"/>
              </a:rPr>
              <a:t>When there is a new flow coming, we  can run the flow classification algorithm in order to :</a:t>
            </a:r>
          </a:p>
          <a:p>
            <a:pPr indent="0" lvl="0" marL="0" marR="0" rtl="0" algn="just">
              <a:spcBef>
                <a:spcPts val="0"/>
              </a:spcBef>
              <a:buSzPct val="25000"/>
              <a:buNone/>
            </a:pPr>
            <a:r>
              <a:rPr lang="en-US" sz="1400">
                <a:solidFill>
                  <a:schemeClr val="dk1"/>
                </a:solidFill>
                <a:latin typeface="Rockwell"/>
                <a:ea typeface="Rockwell"/>
                <a:cs typeface="Rockwell"/>
                <a:sym typeface="Rockwell"/>
              </a:rPr>
              <a:t>1.Recognize subsequent packets of the same flow, and forward them on the same outgoing port.</a:t>
            </a:r>
          </a:p>
          <a:p>
            <a:pPr indent="0" lvl="0" marL="0" marR="0" rtl="0" algn="just">
              <a:spcBef>
                <a:spcPts val="0"/>
              </a:spcBef>
              <a:buSzPct val="25000"/>
              <a:buNone/>
            </a:pPr>
            <a:r>
              <a:rPr lang="en-US" sz="1400">
                <a:solidFill>
                  <a:schemeClr val="dk1"/>
                </a:solidFill>
                <a:latin typeface="Rockwell"/>
                <a:ea typeface="Rockwell"/>
                <a:cs typeface="Rockwell"/>
                <a:sym typeface="Rockwell"/>
              </a:rPr>
              <a:t>2.Periodically reassign a minimal number of flow output ports to minimize any disparity between the aggregate flow capacity of different ports.</a:t>
            </a:r>
          </a:p>
        </p:txBody>
      </p:sp>
      <p:pic>
        <p:nvPicPr>
          <p:cNvPr id="265" name="Shape 265"/>
          <p:cNvPicPr preferRelativeResize="0"/>
          <p:nvPr/>
        </p:nvPicPr>
        <p:blipFill rotWithShape="1">
          <a:blip r:embed="rId3">
            <a:alphaModFix/>
          </a:blip>
          <a:srcRect b="0" l="0" r="0" t="0"/>
          <a:stretch/>
        </p:blipFill>
        <p:spPr>
          <a:xfrm>
            <a:off x="389822" y="2098406"/>
            <a:ext cx="3886806" cy="34513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98474" y="484093"/>
            <a:ext cx="7556312" cy="111610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Rockwell"/>
              <a:buNone/>
            </a:pPr>
            <a:r>
              <a:rPr lang="en-US"/>
              <a:t>Explanation</a:t>
            </a:r>
            <a:r>
              <a:rPr lang="en-US"/>
              <a:t> of Future Alternatives</a:t>
            </a:r>
          </a:p>
        </p:txBody>
      </p:sp>
      <p:sp>
        <p:nvSpPr>
          <p:cNvPr id="271" name="Shape 271"/>
          <p:cNvSpPr txBox="1"/>
          <p:nvPr>
            <p:ph idx="1" type="body"/>
          </p:nvPr>
        </p:nvSpPr>
        <p:spPr>
          <a:xfrm>
            <a:off x="498475" y="1981200"/>
            <a:ext cx="7556400" cy="2279100"/>
          </a:xfrm>
          <a:prstGeom prst="rect">
            <a:avLst/>
          </a:prstGeom>
          <a:noFill/>
          <a:ln>
            <a:noFill/>
          </a:ln>
        </p:spPr>
        <p:txBody>
          <a:bodyPr anchorCtr="0" anchor="t" bIns="45700" lIns="91425" rIns="91425" tIns="45700">
            <a:noAutofit/>
          </a:bodyPr>
          <a:lstStyle/>
          <a:p>
            <a:pPr indent="-228600" lvl="2" marL="685800" marR="0" rtl="0" algn="l">
              <a:spcBef>
                <a:spcPts val="0"/>
              </a:spcBef>
              <a:spcAft>
                <a:spcPts val="0"/>
              </a:spcAft>
              <a:buClr>
                <a:schemeClr val="accent1"/>
              </a:buClr>
              <a:buSzPct val="75000"/>
              <a:buFont typeface="Noto Sans Symbols"/>
              <a:buChar char="■"/>
            </a:pPr>
            <a:r>
              <a:rPr b="0" i="0" lang="en-US" sz="1800" u="none" cap="none" strike="noStrike">
                <a:solidFill>
                  <a:srgbClr val="595959"/>
                </a:solidFill>
                <a:latin typeface="Rockwell"/>
                <a:ea typeface="Rockwell"/>
                <a:cs typeface="Rockwell"/>
                <a:sym typeface="Rockwell"/>
              </a:rPr>
              <a:t>Fat-Tree: center on switches</a:t>
            </a:r>
            <a:r>
              <a:rPr lang="en-US"/>
              <a:t>.</a:t>
            </a:r>
          </a:p>
          <a:p>
            <a:pPr lvl="3" marR="0" rtl="0" algn="l">
              <a:spcBef>
                <a:spcPts val="0"/>
              </a:spcBef>
              <a:spcAft>
                <a:spcPts val="0"/>
              </a:spcAft>
            </a:pPr>
            <a:r>
              <a:rPr lang="en-US"/>
              <a:t>Its scalability is limited by the number of core switches.</a:t>
            </a:r>
          </a:p>
          <a:p>
            <a:pPr lvl="3" marR="0" rtl="0" algn="l">
              <a:spcBef>
                <a:spcPts val="0"/>
              </a:spcBef>
              <a:spcAft>
                <a:spcPts val="0"/>
              </a:spcAft>
            </a:pPr>
            <a:r>
              <a:rPr lang="en-US"/>
              <a:t>The flow scheduling algorithm depends on core switches.</a:t>
            </a:r>
          </a:p>
          <a:p>
            <a:pPr indent="-228600" lvl="2" marL="685800" marR="0" rtl="0" algn="l">
              <a:spcBef>
                <a:spcPts val="600"/>
              </a:spcBef>
              <a:spcAft>
                <a:spcPts val="0"/>
              </a:spcAft>
              <a:buClr>
                <a:schemeClr val="accent1"/>
              </a:buClr>
              <a:buSzPct val="75000"/>
              <a:buFont typeface="Noto Sans Symbols"/>
              <a:buChar char="■"/>
            </a:pPr>
            <a:r>
              <a:rPr b="0" i="0" lang="en-US" sz="1800" u="none" cap="none" strike="noStrike">
                <a:solidFill>
                  <a:srgbClr val="595959"/>
                </a:solidFill>
                <a:latin typeface="Rockwell"/>
                <a:ea typeface="Rockwell"/>
                <a:cs typeface="Rockwell"/>
                <a:sym typeface="Rockwell"/>
              </a:rPr>
              <a:t>New Architectures: Dcell, B</a:t>
            </a:r>
            <a:r>
              <a:rPr lang="en-US"/>
              <a:t>C</a:t>
            </a:r>
            <a:r>
              <a:rPr b="0" i="0" lang="en-US" sz="1800" u="none" cap="none" strike="noStrike">
                <a:solidFill>
                  <a:srgbClr val="595959"/>
                </a:solidFill>
                <a:latin typeface="Rockwell"/>
                <a:ea typeface="Rockwell"/>
                <a:cs typeface="Rockwell"/>
                <a:sym typeface="Rockwell"/>
              </a:rPr>
              <a:t>ube: center on server.</a:t>
            </a:r>
          </a:p>
          <a:p>
            <a:pPr lvl="3" marR="0" rtl="0" algn="l">
              <a:spcBef>
                <a:spcPts val="600"/>
              </a:spcBef>
              <a:spcAft>
                <a:spcPts val="0"/>
              </a:spcAft>
            </a:pPr>
            <a:r>
              <a:rPr lang="en-US"/>
              <a:t>BCube provide multipath routing and load equalization.</a:t>
            </a:r>
          </a:p>
          <a:p>
            <a:pPr lvl="4" marR="0" rtl="0" algn="l">
              <a:spcBef>
                <a:spcPts val="600"/>
              </a:spcBef>
              <a:spcAft>
                <a:spcPts val="0"/>
              </a:spcAft>
            </a:pPr>
            <a:r>
              <a:rPr lang="en-US"/>
              <a:t>If switch is down, impact on performance can be buffered.</a:t>
            </a:r>
          </a:p>
          <a:p>
            <a:pPr lvl="3" marR="0" rtl="0" algn="l">
              <a:spcBef>
                <a:spcPts val="600"/>
              </a:spcBef>
              <a:spcAft>
                <a:spcPts val="0"/>
              </a:spcAft>
            </a:pPr>
            <a:r>
              <a:rPr lang="en-US"/>
              <a:t>DCell have a high scalability.</a:t>
            </a:r>
          </a:p>
          <a:p>
            <a:pPr lvl="3" marR="0" rtl="0" algn="l">
              <a:spcBef>
                <a:spcPts val="600"/>
              </a:spcBef>
              <a:spcAft>
                <a:spcPts val="0"/>
              </a:spcAft>
            </a:pPr>
            <a:r>
              <a:rPr lang="en-US"/>
              <a:t>Architectures center on server have a larger scalability, but also a higher complexity.</a:t>
            </a:r>
          </a:p>
        </p:txBody>
      </p:sp>
      <p:pic>
        <p:nvPicPr>
          <p:cNvPr id="272" name="Shape 272"/>
          <p:cNvPicPr preferRelativeResize="0"/>
          <p:nvPr/>
        </p:nvPicPr>
        <p:blipFill rotWithShape="1">
          <a:blip r:embed="rId3">
            <a:alphaModFix/>
          </a:blip>
          <a:srcRect b="0" l="0" r="0" t="0"/>
          <a:stretch/>
        </p:blipFill>
        <p:spPr>
          <a:xfrm>
            <a:off x="4280276" y="5114675"/>
            <a:ext cx="3697499" cy="1116000"/>
          </a:xfrm>
          <a:prstGeom prst="rect">
            <a:avLst/>
          </a:prstGeom>
          <a:noFill/>
          <a:ln>
            <a:noFill/>
          </a:ln>
        </p:spPr>
      </p:pic>
      <p:pic>
        <p:nvPicPr>
          <p:cNvPr id="273" name="Shape 273"/>
          <p:cNvPicPr preferRelativeResize="0"/>
          <p:nvPr/>
        </p:nvPicPr>
        <p:blipFill rotWithShape="1">
          <a:blip r:embed="rId4">
            <a:alphaModFix/>
          </a:blip>
          <a:srcRect b="0" l="0" r="0" t="0"/>
          <a:stretch/>
        </p:blipFill>
        <p:spPr>
          <a:xfrm>
            <a:off x="1293599" y="4940375"/>
            <a:ext cx="1889100" cy="1464600"/>
          </a:xfrm>
          <a:prstGeom prst="rect">
            <a:avLst/>
          </a:prstGeom>
          <a:noFill/>
          <a:ln>
            <a:noFill/>
          </a:ln>
        </p:spPr>
      </p:pic>
      <p:sp>
        <p:nvSpPr>
          <p:cNvPr id="274" name="Shape 274"/>
          <p:cNvSpPr txBox="1"/>
          <p:nvPr/>
        </p:nvSpPr>
        <p:spPr>
          <a:xfrm>
            <a:off x="1013150" y="6529501"/>
            <a:ext cx="4177500" cy="26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100">
                <a:solidFill>
                  <a:schemeClr val="dk1"/>
                </a:solidFill>
                <a:latin typeface="Rockwell"/>
                <a:ea typeface="Rockwell"/>
                <a:cs typeface="Rockwell"/>
                <a:sym typeface="Rockwell"/>
              </a:rPr>
              <a:t>Image Source: http://www.jos.org.cn/html/2014/6/4444.htm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98474" y="484093"/>
            <a:ext cx="7556400" cy="1116000"/>
          </a:xfrm>
          <a:prstGeom prst="rect">
            <a:avLst/>
          </a:prstGeom>
        </p:spPr>
        <p:txBody>
          <a:bodyPr anchorCtr="0" anchor="t" bIns="91425" lIns="91425" rIns="91425" tIns="91425">
            <a:noAutofit/>
          </a:bodyPr>
          <a:lstStyle/>
          <a:p>
            <a:pPr lvl="0">
              <a:spcBef>
                <a:spcPts val="0"/>
              </a:spcBef>
              <a:buNone/>
            </a:pPr>
            <a:r>
              <a:rPr lang="en-US"/>
              <a:t>BCube V.S. Fat-Tree</a:t>
            </a:r>
          </a:p>
        </p:txBody>
      </p:sp>
      <p:sp>
        <p:nvSpPr>
          <p:cNvPr id="281" name="Shape 281"/>
          <p:cNvSpPr txBox="1"/>
          <p:nvPr>
            <p:ph idx="1" type="body"/>
          </p:nvPr>
        </p:nvSpPr>
        <p:spPr>
          <a:xfrm>
            <a:off x="600449" y="1955700"/>
            <a:ext cx="7556400" cy="4145100"/>
          </a:xfrm>
          <a:prstGeom prst="rect">
            <a:avLst/>
          </a:prstGeom>
        </p:spPr>
        <p:txBody>
          <a:bodyPr anchorCtr="0" anchor="t" bIns="91425" lIns="91425" rIns="91425" tIns="91425">
            <a:noAutofit/>
          </a:bodyPr>
          <a:lstStyle/>
          <a:p>
            <a:pPr indent="0" lvl="0" marL="0" rtl="0" algn="just">
              <a:lnSpc>
                <a:spcPct val="115000"/>
              </a:lnSpc>
              <a:spcBef>
                <a:spcPts val="0"/>
              </a:spcBef>
              <a:spcAft>
                <a:spcPts val="500"/>
              </a:spcAft>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500"/>
              </a:spcAft>
              <a:buNone/>
            </a:pPr>
            <a:r>
              <a:t/>
            </a:r>
            <a:endParaRPr sz="1100">
              <a:solidFill>
                <a:schemeClr val="dk1"/>
              </a:solidFill>
              <a:latin typeface="Arial"/>
              <a:ea typeface="Arial"/>
              <a:cs typeface="Arial"/>
              <a:sym typeface="Arial"/>
            </a:endParaRPr>
          </a:p>
          <a:p>
            <a:pPr indent="-69850" lvl="0" marL="0" rtl="0" algn="just">
              <a:lnSpc>
                <a:spcPct val="115000"/>
              </a:lnSpc>
              <a:spcBef>
                <a:spcPts val="0"/>
              </a:spcBef>
              <a:spcAft>
                <a:spcPts val="500"/>
              </a:spcAft>
              <a:buClr>
                <a:schemeClr val="dk1"/>
              </a:buClr>
              <a:buSzPct val="100000"/>
              <a:buFont typeface="Arial"/>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500"/>
              </a:spcAft>
              <a:buNone/>
            </a:pPr>
            <a:r>
              <a:t/>
            </a:r>
            <a:endParaRPr sz="1100">
              <a:solidFill>
                <a:schemeClr val="dk1"/>
              </a:solidFill>
              <a:latin typeface="Arial"/>
              <a:ea typeface="Arial"/>
              <a:cs typeface="Arial"/>
              <a:sym typeface="Arial"/>
            </a:endParaRPr>
          </a:p>
          <a:p>
            <a:pPr indent="0" lvl="0" marL="0" rtl="0" algn="just">
              <a:lnSpc>
                <a:spcPct val="115000"/>
              </a:lnSpc>
              <a:spcBef>
                <a:spcPts val="0"/>
              </a:spcBef>
              <a:spcAft>
                <a:spcPts val="500"/>
              </a:spcAft>
              <a:buNone/>
            </a:pPr>
            <a:r>
              <a:t/>
            </a:r>
            <a:endParaRPr sz="1100">
              <a:solidFill>
                <a:schemeClr val="dk1"/>
              </a:solidFill>
              <a:latin typeface="Arial"/>
              <a:ea typeface="Arial"/>
              <a:cs typeface="Arial"/>
              <a:sym typeface="Arial"/>
            </a:endParaRPr>
          </a:p>
          <a:p>
            <a:pPr indent="-69850" lvl="0" marL="0" rtl="0" algn="just">
              <a:lnSpc>
                <a:spcPct val="115000"/>
              </a:lnSpc>
              <a:spcBef>
                <a:spcPts val="0"/>
              </a:spcBef>
              <a:spcAft>
                <a:spcPts val="500"/>
              </a:spcAft>
              <a:buClr>
                <a:schemeClr val="dk1"/>
              </a:buClr>
              <a:buSzPct val="100000"/>
              <a:buFont typeface="Arial"/>
              <a:buNone/>
            </a:pPr>
            <a:r>
              <a:t/>
            </a:r>
            <a:endParaRPr sz="1100">
              <a:solidFill>
                <a:schemeClr val="dk1"/>
              </a:solidFill>
              <a:latin typeface="Arial"/>
              <a:ea typeface="Arial"/>
              <a:cs typeface="Arial"/>
              <a:sym typeface="Arial"/>
            </a:endParaRPr>
          </a:p>
        </p:txBody>
      </p:sp>
      <p:pic>
        <p:nvPicPr>
          <p:cNvPr id="282" name="Shape 282"/>
          <p:cNvPicPr preferRelativeResize="0"/>
          <p:nvPr/>
        </p:nvPicPr>
        <p:blipFill>
          <a:blip r:embed="rId3">
            <a:alphaModFix/>
          </a:blip>
          <a:stretch>
            <a:fillRect/>
          </a:stretch>
        </p:blipFill>
        <p:spPr>
          <a:xfrm>
            <a:off x="675000" y="1600100"/>
            <a:ext cx="4091400" cy="2645300"/>
          </a:xfrm>
          <a:prstGeom prst="rect">
            <a:avLst/>
          </a:prstGeom>
          <a:noFill/>
          <a:ln>
            <a:noFill/>
          </a:ln>
        </p:spPr>
      </p:pic>
      <p:pic>
        <p:nvPicPr>
          <p:cNvPr id="283" name="Shape 283"/>
          <p:cNvPicPr preferRelativeResize="0"/>
          <p:nvPr/>
        </p:nvPicPr>
        <p:blipFill>
          <a:blip r:embed="rId4">
            <a:alphaModFix/>
          </a:blip>
          <a:stretch>
            <a:fillRect/>
          </a:stretch>
        </p:blipFill>
        <p:spPr>
          <a:xfrm>
            <a:off x="4766399" y="1591075"/>
            <a:ext cx="4091399" cy="2663358"/>
          </a:xfrm>
          <a:prstGeom prst="rect">
            <a:avLst/>
          </a:prstGeom>
          <a:noFill/>
          <a:ln>
            <a:noFill/>
          </a:ln>
        </p:spPr>
      </p:pic>
      <p:pic>
        <p:nvPicPr>
          <p:cNvPr id="284" name="Shape 284"/>
          <p:cNvPicPr preferRelativeResize="0"/>
          <p:nvPr/>
        </p:nvPicPr>
        <p:blipFill>
          <a:blip r:embed="rId5">
            <a:alphaModFix/>
          </a:blip>
          <a:stretch>
            <a:fillRect/>
          </a:stretch>
        </p:blipFill>
        <p:spPr>
          <a:xfrm>
            <a:off x="2498312" y="4254412"/>
            <a:ext cx="4657725" cy="2009775"/>
          </a:xfrm>
          <a:prstGeom prst="rect">
            <a:avLst/>
          </a:prstGeom>
          <a:noFill/>
          <a:ln>
            <a:noFill/>
          </a:ln>
        </p:spPr>
      </p:pic>
      <p:sp>
        <p:nvSpPr>
          <p:cNvPr id="285" name="Shape 285"/>
          <p:cNvSpPr txBox="1"/>
          <p:nvPr/>
        </p:nvSpPr>
        <p:spPr>
          <a:xfrm>
            <a:off x="63800" y="6539025"/>
            <a:ext cx="11415900" cy="606000"/>
          </a:xfrm>
          <a:prstGeom prst="rect">
            <a:avLst/>
          </a:prstGeom>
          <a:noFill/>
          <a:ln>
            <a:noFill/>
          </a:ln>
        </p:spPr>
        <p:txBody>
          <a:bodyPr anchorCtr="0" anchor="t" bIns="91425" lIns="91425" rIns="91425" tIns="91425">
            <a:noAutofit/>
          </a:bodyPr>
          <a:lstStyle/>
          <a:p>
            <a:pPr lvl="0">
              <a:spcBef>
                <a:spcPts val="0"/>
              </a:spcBef>
              <a:buNone/>
            </a:pPr>
            <a:r>
              <a:rPr lang="en-US" sz="1000"/>
              <a:t>image source: </a:t>
            </a:r>
            <a:r>
              <a:rPr lang="en-US" sz="1000"/>
              <a:t>https://www.researchgate.net/figure/278333846_fig9_Figure-10-Tree-Fat-tree-and-BCube-architecture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