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66" d="100"/>
          <a:sy n="66" d="100"/>
        </p:scale>
        <p:origin x="-3856" y="448"/>
      </p:cViewPr>
      <p:guideLst>
        <p:guide orient="horz" pos="3318"/>
        <p:guide orient="horz" pos="288"/>
        <p:guide orient="horz" pos="20160"/>
        <p:guide orient="horz"/>
        <p:guide orient="horz" pos="20036"/>
        <p:guide pos="581"/>
        <p:guide pos="27069"/>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333786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ABSTRACT</a:t>
            </a:r>
            <a:endParaRPr lang="en-US" dirty="0"/>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r>
              <a:rPr lang="en-US" dirty="0" smtClean="0"/>
              <a:t>University</a:t>
            </a:r>
            <a:r>
              <a:rPr lang="zh-CN" altLang="en-US" dirty="0" smtClean="0"/>
              <a:t> </a:t>
            </a:r>
            <a:r>
              <a:rPr lang="en-US" altLang="zh-CN" dirty="0" smtClean="0"/>
              <a:t>of</a:t>
            </a:r>
            <a:r>
              <a:rPr lang="zh-CN" altLang="en-US" dirty="0" smtClean="0"/>
              <a:t> </a:t>
            </a:r>
            <a:r>
              <a:rPr lang="en-US" altLang="zh-CN" dirty="0" smtClean="0"/>
              <a:t>California,</a:t>
            </a:r>
            <a:r>
              <a:rPr lang="zh-CN" altLang="en-US" dirty="0" smtClean="0"/>
              <a:t> </a:t>
            </a:r>
            <a:r>
              <a:rPr lang="en-US" altLang="zh-CN" dirty="0" smtClean="0"/>
              <a:t>Berkeley</a:t>
            </a:r>
            <a:endParaRPr lang="en-US" dirty="0"/>
          </a:p>
        </p:txBody>
      </p:sp>
      <p:sp>
        <p:nvSpPr>
          <p:cNvPr id="17" name="Text Placeholder 16"/>
          <p:cNvSpPr>
            <a:spLocks noGrp="1"/>
          </p:cNvSpPr>
          <p:nvPr>
            <p:ph type="body" sz="quarter" idx="151"/>
          </p:nvPr>
        </p:nvSpPr>
        <p:spPr/>
        <p:txBody>
          <a:bodyPr/>
          <a:lstStyle/>
          <a:p>
            <a:r>
              <a:rPr lang="en-US" dirty="0" err="1" smtClean="0"/>
              <a:t>Y</a:t>
            </a:r>
            <a:r>
              <a:rPr lang="en-US" altLang="zh-CN" dirty="0" err="1" smtClean="0"/>
              <a:t>ilei</a:t>
            </a:r>
            <a:r>
              <a:rPr lang="zh-CN" altLang="zh-CN" dirty="0"/>
              <a:t> </a:t>
            </a:r>
            <a:r>
              <a:rPr lang="en-US" altLang="zh-CN" dirty="0" smtClean="0"/>
              <a:t>Fu,</a:t>
            </a:r>
            <a:r>
              <a:rPr lang="zh-CN" altLang="en-US" dirty="0" smtClean="0"/>
              <a:t>  </a:t>
            </a:r>
            <a:r>
              <a:rPr lang="en-US" altLang="zh-CN" dirty="0" err="1" smtClean="0"/>
              <a:t>Lihang</a:t>
            </a:r>
            <a:r>
              <a:rPr lang="zh-CN" altLang="en-US" dirty="0" smtClean="0"/>
              <a:t> </a:t>
            </a:r>
            <a:r>
              <a:rPr lang="en-US" altLang="zh-CN" dirty="0" smtClean="0"/>
              <a:t>Gong,</a:t>
            </a:r>
            <a:r>
              <a:rPr lang="zh-CN" altLang="en-US" dirty="0" smtClean="0"/>
              <a:t> </a:t>
            </a:r>
            <a:r>
              <a:rPr lang="en-US" altLang="zh-CN" dirty="0" err="1" smtClean="0"/>
              <a:t>Yuanfeng</a:t>
            </a:r>
            <a:r>
              <a:rPr lang="zh-CN" altLang="en-US" dirty="0" smtClean="0"/>
              <a:t> </a:t>
            </a:r>
            <a:r>
              <a:rPr lang="en-US" altLang="zh-CN" dirty="0" smtClean="0"/>
              <a:t>Wen</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Simulation</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Scalable</a:t>
            </a:r>
            <a:r>
              <a:rPr lang="zh-CN" altLang="en-US" dirty="0"/>
              <a:t> </a:t>
            </a:r>
            <a:r>
              <a:rPr lang="en-US" altLang="zh-CN" dirty="0" smtClean="0"/>
              <a:t>Commodity</a:t>
            </a:r>
            <a:r>
              <a:rPr lang="zh-CN" altLang="en-US" dirty="0" smtClean="0"/>
              <a:t> </a:t>
            </a:r>
            <a:r>
              <a:rPr lang="en-US" altLang="zh-CN" dirty="0" smtClean="0"/>
              <a:t>Data</a:t>
            </a:r>
            <a:r>
              <a:rPr lang="zh-CN" altLang="en-US" dirty="0" smtClean="0"/>
              <a:t> </a:t>
            </a:r>
            <a:r>
              <a:rPr lang="en-US" altLang="zh-CN" dirty="0" smtClean="0"/>
              <a:t>Center</a:t>
            </a:r>
            <a:endParaRPr lang="en-US" dirty="0"/>
          </a:p>
        </p:txBody>
      </p:sp>
      <p:sp>
        <p:nvSpPr>
          <p:cNvPr id="20" name="TextBox 19"/>
          <p:cNvSpPr txBox="1"/>
          <p:nvPr/>
        </p:nvSpPr>
        <p:spPr>
          <a:xfrm>
            <a:off x="-11938576" y="30182696"/>
            <a:ext cx="184666" cy="141577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875</TotalTime>
  <Words>22</Words>
  <Application>Microsoft Macintosh PowerPoint</Application>
  <PresentationFormat>Custom</PresentationFormat>
  <Paragraphs>5</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Lisa Wen</cp:lastModifiedBy>
  <cp:revision>71</cp:revision>
  <cp:lastPrinted>2015-06-29T17:31:11Z</cp:lastPrinted>
  <dcterms:created xsi:type="dcterms:W3CDTF">2012-02-03T19:11:35Z</dcterms:created>
  <dcterms:modified xsi:type="dcterms:W3CDTF">2017-04-18T08:21:20Z</dcterms:modified>
</cp:coreProperties>
</file>