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sa W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9" d="100"/>
          <a:sy n="89" d="100"/>
        </p:scale>
        <p:origin x="1188" y="2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04C0B-C3F3-154E-937E-9CF7C163CE1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AE4F9-6DFE-034C-9BBD-11E59124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56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4AF466F-BDA4-4F18-9C7B-FF0A9A1B0E80}" type="datetime1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BEE1B38-C5EB-4D66-9137-0AFE9CDEDE8F}" type="datetime1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327B613C-1AD7-49D3-885D-F654C5CDBAA6}" type="datetime1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327B613C-1AD7-49D3-885D-F654C5CDBAA6}" type="datetime1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327B613C-1AD7-49D3-885D-F654C5CDBAA6}" type="datetime1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63A9A7CB-BEE6-4F99-898E-913F06E8E125}" type="datetime1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  <p:sldLayoutId id="2147484015" r:id="rId17"/>
    <p:sldLayoutId id="2147484016" r:id="rId18"/>
    <p:sldLayoutId id="2147484017" r:id="rId19"/>
    <p:sldLayoutId id="2147484018" r:id="rId20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5250" y="4624668"/>
            <a:ext cx="6203949" cy="725207"/>
          </a:xfrm>
        </p:spPr>
        <p:txBody>
          <a:bodyPr>
            <a:noAutofit/>
          </a:bodyPr>
          <a:lstStyle/>
          <a:p>
            <a:r>
              <a:rPr lang="en-US" sz="3200" dirty="0" smtClean="0"/>
              <a:t>Scalable Data Center Simulation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188322"/>
            <a:ext cx="4038600" cy="748553"/>
          </a:xfrm>
        </p:spPr>
        <p:txBody>
          <a:bodyPr>
            <a:normAutofit/>
          </a:bodyPr>
          <a:lstStyle/>
          <a:p>
            <a:r>
              <a:rPr lang="en-US" sz="1800" dirty="0"/>
              <a:t>a</a:t>
            </a:r>
            <a:r>
              <a:rPr lang="en-US" sz="1800" dirty="0" smtClean="0"/>
              <a:t>nd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Overview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of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Future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Perspectives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344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US" altLang="zh-CN" dirty="0" smtClean="0"/>
              <a:t>ld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Topology</a:t>
            </a:r>
            <a:endParaRPr lang="en-US" dirty="0"/>
          </a:p>
        </p:txBody>
      </p:sp>
      <p:pic>
        <p:nvPicPr>
          <p:cNvPr id="4" name="Content Placeholder 3" descr="OldDataCenterTopo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94" b="-20794"/>
          <a:stretch>
            <a:fillRect/>
          </a:stretch>
        </p:blipFill>
        <p:spPr/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705" y="6423585"/>
            <a:ext cx="7211919" cy="365125"/>
          </a:xfrm>
        </p:spPr>
        <p:txBody>
          <a:bodyPr/>
          <a:lstStyle/>
          <a:p>
            <a:r>
              <a:rPr lang="en-US" dirty="0" smtClean="0"/>
              <a:t>Image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dirty="0" smtClean="0"/>
              <a:t>ource: Al-Fares M et al (2008), A Scalable, Commodity Data Center Network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4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Fat-Tree Data Center Topology</a:t>
            </a:r>
            <a:endParaRPr lang="en-US" dirty="0"/>
          </a:p>
        </p:txBody>
      </p:sp>
      <p:pic>
        <p:nvPicPr>
          <p:cNvPr id="4" name="Content Placeholder 3" descr="AlFaresFatTree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332" b="-17332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7354794" cy="365125"/>
          </a:xfrm>
        </p:spPr>
        <p:txBody>
          <a:bodyPr/>
          <a:lstStyle/>
          <a:p>
            <a:r>
              <a:rPr lang="en-US" dirty="0" smtClean="0"/>
              <a:t>Image source: Al-Fares M et al (2008), A Scalable, Commodity Data Center Network Architecture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9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 of Data Center Network(DCN)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618" y="1798320"/>
            <a:ext cx="2327455" cy="4144963"/>
          </a:xfrm>
          <a:prstGeom prst="rect">
            <a:avLst/>
          </a:prstGeom>
        </p:spPr>
      </p:pic>
      <p:pic>
        <p:nvPicPr>
          <p:cNvPr id="5" name="Content Placeholder 3" descr="AlFaresFatTre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332" b="-17332"/>
          <a:stretch>
            <a:fillRect/>
          </a:stretch>
        </p:blipFill>
        <p:spPr>
          <a:xfrm>
            <a:off x="3457647" y="1600200"/>
            <a:ext cx="3649190" cy="20017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57647" y="3501469"/>
            <a:ext cx="53053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/>
              <a:t>In this part, we applied naming rules that the paper mentioned by using Python. We built a same structure as the picture shows. Mainly, we have 4 pods, which contains 4*(4/2)^2 switches, and each Edge-layer switch links to 2 end host, each Aggregation-layer switch links to 2 lower layer switches and two upper layer switches – core switches. Plus, those switches and end hosts’ IP addresses are arranged by the algorithm in the paper. Then we will run some simulations using this DCN.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512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en-US" dirty="0" smtClean="0"/>
              <a:t>Routing Algorithm(1)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sz="2400" dirty="0" smtClean="0"/>
              <a:t>Establishment of Routing Tables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070" y="1803163"/>
            <a:ext cx="1721475" cy="20749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695" y="2224773"/>
            <a:ext cx="1591131" cy="33067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74" y="4163229"/>
            <a:ext cx="1781509" cy="18449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92532" y="3544645"/>
            <a:ext cx="298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GLH.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7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893" y="2029195"/>
            <a:ext cx="4105305" cy="109062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Algorithm(2)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sz="2400" dirty="0" smtClean="0"/>
              <a:t>Applying Routing Algorithm</a:t>
            </a:r>
            <a:endParaRPr 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319195" y="2820553"/>
            <a:ext cx="4424082" cy="2145895"/>
            <a:chOff x="3334871" y="2820553"/>
            <a:chExt cx="5408406" cy="2966744"/>
          </a:xfrm>
        </p:grpSpPr>
        <p:pic>
          <p:nvPicPr>
            <p:cNvPr id="6" name="Content Placeholder 3" descr="AlFaresFatTree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7332" b="-17332"/>
            <a:stretch>
              <a:fillRect/>
            </a:stretch>
          </p:blipFill>
          <p:spPr>
            <a:xfrm>
              <a:off x="3334871" y="2820553"/>
              <a:ext cx="5408406" cy="2966744"/>
            </a:xfrm>
            <a:prstGeom prst="rect">
              <a:avLst/>
            </a:prstGeom>
          </p:spPr>
        </p:pic>
        <p:cxnSp>
          <p:nvCxnSpPr>
            <p:cNvPr id="8" name="直接箭头连接符 7"/>
            <p:cNvCxnSpPr/>
            <p:nvPr/>
          </p:nvCxnSpPr>
          <p:spPr>
            <a:xfrm flipH="1" flipV="1">
              <a:off x="3689873" y="4340711"/>
              <a:ext cx="338866" cy="2689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3689873" y="3463962"/>
              <a:ext cx="1694329" cy="7978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5488193" y="3518746"/>
              <a:ext cx="589878" cy="6928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6105861" y="4342506"/>
              <a:ext cx="0" cy="2671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6124687" y="4699302"/>
              <a:ext cx="77097" cy="2671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263562" y="3316978"/>
            <a:ext cx="3970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We simulated the routing path from 10.0.1.2 to 10.2.0.3 using the routing algorithm mentioned in the paper.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BY GLH.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6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Classification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474" y="1600200"/>
            <a:ext cx="3495701" cy="18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93230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69</TotalTime>
  <Words>190</Words>
  <Application>Microsoft Office PowerPoint</Application>
  <PresentationFormat>全屏显示(4:3)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Rockwell</vt:lpstr>
      <vt:lpstr>宋体</vt:lpstr>
      <vt:lpstr>Calibri</vt:lpstr>
      <vt:lpstr>Wingdings</vt:lpstr>
      <vt:lpstr>Advantage</vt:lpstr>
      <vt:lpstr>Scalable Data Center Simulation</vt:lpstr>
      <vt:lpstr>Old Data Center Topology</vt:lpstr>
      <vt:lpstr>Fat-Tree Data Center Topology</vt:lpstr>
      <vt:lpstr>Simulations of Data Center Network(DCN)</vt:lpstr>
      <vt:lpstr>Routing Algorithm(1)  Establishment of Routing Tables</vt:lpstr>
      <vt:lpstr>Routing Algorithm(2)  Applying Routing Algorithm</vt:lpstr>
      <vt:lpstr>Flow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Wen</dc:creator>
  <cp:lastModifiedBy>付译磊</cp:lastModifiedBy>
  <cp:revision>9</cp:revision>
  <dcterms:created xsi:type="dcterms:W3CDTF">2017-04-18T00:06:22Z</dcterms:created>
  <dcterms:modified xsi:type="dcterms:W3CDTF">2017-04-18T09:08:43Z</dcterms:modified>
</cp:coreProperties>
</file>