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sa W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04C0B-C3F3-154E-937E-9CF7C163CE16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AE4F9-6DFE-034C-9BBD-11E59124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56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04AF466F-BDA4-4F18-9C7B-FF0A9A1B0E80}" type="datetime1">
              <a:rPr lang="en-US" smtClean="0"/>
              <a:pPr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4/17/17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4/17/17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4/17/17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EBEE1B38-C5EB-4D66-9137-0AFE9CDEDE8F}" type="datetime1">
              <a:rPr lang="en-US" smtClean="0"/>
              <a:pPr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327B613C-1AD7-49D3-885D-F654C5CDBAA6}" type="datetime1">
              <a:rPr lang="en-US" smtClean="0"/>
              <a:pPr/>
              <a:t>4/17/17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4/17/17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4/17/17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4/17/17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327B613C-1AD7-49D3-885D-F654C5CDBAA6}" type="datetime1">
              <a:rPr lang="en-US" smtClean="0"/>
              <a:pPr/>
              <a:t>4/17/17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4/17/17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327B613C-1AD7-49D3-885D-F654C5CDBAA6}" type="datetime1">
              <a:rPr lang="en-US" smtClean="0"/>
              <a:pPr/>
              <a:t>4/17/17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63A9A7CB-BEE6-4F99-898E-913F06E8E125}" type="datetime1">
              <a:rPr lang="en-US" smtClean="0"/>
              <a:pPr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4/17/17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4/17/17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4/17/17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4/17/17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  <p:sldLayoutId id="2147484011" r:id="rId13"/>
    <p:sldLayoutId id="2147484012" r:id="rId14"/>
    <p:sldLayoutId id="2147484013" r:id="rId15"/>
    <p:sldLayoutId id="2147484014" r:id="rId16"/>
    <p:sldLayoutId id="2147484015" r:id="rId17"/>
    <p:sldLayoutId id="2147484016" r:id="rId18"/>
    <p:sldLayoutId id="2147484017" r:id="rId19"/>
    <p:sldLayoutId id="2147484018" r:id="rId20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5250" y="4624668"/>
            <a:ext cx="6203949" cy="725207"/>
          </a:xfrm>
        </p:spPr>
        <p:txBody>
          <a:bodyPr>
            <a:noAutofit/>
          </a:bodyPr>
          <a:lstStyle/>
          <a:p>
            <a:r>
              <a:rPr lang="en-US" sz="3200" dirty="0" smtClean="0"/>
              <a:t>S</a:t>
            </a:r>
            <a:r>
              <a:rPr lang="en-US" sz="3200" dirty="0" smtClean="0"/>
              <a:t>calable Data Center Simulation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188322"/>
            <a:ext cx="4038600" cy="748553"/>
          </a:xfrm>
        </p:spPr>
        <p:txBody>
          <a:bodyPr>
            <a:normAutofit/>
          </a:bodyPr>
          <a:lstStyle/>
          <a:p>
            <a:r>
              <a:rPr lang="en-US" sz="1800" dirty="0"/>
              <a:t>a</a:t>
            </a:r>
            <a:r>
              <a:rPr lang="en-US" sz="1800" dirty="0" smtClean="0"/>
              <a:t>nd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Overview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of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Future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Perspectives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3344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r>
              <a:rPr lang="en-US" altLang="zh-CN" dirty="0" smtClean="0"/>
              <a:t>ld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Center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Topology</a:t>
            </a:r>
            <a:endParaRPr lang="en-US" dirty="0"/>
          </a:p>
        </p:txBody>
      </p:sp>
      <p:pic>
        <p:nvPicPr>
          <p:cNvPr id="4" name="Content Placeholder 3" descr="OldDataCenterTop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94" b="-20794"/>
          <a:stretch>
            <a:fillRect/>
          </a:stretch>
        </p:blipFill>
        <p:spPr/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1705" y="6423585"/>
            <a:ext cx="7211919" cy="365125"/>
          </a:xfrm>
        </p:spPr>
        <p:txBody>
          <a:bodyPr/>
          <a:lstStyle/>
          <a:p>
            <a:r>
              <a:rPr lang="en-US" dirty="0" smtClean="0"/>
              <a:t>Image</a:t>
            </a:r>
            <a:r>
              <a:rPr lang="zh-CN" altLang="en-US" dirty="0" smtClean="0"/>
              <a:t> </a:t>
            </a:r>
            <a:r>
              <a:rPr lang="en-US" altLang="zh-CN" dirty="0"/>
              <a:t>s</a:t>
            </a:r>
            <a:r>
              <a:rPr lang="en-US" dirty="0" smtClean="0"/>
              <a:t>ource: Al-Fares M et al (2008), A Scalable, Commodity Data Center Network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64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en-US" dirty="0" smtClean="0"/>
              <a:t>at-Tree Data Center Topology</a:t>
            </a:r>
            <a:endParaRPr lang="en-US" dirty="0"/>
          </a:p>
        </p:txBody>
      </p:sp>
      <p:pic>
        <p:nvPicPr>
          <p:cNvPr id="4" name="Content Placeholder 3" descr="AlFaresFatTre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332" b="-17332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7354794" cy="365125"/>
          </a:xfrm>
        </p:spPr>
        <p:txBody>
          <a:bodyPr/>
          <a:lstStyle/>
          <a:p>
            <a:r>
              <a:rPr lang="en-US" dirty="0" smtClean="0"/>
              <a:t>Image source: Al-Fares M et al (2008), A Scalable, Commodity Data Center Network Architecture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91466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28</TotalTime>
  <Words>61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Advantage</vt:lpstr>
      <vt:lpstr>Scalable Data Center Simulation</vt:lpstr>
      <vt:lpstr>Old Data Center Topology</vt:lpstr>
      <vt:lpstr>Fat-Tree Data Center Topology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Wen</dc:creator>
  <cp:lastModifiedBy>Lisa Wen</cp:lastModifiedBy>
  <cp:revision>3</cp:revision>
  <dcterms:created xsi:type="dcterms:W3CDTF">2017-04-18T00:06:22Z</dcterms:created>
  <dcterms:modified xsi:type="dcterms:W3CDTF">2017-04-18T00:34:44Z</dcterms:modified>
</cp:coreProperties>
</file>