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Lst>
  <p:notesMasterIdLst>
    <p:notesMasterId r:id="rId5"/>
  </p:notesMasterIdLst>
  <p:sldIdLst>
    <p:sldId id="256" r:id="rId4"/>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57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86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86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86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86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86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86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86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86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86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86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86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86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86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86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58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58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58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58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58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58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58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58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86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86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86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86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86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86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86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5800" b="0" i="0" u="none" strike="noStrike" cap="none">
              <a:solidFill>
                <a:schemeClr val="dk1"/>
              </a:solidFill>
              <a:latin typeface="Calibri"/>
              <a:ea typeface="Calibri"/>
              <a:cs typeface="Calibri"/>
              <a:sym typeface="Calibri"/>
            </a:endParaRPr>
          </a:p>
        </p:txBody>
      </p:sp>
      <p:sp>
        <p:nvSpPr>
          <p:cNvPr id="194" name="Shape 19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tandard 4 columns">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904187" y="5503830"/>
            <a:ext cx="10056813"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2"/>
          </p:nvPr>
        </p:nvSpPr>
        <p:spPr>
          <a:xfrm>
            <a:off x="922341" y="4674098"/>
            <a:ext cx="10048875"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3"/>
          </p:nvPr>
        </p:nvSpPr>
        <p:spPr>
          <a:xfrm>
            <a:off x="922338" y="13337862"/>
            <a:ext cx="10050461"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4"/>
          </p:nvPr>
        </p:nvSpPr>
        <p:spPr>
          <a:xfrm>
            <a:off x="11587164" y="5503830"/>
            <a:ext cx="10048873"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5"/>
          </p:nvPr>
        </p:nvSpPr>
        <p:spPr>
          <a:xfrm>
            <a:off x="11587165" y="4674098"/>
            <a:ext cx="10048875"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6"/>
          </p:nvPr>
        </p:nvSpPr>
        <p:spPr>
          <a:xfrm>
            <a:off x="22258339" y="5503830"/>
            <a:ext cx="10048873"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7"/>
          </p:nvPr>
        </p:nvSpPr>
        <p:spPr>
          <a:xfrm>
            <a:off x="22250400" y="4674098"/>
            <a:ext cx="10058399"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8"/>
          </p:nvPr>
        </p:nvSpPr>
        <p:spPr>
          <a:xfrm>
            <a:off x="32914028" y="4674098"/>
            <a:ext cx="10047017"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9"/>
          </p:nvPr>
        </p:nvSpPr>
        <p:spPr>
          <a:xfrm>
            <a:off x="32914028" y="5503830"/>
            <a:ext cx="10047017"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13"/>
          </p:nvPr>
        </p:nvSpPr>
        <p:spPr>
          <a:xfrm>
            <a:off x="32914028" y="13398087"/>
            <a:ext cx="10047017"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4"/>
          </p:nvPr>
        </p:nvSpPr>
        <p:spPr>
          <a:xfrm>
            <a:off x="32914028" y="14136751"/>
            <a:ext cx="10052050"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5"/>
          </p:nvPr>
        </p:nvSpPr>
        <p:spPr>
          <a:xfrm>
            <a:off x="32914028" y="24804751"/>
            <a:ext cx="10047017"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16"/>
          </p:nvPr>
        </p:nvSpPr>
        <p:spPr>
          <a:xfrm>
            <a:off x="32914028" y="25558795"/>
            <a:ext cx="10052050"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17"/>
          </p:nvPr>
        </p:nvSpPr>
        <p:spPr>
          <a:xfrm>
            <a:off x="904187" y="14076901"/>
            <a:ext cx="10056813"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8"/>
          </p:nvPr>
        </p:nvSpPr>
        <p:spPr>
          <a:xfrm>
            <a:off x="5932592" y="3721582"/>
            <a:ext cx="31998968" cy="811493"/>
          </a:xfrm>
          <a:prstGeom prst="rect">
            <a:avLst/>
          </a:prstGeom>
          <a:noFill/>
          <a:ln>
            <a:noFill/>
          </a:ln>
        </p:spPr>
        <p:txBody>
          <a:bodyPr lIns="91425" tIns="91425" rIns="91425" bIns="91425" anchor="t" anchorCtr="0"/>
          <a:lstStyle>
            <a:lvl1pPr marL="0" marR="0" lvl="0" indent="0" algn="ctr" rtl="0">
              <a:spcBef>
                <a:spcPts val="880"/>
              </a:spcBef>
              <a:buClr>
                <a:schemeClr val="dk1"/>
              </a:buClr>
              <a:buFont typeface="Arial"/>
              <a:buNone/>
              <a:defRPr sz="4400" b="0" i="0" u="none" strike="noStrike" cap="none">
                <a:solidFill>
                  <a:schemeClr val="dk1"/>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9"/>
          </p:nvPr>
        </p:nvSpPr>
        <p:spPr>
          <a:xfrm>
            <a:off x="5932592" y="2783331"/>
            <a:ext cx="31998968" cy="1280159"/>
          </a:xfrm>
          <a:prstGeom prst="rect">
            <a:avLst/>
          </a:prstGeom>
          <a:noFill/>
          <a:ln>
            <a:noFill/>
          </a:ln>
        </p:spPr>
        <p:txBody>
          <a:bodyPr lIns="91425" tIns="91425" rIns="91425" bIns="91425" anchor="t" anchorCtr="1"/>
          <a:lstStyle>
            <a:lvl1pPr marL="0" marR="0" lvl="0" indent="0" algn="ctr" rtl="0">
              <a:spcBef>
                <a:spcPts val="1200"/>
              </a:spcBef>
              <a:buClr>
                <a:schemeClr val="dk1"/>
              </a:buClr>
              <a:buFont typeface="Arial"/>
              <a:buNone/>
              <a:defRPr sz="6000" b="1" i="0" u="none" strike="noStrike" cap="none">
                <a:solidFill>
                  <a:schemeClr val="dk1"/>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20"/>
          </p:nvPr>
        </p:nvSpPr>
        <p:spPr>
          <a:xfrm>
            <a:off x="5932592" y="580112"/>
            <a:ext cx="31998968" cy="1637973"/>
          </a:xfrm>
          <a:prstGeom prst="rect">
            <a:avLst/>
          </a:prstGeom>
          <a:noFill/>
          <a:ln>
            <a:noFill/>
          </a:ln>
        </p:spPr>
        <p:txBody>
          <a:bodyPr lIns="91425" tIns="91425" rIns="91425" bIns="91425" anchor="t" anchorCtr="1"/>
          <a:lstStyle>
            <a:lvl1pPr marL="0" marR="0" lvl="0" indent="0" algn="ctr" rtl="0">
              <a:spcBef>
                <a:spcPts val="2300"/>
              </a:spcBef>
              <a:buClr>
                <a:schemeClr val="lt1"/>
              </a:buClr>
              <a:buFont typeface="Arial"/>
              <a:buNone/>
              <a:defRPr sz="11500" b="1" i="0" u="none" strike="noStrike" cap="none">
                <a:solidFill>
                  <a:schemeClr val="lt1"/>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tandard 3 columns">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904186" y="5717837"/>
            <a:ext cx="13591276" cy="861752"/>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5" name="Shape 115"/>
          <p:cNvSpPr txBox="1">
            <a:spLocks noGrp="1"/>
          </p:cNvSpPr>
          <p:nvPr>
            <p:ph type="body" idx="2"/>
          </p:nvPr>
        </p:nvSpPr>
        <p:spPr>
          <a:xfrm>
            <a:off x="922337" y="4854478"/>
            <a:ext cx="13573126"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body" idx="3"/>
          </p:nvPr>
        </p:nvSpPr>
        <p:spPr>
          <a:xfrm>
            <a:off x="922337" y="17662962"/>
            <a:ext cx="13592864" cy="861752"/>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4"/>
          </p:nvPr>
        </p:nvSpPr>
        <p:spPr>
          <a:xfrm>
            <a:off x="942079" y="16831712"/>
            <a:ext cx="13573124"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body" idx="5"/>
          </p:nvPr>
        </p:nvSpPr>
        <p:spPr>
          <a:xfrm>
            <a:off x="15154276" y="21017567"/>
            <a:ext cx="13571534" cy="861752"/>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6"/>
          </p:nvPr>
        </p:nvSpPr>
        <p:spPr>
          <a:xfrm>
            <a:off x="15154276" y="20162146"/>
            <a:ext cx="13571534"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0" name="Shape 120"/>
          <p:cNvSpPr txBox="1">
            <a:spLocks noGrp="1"/>
          </p:cNvSpPr>
          <p:nvPr>
            <p:ph type="body" idx="7"/>
          </p:nvPr>
        </p:nvSpPr>
        <p:spPr>
          <a:xfrm>
            <a:off x="15162215" y="5717837"/>
            <a:ext cx="13571534" cy="861752"/>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body" idx="8"/>
          </p:nvPr>
        </p:nvSpPr>
        <p:spPr>
          <a:xfrm>
            <a:off x="15154276" y="4854478"/>
            <a:ext cx="13579474"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body" idx="9"/>
          </p:nvPr>
        </p:nvSpPr>
        <p:spPr>
          <a:xfrm>
            <a:off x="29395740" y="4854478"/>
            <a:ext cx="13576028"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body" idx="13"/>
          </p:nvPr>
        </p:nvSpPr>
        <p:spPr>
          <a:xfrm>
            <a:off x="29395740" y="5717837"/>
            <a:ext cx="13576028" cy="861752"/>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14"/>
          </p:nvPr>
        </p:nvSpPr>
        <p:spPr>
          <a:xfrm>
            <a:off x="29395740" y="16799606"/>
            <a:ext cx="13576028"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5" name="Shape 125"/>
          <p:cNvSpPr txBox="1">
            <a:spLocks noGrp="1"/>
          </p:cNvSpPr>
          <p:nvPr>
            <p:ph type="body" idx="15"/>
          </p:nvPr>
        </p:nvSpPr>
        <p:spPr>
          <a:xfrm>
            <a:off x="29390709" y="17579834"/>
            <a:ext cx="13581061" cy="861752"/>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body" idx="16"/>
          </p:nvPr>
        </p:nvSpPr>
        <p:spPr>
          <a:xfrm>
            <a:off x="29395740" y="25268140"/>
            <a:ext cx="13576028"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7" name="Shape 127"/>
          <p:cNvSpPr txBox="1">
            <a:spLocks noGrp="1"/>
          </p:cNvSpPr>
          <p:nvPr>
            <p:ph type="body" idx="17"/>
          </p:nvPr>
        </p:nvSpPr>
        <p:spPr>
          <a:xfrm>
            <a:off x="29395740" y="26048370"/>
            <a:ext cx="13581061" cy="861752"/>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body" idx="18"/>
          </p:nvPr>
        </p:nvSpPr>
        <p:spPr>
          <a:xfrm>
            <a:off x="5932592" y="3721582"/>
            <a:ext cx="31998968" cy="811493"/>
          </a:xfrm>
          <a:prstGeom prst="rect">
            <a:avLst/>
          </a:prstGeom>
          <a:noFill/>
          <a:ln>
            <a:noFill/>
          </a:ln>
        </p:spPr>
        <p:txBody>
          <a:bodyPr lIns="91425" tIns="91425" rIns="91425" bIns="91425" anchor="t" anchorCtr="0"/>
          <a:lstStyle>
            <a:lvl1pPr marL="0" marR="0" lvl="0" indent="0" algn="ctr" rtl="0">
              <a:spcBef>
                <a:spcPts val="880"/>
              </a:spcBef>
              <a:buClr>
                <a:schemeClr val="dk1"/>
              </a:buClr>
              <a:buFont typeface="Arial"/>
              <a:buNone/>
              <a:defRPr sz="4400" b="0" i="0" u="none" strike="noStrike" cap="none">
                <a:solidFill>
                  <a:schemeClr val="dk1"/>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body" idx="19"/>
          </p:nvPr>
        </p:nvSpPr>
        <p:spPr>
          <a:xfrm>
            <a:off x="5932592" y="2783331"/>
            <a:ext cx="31998968" cy="1280159"/>
          </a:xfrm>
          <a:prstGeom prst="rect">
            <a:avLst/>
          </a:prstGeom>
          <a:noFill/>
          <a:ln>
            <a:noFill/>
          </a:ln>
        </p:spPr>
        <p:txBody>
          <a:bodyPr lIns="91425" tIns="91425" rIns="91425" bIns="91425" anchor="t" anchorCtr="1"/>
          <a:lstStyle>
            <a:lvl1pPr marL="0" marR="0" lvl="0" indent="0" algn="ctr" rtl="0">
              <a:spcBef>
                <a:spcPts val="1200"/>
              </a:spcBef>
              <a:buClr>
                <a:schemeClr val="dk1"/>
              </a:buClr>
              <a:buFont typeface="Arial"/>
              <a:buNone/>
              <a:defRPr sz="6000" b="1" i="0" u="none" strike="noStrike" cap="none">
                <a:solidFill>
                  <a:schemeClr val="dk1"/>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0" name="Shape 130"/>
          <p:cNvSpPr txBox="1">
            <a:spLocks noGrp="1"/>
          </p:cNvSpPr>
          <p:nvPr>
            <p:ph type="body" idx="20"/>
          </p:nvPr>
        </p:nvSpPr>
        <p:spPr>
          <a:xfrm>
            <a:off x="5932592" y="580112"/>
            <a:ext cx="31998968" cy="1637973"/>
          </a:xfrm>
          <a:prstGeom prst="rect">
            <a:avLst/>
          </a:prstGeom>
          <a:noFill/>
          <a:ln>
            <a:noFill/>
          </a:ln>
        </p:spPr>
        <p:txBody>
          <a:bodyPr lIns="91425" tIns="91425" rIns="91425" bIns="91425" anchor="t" anchorCtr="1"/>
          <a:lstStyle>
            <a:lvl1pPr marL="0" marR="0" lvl="0" indent="0" algn="ctr" rtl="0">
              <a:spcBef>
                <a:spcPts val="2300"/>
              </a:spcBef>
              <a:buClr>
                <a:schemeClr val="lt1"/>
              </a:buClr>
              <a:buFont typeface="Arial"/>
              <a:buNone/>
              <a:defRPr sz="11500" b="1" i="0" u="none" strike="noStrike" cap="none">
                <a:solidFill>
                  <a:schemeClr val="lt1"/>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904187" y="5582573"/>
            <a:ext cx="10056813"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rebuchet MS"/>
                <a:ea typeface="Trebuchet MS"/>
                <a:cs typeface="Trebuchet MS"/>
                <a:sym typeface="Trebuchet MS"/>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5" name="Shape 175"/>
          <p:cNvSpPr txBox="1">
            <a:spLocks noGrp="1"/>
          </p:cNvSpPr>
          <p:nvPr>
            <p:ph type="body" idx="2"/>
          </p:nvPr>
        </p:nvSpPr>
        <p:spPr>
          <a:xfrm>
            <a:off x="922341" y="4719214"/>
            <a:ext cx="10048875"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6" name="Shape 176"/>
          <p:cNvSpPr txBox="1">
            <a:spLocks noGrp="1"/>
          </p:cNvSpPr>
          <p:nvPr>
            <p:ph type="body" idx="3"/>
          </p:nvPr>
        </p:nvSpPr>
        <p:spPr>
          <a:xfrm>
            <a:off x="902598" y="14414109"/>
            <a:ext cx="10058399"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rebuchet MS"/>
                <a:ea typeface="Trebuchet MS"/>
                <a:cs typeface="Trebuchet MS"/>
                <a:sym typeface="Trebuchet MS"/>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7" name="Shape 177"/>
          <p:cNvSpPr txBox="1">
            <a:spLocks noGrp="1"/>
          </p:cNvSpPr>
          <p:nvPr>
            <p:ph type="body" idx="4"/>
          </p:nvPr>
        </p:nvSpPr>
        <p:spPr>
          <a:xfrm>
            <a:off x="922338" y="13582860"/>
            <a:ext cx="10050461"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8" name="Shape 178"/>
          <p:cNvSpPr txBox="1">
            <a:spLocks noGrp="1"/>
          </p:cNvSpPr>
          <p:nvPr>
            <p:ph type="body" idx="5"/>
          </p:nvPr>
        </p:nvSpPr>
        <p:spPr>
          <a:xfrm>
            <a:off x="11587163" y="5574635"/>
            <a:ext cx="20720047"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rebuchet MS"/>
                <a:ea typeface="Trebuchet MS"/>
                <a:cs typeface="Trebuchet MS"/>
                <a:sym typeface="Trebuchet MS"/>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79" name="Shape 179"/>
          <p:cNvSpPr txBox="1">
            <a:spLocks noGrp="1"/>
          </p:cNvSpPr>
          <p:nvPr>
            <p:ph type="body" idx="6"/>
          </p:nvPr>
        </p:nvSpPr>
        <p:spPr>
          <a:xfrm>
            <a:off x="11587164" y="4719214"/>
            <a:ext cx="20720050"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0" name="Shape 180"/>
          <p:cNvSpPr txBox="1">
            <a:spLocks noGrp="1"/>
          </p:cNvSpPr>
          <p:nvPr>
            <p:ph type="body" idx="7"/>
          </p:nvPr>
        </p:nvSpPr>
        <p:spPr>
          <a:xfrm>
            <a:off x="11587164" y="21266885"/>
            <a:ext cx="20720050"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rebuchet MS"/>
                <a:ea typeface="Trebuchet MS"/>
                <a:cs typeface="Trebuchet MS"/>
                <a:sym typeface="Trebuchet MS"/>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1" name="Shape 181"/>
          <p:cNvSpPr txBox="1">
            <a:spLocks noGrp="1"/>
          </p:cNvSpPr>
          <p:nvPr>
            <p:ph type="body" idx="8"/>
          </p:nvPr>
        </p:nvSpPr>
        <p:spPr>
          <a:xfrm>
            <a:off x="11587161" y="20445093"/>
            <a:ext cx="20720050"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2" name="Shape 182"/>
          <p:cNvSpPr txBox="1">
            <a:spLocks noGrp="1"/>
          </p:cNvSpPr>
          <p:nvPr>
            <p:ph type="body" idx="9"/>
          </p:nvPr>
        </p:nvSpPr>
        <p:spPr>
          <a:xfrm>
            <a:off x="32905537" y="4719214"/>
            <a:ext cx="10047017"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3" name="Shape 183"/>
          <p:cNvSpPr txBox="1">
            <a:spLocks noGrp="1"/>
          </p:cNvSpPr>
          <p:nvPr>
            <p:ph type="body" idx="13"/>
          </p:nvPr>
        </p:nvSpPr>
        <p:spPr>
          <a:xfrm>
            <a:off x="32905537" y="5582573"/>
            <a:ext cx="10047017"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rebuchet MS"/>
                <a:ea typeface="Trebuchet MS"/>
                <a:cs typeface="Trebuchet MS"/>
                <a:sym typeface="Trebuchet MS"/>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4" name="Shape 184"/>
          <p:cNvSpPr txBox="1">
            <a:spLocks noGrp="1"/>
          </p:cNvSpPr>
          <p:nvPr>
            <p:ph type="body" idx="14"/>
          </p:nvPr>
        </p:nvSpPr>
        <p:spPr>
          <a:xfrm>
            <a:off x="32905537" y="13643085"/>
            <a:ext cx="10047017"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5" name="Shape 185"/>
          <p:cNvSpPr txBox="1">
            <a:spLocks noGrp="1"/>
          </p:cNvSpPr>
          <p:nvPr>
            <p:ph type="body" idx="15"/>
          </p:nvPr>
        </p:nvSpPr>
        <p:spPr>
          <a:xfrm>
            <a:off x="32905537" y="14381750"/>
            <a:ext cx="10052050"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rebuchet MS"/>
                <a:ea typeface="Trebuchet MS"/>
                <a:cs typeface="Trebuchet MS"/>
                <a:sym typeface="Trebuchet MS"/>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6" name="Shape 186"/>
          <p:cNvSpPr txBox="1">
            <a:spLocks noGrp="1"/>
          </p:cNvSpPr>
          <p:nvPr>
            <p:ph type="body" idx="16"/>
          </p:nvPr>
        </p:nvSpPr>
        <p:spPr>
          <a:xfrm>
            <a:off x="32905537" y="25040223"/>
            <a:ext cx="10047017" cy="754045"/>
          </a:xfrm>
          <a:prstGeom prst="rect">
            <a:avLst/>
          </a:prstGeom>
          <a:noFill/>
          <a:ln>
            <a:noFill/>
          </a:ln>
        </p:spPr>
        <p:txBody>
          <a:bodyPr lIns="91425" tIns="91425" rIns="91425" bIns="91425" anchor="ctr" anchorCtr="0"/>
          <a:lstStyle>
            <a:lvl1pPr marL="0" marR="0" lvl="0" indent="0" algn="ctr" rtl="0">
              <a:spcBef>
                <a:spcPts val="740"/>
              </a:spcBef>
              <a:buClr>
                <a:schemeClr val="dk1"/>
              </a:buClr>
              <a:buFont typeface="Arial"/>
              <a:buNone/>
              <a:defRPr sz="3700" b="1" i="0" u="sng" strike="noStrike" cap="none">
                <a:solidFill>
                  <a:schemeClr val="dk1"/>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7" name="Shape 187"/>
          <p:cNvSpPr txBox="1">
            <a:spLocks noGrp="1"/>
          </p:cNvSpPr>
          <p:nvPr>
            <p:ph type="body" idx="17"/>
          </p:nvPr>
        </p:nvSpPr>
        <p:spPr>
          <a:xfrm>
            <a:off x="32905537" y="25807121"/>
            <a:ext cx="10052050" cy="846363"/>
          </a:xfrm>
          <a:prstGeom prst="rect">
            <a:avLst/>
          </a:prstGeom>
          <a:noFill/>
          <a:ln>
            <a:noFill/>
          </a:ln>
        </p:spPr>
        <p:txBody>
          <a:bodyPr lIns="91425" tIns="91425" rIns="91425" bIns="91425" anchor="t" anchorCtr="0"/>
          <a:lstStyle>
            <a:lvl1pPr marL="0" marR="0" lvl="0" indent="0" algn="l" rtl="0">
              <a:spcBef>
                <a:spcPts val="500"/>
              </a:spcBef>
              <a:buClr>
                <a:schemeClr val="dk1"/>
              </a:buClr>
              <a:buFont typeface="Arial"/>
              <a:buNone/>
              <a:defRPr sz="2500" b="0" i="0" u="none" strike="noStrike" cap="none">
                <a:solidFill>
                  <a:schemeClr val="dk1"/>
                </a:solidFill>
                <a:latin typeface="Trebuchet MS"/>
                <a:ea typeface="Trebuchet MS"/>
                <a:cs typeface="Trebuchet MS"/>
                <a:sym typeface="Trebuchet MS"/>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8" name="Shape 188"/>
          <p:cNvSpPr txBox="1">
            <a:spLocks noGrp="1"/>
          </p:cNvSpPr>
          <p:nvPr>
            <p:ph type="body" idx="18"/>
          </p:nvPr>
        </p:nvSpPr>
        <p:spPr>
          <a:xfrm>
            <a:off x="5932592" y="3721582"/>
            <a:ext cx="31998968" cy="811493"/>
          </a:xfrm>
          <a:prstGeom prst="rect">
            <a:avLst/>
          </a:prstGeom>
          <a:noFill/>
          <a:ln>
            <a:noFill/>
          </a:ln>
        </p:spPr>
        <p:txBody>
          <a:bodyPr lIns="91425" tIns="91425" rIns="91425" bIns="91425" anchor="t" anchorCtr="0"/>
          <a:lstStyle>
            <a:lvl1pPr marL="0" marR="0" lvl="0" indent="0" algn="ctr" rtl="0">
              <a:spcBef>
                <a:spcPts val="880"/>
              </a:spcBef>
              <a:buClr>
                <a:schemeClr val="dk1"/>
              </a:buClr>
              <a:buFont typeface="Arial"/>
              <a:buNone/>
              <a:defRPr sz="4400" b="0" i="0" u="none" strike="noStrike" cap="none">
                <a:solidFill>
                  <a:schemeClr val="dk1"/>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89" name="Shape 189"/>
          <p:cNvSpPr txBox="1">
            <a:spLocks noGrp="1"/>
          </p:cNvSpPr>
          <p:nvPr>
            <p:ph type="body" idx="19"/>
          </p:nvPr>
        </p:nvSpPr>
        <p:spPr>
          <a:xfrm>
            <a:off x="5932592" y="2783331"/>
            <a:ext cx="31998968" cy="1280159"/>
          </a:xfrm>
          <a:prstGeom prst="rect">
            <a:avLst/>
          </a:prstGeom>
          <a:noFill/>
          <a:ln>
            <a:noFill/>
          </a:ln>
        </p:spPr>
        <p:txBody>
          <a:bodyPr lIns="91425" tIns="91425" rIns="91425" bIns="91425" anchor="t" anchorCtr="1"/>
          <a:lstStyle>
            <a:lvl1pPr marL="0" marR="0" lvl="0" indent="0" algn="ctr" rtl="0">
              <a:spcBef>
                <a:spcPts val="1200"/>
              </a:spcBef>
              <a:buClr>
                <a:schemeClr val="dk1"/>
              </a:buClr>
              <a:buFont typeface="Arial"/>
              <a:buNone/>
              <a:defRPr sz="6000" b="1" i="0" u="none" strike="noStrike" cap="none">
                <a:solidFill>
                  <a:schemeClr val="dk1"/>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0" name="Shape 190"/>
          <p:cNvSpPr txBox="1">
            <a:spLocks noGrp="1"/>
          </p:cNvSpPr>
          <p:nvPr>
            <p:ph type="body" idx="20"/>
          </p:nvPr>
        </p:nvSpPr>
        <p:spPr>
          <a:xfrm>
            <a:off x="5932592" y="580112"/>
            <a:ext cx="31998968" cy="1637973"/>
          </a:xfrm>
          <a:prstGeom prst="rect">
            <a:avLst/>
          </a:prstGeom>
          <a:noFill/>
          <a:ln>
            <a:noFill/>
          </a:ln>
        </p:spPr>
        <p:txBody>
          <a:bodyPr lIns="91425" tIns="91425" rIns="91425" bIns="91425" anchor="t" anchorCtr="1"/>
          <a:lstStyle>
            <a:lvl1pPr marL="0" marR="0" lvl="0" indent="0" algn="ctr" rtl="0">
              <a:spcBef>
                <a:spcPts val="2300"/>
              </a:spcBef>
              <a:buClr>
                <a:schemeClr val="lt1"/>
              </a:buClr>
              <a:buFont typeface="Arial"/>
              <a:buNone/>
              <a:defRPr sz="11500" b="1" i="0" u="none" strike="noStrike" cap="none">
                <a:solidFill>
                  <a:schemeClr val="lt1"/>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0.jpg"/><Relationship Id="rId12"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facebook.com/pages/PosterPresentationscom/217914411419?v=app_4949752878&amp;ref=ts" TargetMode="External"/><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0.jpg"/><Relationship Id="rId12"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hyperlink" Target="http://www.facebook.com/pages/PosterPresentationscom/217914411419?v=app_4949752878&amp;ref=ts" TargetMode="External"/><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922337" y="4639112"/>
            <a:ext cx="10058399" cy="26490912"/>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1" name="Shape 11"/>
          <p:cNvSpPr/>
          <p:nvPr/>
        </p:nvSpPr>
        <p:spPr>
          <a:xfrm>
            <a:off x="11587692" y="4639110"/>
            <a:ext cx="10058399" cy="26490912"/>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2" name="Shape 12"/>
          <p:cNvSpPr/>
          <p:nvPr/>
        </p:nvSpPr>
        <p:spPr>
          <a:xfrm>
            <a:off x="22253045" y="4639110"/>
            <a:ext cx="10058399" cy="26490912"/>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3" name="Shape 13"/>
          <p:cNvSpPr/>
          <p:nvPr/>
        </p:nvSpPr>
        <p:spPr>
          <a:xfrm>
            <a:off x="32918400" y="4639112"/>
            <a:ext cx="10058399" cy="26490912"/>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grpSp>
        <p:nvGrpSpPr>
          <p:cNvPr id="14" name="Shape 14"/>
          <p:cNvGrpSpPr/>
          <p:nvPr/>
        </p:nvGrpSpPr>
        <p:grpSpPr>
          <a:xfrm>
            <a:off x="-11225189" y="0"/>
            <a:ext cx="11018865" cy="32918400"/>
            <a:chOff x="-11225189" y="0"/>
            <a:chExt cx="11018865" cy="32918400"/>
          </a:xfrm>
        </p:grpSpPr>
        <p:sp>
          <p:nvSpPr>
            <p:cNvPr id="15" name="Shape 15"/>
            <p:cNvSpPr/>
            <p:nvPr/>
          </p:nvSpPr>
          <p:spPr>
            <a:xfrm>
              <a:off x="-11216135" y="0"/>
              <a:ext cx="11009812" cy="32918400"/>
            </a:xfrm>
            <a:prstGeom prst="rect">
              <a:avLst/>
            </a:prstGeom>
            <a:solidFill>
              <a:srgbClr val="0C0C0C"/>
            </a:solidFill>
            <a:ln>
              <a:noFill/>
            </a:ln>
          </p:spPr>
          <p:txBody>
            <a:bodyPr lIns="457200" tIns="457200" rIns="457200" bIns="0" anchor="t" anchorCtr="0">
              <a:noAutofit/>
            </a:bodyPr>
            <a:lstStyle/>
            <a:p>
              <a:pPr marL="0" marR="0" lvl="0" indent="0" algn="ctr" rtl="0">
                <a:lnSpc>
                  <a:spcPct val="100000"/>
                </a:lnSpc>
                <a:spcBef>
                  <a:spcPts val="0"/>
                </a:spcBef>
                <a:spcAft>
                  <a:spcPts val="0"/>
                </a:spcAft>
                <a:buClr>
                  <a:srgbClr val="FF0000"/>
                </a:buClr>
                <a:buSzPct val="25000"/>
                <a:buFont typeface="Trebuchet MS"/>
                <a:buNone/>
              </a:pPr>
              <a:r>
                <a:rPr lang="en-US" sz="3200" b="1" i="0" u="none" strike="noStrike" cap="none">
                  <a:solidFill>
                    <a:srgbClr val="FF0000"/>
                  </a:solidFill>
                  <a:latin typeface="Trebuchet MS"/>
                  <a:ea typeface="Trebuchet MS"/>
                  <a:cs typeface="Trebuchet MS"/>
                  <a:sym typeface="Trebuchet MS"/>
                </a:rPr>
                <a:t>(—THIS SIDEBAR DOES NOT PRINT—)</a:t>
              </a:r>
            </a:p>
            <a:p>
              <a:pPr marL="0" marR="0" lvl="0" indent="0" algn="ctr" rtl="0">
                <a:spcBef>
                  <a:spcPts val="0"/>
                </a:spcBef>
                <a:buSzPct val="25000"/>
                <a:buNone/>
              </a:pPr>
              <a:r>
                <a:rPr lang="en-US" sz="4000" b="1" i="0" u="none" strike="noStrike" cap="none">
                  <a:solidFill>
                    <a:schemeClr val="lt1"/>
                  </a:solidFill>
                  <a:latin typeface="Trebuchet MS"/>
                  <a:ea typeface="Trebuchet MS"/>
                  <a:cs typeface="Trebuchet MS"/>
                  <a:sym typeface="Trebuchet MS"/>
                </a:rPr>
                <a:t>DESIGN GUIDE</a:t>
              </a:r>
            </a:p>
            <a:p>
              <a:pPr marL="0" marR="0" lvl="0" indent="0" algn="ctr" rtl="0">
                <a:spcBef>
                  <a:spcPts val="0"/>
                </a:spcBef>
                <a:buNone/>
              </a:pPr>
              <a:endParaRPr sz="2800" b="1" i="0" u="none" strike="noStrike" cap="none">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i="0" u="none" strike="noStrike" cap="non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p>
            <a:p>
              <a:pPr marL="0" marR="0" lvl="0" indent="0" algn="l" rtl="0">
                <a:spcBef>
                  <a:spcPts val="0"/>
                </a:spcBef>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i="0" u="none" strike="noStrike" cap="non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i="0" u="none" strike="noStrike" cap="none">
                  <a:solidFill>
                    <a:srgbClr val="FFC000"/>
                  </a:solidFill>
                  <a:latin typeface="Trebuchet MS"/>
                  <a:ea typeface="Trebuchet MS"/>
                  <a:cs typeface="Trebuchet MS"/>
                  <a:sym typeface="Trebuchet MS"/>
                </a:rPr>
                <a:t>PosterPresentations.com</a:t>
              </a:r>
              <a:r>
                <a:rPr lang="en-US" sz="2800" b="1" i="0" u="none" strike="noStrike" cap="none">
                  <a:solidFill>
                    <a:schemeClr val="lt1"/>
                  </a:solidFill>
                  <a:latin typeface="Trebuchet MS"/>
                  <a:ea typeface="Trebuchet MS"/>
                  <a:cs typeface="Trebuchet MS"/>
                  <a:sym typeface="Trebuchet MS"/>
                </a:rPr>
                <a:t> </a:t>
              </a:r>
              <a:r>
                <a:rPr lang="en-US" sz="2800" b="0" i="0" u="none" strike="noStrike" cap="none">
                  <a:solidFill>
                    <a:schemeClr val="lt1"/>
                  </a:solidFill>
                  <a:latin typeface="Trebuchet MS"/>
                  <a:ea typeface="Trebuchet MS"/>
                  <a:cs typeface="Trebuchet MS"/>
                  <a:sym typeface="Trebuchet MS"/>
                </a:rPr>
                <a:t>and click on HELP DESK.</a:t>
              </a:r>
            </a:p>
            <a:p>
              <a:pPr marL="0" marR="0" lvl="0" indent="0" algn="l" rtl="0">
                <a:spcBef>
                  <a:spcPts val="0"/>
                </a:spcBef>
                <a:buNone/>
              </a:pPr>
              <a:endParaRPr sz="2800" b="0" i="0" u="none" strike="noStrike" cap="none">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i="0" u="none" strike="noStrike" cap="none">
                  <a:solidFill>
                    <a:schemeClr val="lt1"/>
                  </a:solidFill>
                  <a:latin typeface="Trebuchet MS"/>
                  <a:ea typeface="Trebuchet MS"/>
                  <a:cs typeface="Trebuchet MS"/>
                  <a:sym typeface="Trebuchet MS"/>
                </a:rPr>
                <a:t>When you are ready to print your poster, go online to PosterPresentations.com</a:t>
              </a:r>
              <a:br>
                <a:rPr lang="en-US" sz="2800" b="0" i="0" u="none" strike="noStrike" cap="none">
                  <a:solidFill>
                    <a:schemeClr val="lt1"/>
                  </a:solidFill>
                  <a:latin typeface="Trebuchet MS"/>
                  <a:ea typeface="Trebuchet MS"/>
                  <a:cs typeface="Trebuchet MS"/>
                  <a:sym typeface="Trebuchet MS"/>
                </a:rPr>
              </a:br>
              <a:endParaRPr lang="en-US" sz="2800" b="0" i="0" u="none" strike="noStrike" cap="none">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i="0" u="none" strike="noStrike" cap="none">
                  <a:solidFill>
                    <a:schemeClr val="lt1"/>
                  </a:solidFill>
                  <a:latin typeface="Trebuchet MS"/>
                  <a:ea typeface="Trebuchet MS"/>
                  <a:cs typeface="Trebuchet MS"/>
                  <a:sym typeface="Trebuchet MS"/>
                </a:rPr>
                <a:t>Need assistance? Call us at </a:t>
              </a:r>
              <a:r>
                <a:rPr lang="en-US" sz="2800" b="0" i="0" u="none" strike="noStrike" cap="none">
                  <a:solidFill>
                    <a:srgbClr val="FFC000"/>
                  </a:solidFill>
                  <a:latin typeface="Trebuchet MS"/>
                  <a:ea typeface="Trebuchet MS"/>
                  <a:cs typeface="Trebuchet MS"/>
                  <a:sym typeface="Trebuchet MS"/>
                </a:rPr>
                <a:t>1.510.649.3001</a:t>
              </a:r>
            </a:p>
            <a:p>
              <a:pPr marL="0" marR="0" lvl="0" indent="0" algn="l" rtl="0">
                <a:spcBef>
                  <a:spcPts val="0"/>
                </a:spcBef>
                <a:buNone/>
              </a:pPr>
              <a:endParaRPr sz="3600" b="1" i="0" u="none" strike="noStrike" cap="none">
                <a:solidFill>
                  <a:srgbClr val="FFFF00"/>
                </a:solidFill>
                <a:latin typeface="Trebuchet MS"/>
                <a:ea typeface="Trebuchet MS"/>
                <a:cs typeface="Trebuchet MS"/>
                <a:sym typeface="Trebuchet MS"/>
              </a:endParaRPr>
            </a:p>
            <a:p>
              <a:pPr marL="0" marR="0" lvl="0" indent="0" algn="ctr" rtl="0">
                <a:spcBef>
                  <a:spcPts val="0"/>
                </a:spcBef>
                <a:buNone/>
              </a:pPr>
              <a:endParaRPr sz="2400" b="1" i="0" u="none" strike="noStrike" cap="none">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4000" b="1" i="0" u="none" strike="noStrike" cap="none">
                  <a:solidFill>
                    <a:schemeClr val="lt1"/>
                  </a:solidFill>
                  <a:latin typeface="Trebuchet MS"/>
                  <a:ea typeface="Trebuchet MS"/>
                  <a:cs typeface="Trebuchet MS"/>
                  <a:sym typeface="Trebuchet MS"/>
                </a:rPr>
                <a:t>QUICK START</a:t>
              </a:r>
            </a:p>
            <a:p>
              <a:pPr marL="0" marR="0" lvl="0" indent="0" algn="ctr" rtl="0">
                <a:spcBef>
                  <a:spcPts val="0"/>
                </a:spcBef>
                <a:buNone/>
              </a:pPr>
              <a:endParaRPr sz="3200" b="1" i="0" u="none" strike="noStrike" cap="none">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i="0" u="none" strike="noStrike" cap="none">
                  <a:solidFill>
                    <a:srgbClr val="FFC000"/>
                  </a:solidFill>
                  <a:latin typeface="Trebuchet MS"/>
                  <a:ea typeface="Trebuchet MS"/>
                  <a:cs typeface="Trebuchet MS"/>
                  <a:sym typeface="Trebuchet MS"/>
                </a:rPr>
                <a:t>Zoom in and out</a:t>
              </a:r>
            </a:p>
            <a:p>
              <a:pPr marL="1892300" marR="0" lvl="0" indent="-1892300" algn="l" rtl="0">
                <a:spcBef>
                  <a:spcPts val="0"/>
                </a:spcBef>
                <a:buSzPct val="25000"/>
                <a:buNone/>
              </a:pPr>
              <a:r>
                <a:rPr lang="en-US" sz="2400" b="0" i="0" u="none" strike="noStrike" cap="none">
                  <a:solidFill>
                    <a:schemeClr val="lt1"/>
                  </a:solidFill>
                  <a:latin typeface="Trebuchet MS"/>
                  <a:ea typeface="Trebuchet MS"/>
                  <a:cs typeface="Trebuchet MS"/>
                  <a:sym typeface="Trebuchet MS"/>
                </a:rPr>
                <a:t>	</a:t>
              </a:r>
              <a:r>
                <a:rPr lang="en-US" sz="2400" b="0" i="0" u="none" strike="noStrike" cap="none">
                  <a:solidFill>
                    <a:srgbClr val="BFBFBF"/>
                  </a:solidFill>
                  <a:latin typeface="Trebuchet MS"/>
                  <a:ea typeface="Trebuchet MS"/>
                  <a:cs typeface="Trebuchet MS"/>
                  <a:sym typeface="Trebuchet MS"/>
                </a:rPr>
                <a:t>As you work on your poster zoom in and out to the level that is more comfortable to you. </a:t>
              </a:r>
            </a:p>
            <a:p>
              <a:pPr marL="1892300" marR="0" lvl="0" indent="-1892300" algn="l" rtl="0">
                <a:spcBef>
                  <a:spcPts val="0"/>
                </a:spcBef>
                <a:buSzPct val="25000"/>
                <a:buNone/>
              </a:pPr>
              <a:r>
                <a:rPr lang="en-US" sz="2400" b="1" i="0" u="none" strike="noStrike" cap="none">
                  <a:solidFill>
                    <a:srgbClr val="BFBFBF"/>
                  </a:solidFill>
                  <a:latin typeface="Trebuchet MS"/>
                  <a:ea typeface="Trebuchet MS"/>
                  <a:cs typeface="Trebuchet MS"/>
                  <a:sym typeface="Trebuchet MS"/>
                </a:rPr>
                <a:t>	</a:t>
              </a:r>
              <a:r>
                <a:rPr lang="en-US" sz="2400" b="0" i="0" u="none" strike="noStrike" cap="none">
                  <a:solidFill>
                    <a:srgbClr val="BFBFBF"/>
                  </a:solidFill>
                  <a:latin typeface="Trebuchet MS"/>
                  <a:ea typeface="Trebuchet MS"/>
                  <a:cs typeface="Trebuchet MS"/>
                  <a:sym typeface="Trebuchet MS"/>
                </a:rPr>
                <a:t>Go to VIEW &gt; ZOOM.</a:t>
              </a:r>
            </a:p>
            <a:p>
              <a:pPr marL="0" marR="0" lvl="0" indent="0" algn="l" rtl="0">
                <a:spcBef>
                  <a:spcPts val="0"/>
                </a:spcBef>
                <a:buNone/>
              </a:pPr>
              <a:endParaRPr sz="2800" b="0" i="0" u="none" strike="noStrike" cap="none">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i="0" u="none" strike="noStrike" cap="none">
                  <a:solidFill>
                    <a:srgbClr val="FFC000"/>
                  </a:solidFill>
                  <a:latin typeface="Trebuchet MS"/>
                  <a:ea typeface="Trebuchet MS"/>
                  <a:cs typeface="Trebuchet MS"/>
                  <a:sym typeface="Trebuchet MS"/>
                </a:rPr>
                <a:t>Title, Authors, and Affiliations</a:t>
              </a:r>
            </a:p>
            <a:p>
              <a:pPr marL="0" marR="0" lvl="0" indent="0"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SzPct val="25000"/>
                <a:buNone/>
              </a:pPr>
              <a:r>
                <a:rPr lang="en-US" sz="2800" b="1" i="0" u="none" strike="noStrike" cap="none">
                  <a:solidFill>
                    <a:schemeClr val="lt1"/>
                  </a:solidFill>
                  <a:latin typeface="Trebuchet MS"/>
                  <a:ea typeface="Trebuchet MS"/>
                  <a:cs typeface="Trebuchet MS"/>
                  <a:sym typeface="Trebuchet MS"/>
                </a:rPr>
                <a:t/>
              </a:r>
              <a:br>
                <a:rPr lang="en-US" sz="2800" b="1" i="0" u="none" strike="noStrike" cap="none">
                  <a:solidFill>
                    <a:schemeClr val="lt1"/>
                  </a:solidFill>
                  <a:latin typeface="Trebuchet MS"/>
                  <a:ea typeface="Trebuchet MS"/>
                  <a:cs typeface="Trebuchet MS"/>
                  <a:sym typeface="Trebuchet MS"/>
                </a:rPr>
              </a:br>
              <a:endParaRPr lang="en-US" sz="2800" b="1"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i="0" u="none" strike="noStrike" cap="none">
                  <a:solidFill>
                    <a:srgbClr val="FFC000"/>
                  </a:solidFill>
                  <a:latin typeface="Trebuchet MS"/>
                  <a:ea typeface="Trebuchet MS"/>
                  <a:cs typeface="Trebuchet MS"/>
                  <a:sym typeface="Trebuchet MS"/>
                </a:rPr>
                <a:t>Adding Logos / Seals</a:t>
              </a:r>
            </a:p>
            <a:p>
              <a:pPr marL="0" marR="0" lvl="0" indent="0"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i="0" u="none" strike="noStrike" cap="none">
                  <a:solidFill>
                    <a:srgbClr val="FFC000"/>
                  </a:solidFill>
                  <a:latin typeface="Trebuchet MS"/>
                  <a:ea typeface="Trebuchet MS"/>
                  <a:cs typeface="Trebuchet MS"/>
                  <a:sym typeface="Trebuchet MS"/>
                </a:rPr>
                <a:t>TIP: </a:t>
              </a:r>
              <a:r>
                <a:rPr lang="en-US" sz="2400" b="0" i="0" u="none" strike="noStrike" cap="none">
                  <a:solidFill>
                    <a:srgbClr val="BFBFBF"/>
                  </a:solidFill>
                  <a:latin typeface="Trebuchet MS"/>
                  <a:ea typeface="Trebuchet MS"/>
                  <a:cs typeface="Trebuchet MS"/>
                  <a:sym typeface="Trebuchet MS"/>
                </a:rPr>
                <a:t>See if your school’s logo is available on our free poster templates page.</a:t>
              </a:r>
            </a:p>
            <a:p>
              <a:pPr marL="0" marR="0" lvl="0" indent="0" algn="l" rtl="0">
                <a:spcBef>
                  <a:spcPts val="0"/>
                </a:spcBef>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i="0" u="none" strike="noStrike" cap="none">
                  <a:solidFill>
                    <a:srgbClr val="FFC000"/>
                  </a:solidFill>
                  <a:latin typeface="Trebuchet MS"/>
                  <a:ea typeface="Trebuchet MS"/>
                  <a:cs typeface="Trebuchet MS"/>
                  <a:sym typeface="Trebuchet MS"/>
                </a:rPr>
                <a:t>Photographs / Graphics</a:t>
              </a:r>
            </a:p>
            <a:p>
              <a:pPr marL="0" marR="0" lvl="0" indent="0"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2400" b="0" i="0" u="none" strike="noStrike" cap="none">
                <a:solidFill>
                  <a:schemeClr val="lt1"/>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None/>
              </a:pPr>
              <a:endParaRPr sz="2800" b="1" i="0" u="none" strike="noStrike" cap="none">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i="0" u="none" strike="noStrike" cap="none">
                  <a:solidFill>
                    <a:srgbClr val="FFC000"/>
                  </a:solidFill>
                  <a:latin typeface="Trebuchet MS"/>
                  <a:ea typeface="Trebuchet MS"/>
                  <a:cs typeface="Trebuchet MS"/>
                  <a:sym typeface="Trebuchet MS"/>
                </a:rPr>
                <a:t>Image Quality Check</a:t>
              </a:r>
            </a:p>
            <a:p>
              <a:pPr marL="0" marR="0" lvl="0" indent="0"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6" name="Shape 16"/>
            <p:cNvCxnSpPr/>
            <p:nvPr/>
          </p:nvCxnSpPr>
          <p:spPr>
            <a:xfrm>
              <a:off x="-11225189" y="8422500"/>
              <a:ext cx="10999746" cy="3341"/>
            </a:xfrm>
            <a:prstGeom prst="straightConnector1">
              <a:avLst/>
            </a:prstGeom>
            <a:noFill/>
            <a:ln w="9525" cap="flat" cmpd="sng">
              <a:solidFill>
                <a:srgbClr val="FFC000"/>
              </a:solidFill>
              <a:prstDash val="solid"/>
              <a:round/>
              <a:headEnd type="none" w="med" len="med"/>
              <a:tailEnd type="none" w="med" len="med"/>
            </a:ln>
          </p:spPr>
        </p:cxnSp>
        <p:pic>
          <p:nvPicPr>
            <p:cNvPr id="17" name="Shape 17"/>
            <p:cNvPicPr preferRelativeResize="0"/>
            <p:nvPr/>
          </p:nvPicPr>
          <p:blipFill rotWithShape="1">
            <a:blip r:embed="rId3">
              <a:alphaModFix/>
            </a:blip>
            <a:srcRect/>
            <a:stretch/>
          </p:blipFill>
          <p:spPr>
            <a:xfrm>
              <a:off x="-10740739" y="10261717"/>
              <a:ext cx="1597666" cy="1201934"/>
            </a:xfrm>
            <a:prstGeom prst="rect">
              <a:avLst/>
            </a:prstGeom>
            <a:noFill/>
            <a:ln>
              <a:noFill/>
            </a:ln>
          </p:spPr>
        </p:pic>
        <p:pic>
          <p:nvPicPr>
            <p:cNvPr id="18" name="Shape 18"/>
            <p:cNvPicPr preferRelativeResize="0"/>
            <p:nvPr/>
          </p:nvPicPr>
          <p:blipFill rotWithShape="1">
            <a:blip r:embed="rId4">
              <a:alphaModFix/>
            </a:blip>
            <a:srcRect/>
            <a:stretch/>
          </p:blipFill>
          <p:spPr>
            <a:xfrm>
              <a:off x="-10732764" y="15696926"/>
              <a:ext cx="9986808" cy="1053596"/>
            </a:xfrm>
            <a:prstGeom prst="rect">
              <a:avLst/>
            </a:prstGeom>
            <a:noFill/>
            <a:ln>
              <a:noFill/>
            </a:ln>
          </p:spPr>
        </p:pic>
        <p:grpSp>
          <p:nvGrpSpPr>
            <p:cNvPr id="19" name="Shape 19"/>
            <p:cNvGrpSpPr/>
            <p:nvPr/>
          </p:nvGrpSpPr>
          <p:grpSpPr>
            <a:xfrm>
              <a:off x="-9744992" y="23540955"/>
              <a:ext cx="7531181" cy="2120440"/>
              <a:chOff x="-4470426" y="11016657"/>
              <a:chExt cx="3470784" cy="974220"/>
            </a:xfrm>
          </p:grpSpPr>
          <p:grpSp>
            <p:nvGrpSpPr>
              <p:cNvPr id="20" name="Shape 20"/>
              <p:cNvGrpSpPr/>
              <p:nvPr/>
            </p:nvGrpSpPr>
            <p:grpSpPr>
              <a:xfrm>
                <a:off x="-2783494" y="11060886"/>
                <a:ext cx="624430" cy="893534"/>
                <a:chOff x="-3958696" y="11117435"/>
                <a:chExt cx="779337" cy="1280429"/>
              </a:xfrm>
            </p:grpSpPr>
            <p:pic>
              <p:nvPicPr>
                <p:cNvPr id="21" name="Shape 21"/>
                <p:cNvPicPr preferRelativeResize="0"/>
                <p:nvPr/>
              </p:nvPicPr>
              <p:blipFill rotWithShape="1">
                <a:blip r:embed="rId5">
                  <a:alphaModFix/>
                </a:blip>
                <a:srcRect/>
                <a:stretch/>
              </p:blipFill>
              <p:spPr>
                <a:xfrm>
                  <a:off x="-3948160" y="11117435"/>
                  <a:ext cx="768801" cy="1090856"/>
                </a:xfrm>
                <a:prstGeom prst="rect">
                  <a:avLst/>
                </a:prstGeom>
                <a:noFill/>
                <a:ln>
                  <a:noFill/>
                </a:ln>
              </p:spPr>
            </p:pic>
            <p:sp>
              <p:nvSpPr>
                <p:cNvPr id="22" name="Shape 22"/>
                <p:cNvSpPr txBox="1"/>
                <p:nvPr/>
              </p:nvSpPr>
              <p:spPr>
                <a:xfrm>
                  <a:off x="-3958696" y="12114178"/>
                  <a:ext cx="779337" cy="283687"/>
                </a:xfrm>
                <a:prstGeom prst="rect">
                  <a:avLst/>
                </a:prstGeom>
                <a:solidFill>
                  <a:schemeClr val="accent1"/>
                </a:solidFill>
                <a:ln>
                  <a:noFill/>
                </a:ln>
              </p:spPr>
              <p:txBody>
                <a:bodyPr lIns="91425" tIns="91425" rIns="91425" bIns="91425" anchor="t" anchorCtr="0">
                  <a:noAutofit/>
                </a:bodyPr>
                <a:lstStyle/>
                <a:p>
                  <a:pPr marL="0" marR="0" lvl="0" indent="0" algn="ctr" rtl="0">
                    <a:spcBef>
                      <a:spcPts val="0"/>
                    </a:spcBef>
                    <a:buSzPct val="25000"/>
                    <a:buNone/>
                  </a:pPr>
                  <a:r>
                    <a:rPr lang="en-US" sz="1600" b="1" i="0" u="none" strike="noStrike" cap="none">
                      <a:solidFill>
                        <a:schemeClr val="dk1"/>
                      </a:solidFill>
                      <a:latin typeface="Calibri"/>
                      <a:ea typeface="Calibri"/>
                      <a:cs typeface="Calibri"/>
                      <a:sym typeface="Calibri"/>
                    </a:rPr>
                    <a:t>ORIGINAL</a:t>
                  </a:r>
                </a:p>
              </p:txBody>
            </p:sp>
          </p:grpSp>
          <p:grpSp>
            <p:nvGrpSpPr>
              <p:cNvPr id="23" name="Shape 23"/>
              <p:cNvGrpSpPr/>
              <p:nvPr/>
            </p:nvGrpSpPr>
            <p:grpSpPr>
              <a:xfrm>
                <a:off x="-2033158" y="11060889"/>
                <a:ext cx="1033517" cy="893528"/>
                <a:chOff x="-2921738" y="11200127"/>
                <a:chExt cx="1420279" cy="1227903"/>
              </a:xfrm>
            </p:grpSpPr>
            <p:pic>
              <p:nvPicPr>
                <p:cNvPr id="24" name="Shape 24"/>
                <p:cNvPicPr preferRelativeResize="0"/>
                <p:nvPr/>
              </p:nvPicPr>
              <p:blipFill rotWithShape="1">
                <a:blip r:embed="rId5">
                  <a:alphaModFix/>
                </a:blip>
                <a:srcRect/>
                <a:stretch/>
              </p:blipFill>
              <p:spPr>
                <a:xfrm>
                  <a:off x="-2921738" y="11200127"/>
                  <a:ext cx="1420279" cy="1029693"/>
                </a:xfrm>
                <a:prstGeom prst="rect">
                  <a:avLst/>
                </a:prstGeom>
                <a:noFill/>
                <a:ln>
                  <a:noFill/>
                </a:ln>
              </p:spPr>
            </p:pic>
            <p:sp>
              <p:nvSpPr>
                <p:cNvPr id="25" name="Shape 25"/>
                <p:cNvSpPr txBox="1"/>
                <p:nvPr/>
              </p:nvSpPr>
              <p:spPr>
                <a:xfrm>
                  <a:off x="-2918991" y="12175417"/>
                  <a:ext cx="1417531" cy="252612"/>
                </a:xfrm>
                <a:prstGeom prst="rect">
                  <a:avLst/>
                </a:prstGeom>
                <a:solidFill>
                  <a:srgbClr val="FF0000"/>
                </a:solidFill>
                <a:ln>
                  <a:noFill/>
                </a:ln>
              </p:spPr>
              <p:txBody>
                <a:bodyPr lIns="457200" tIns="91425" rIns="457200" bIns="91425" anchor="t" anchorCtr="0">
                  <a:noAutofit/>
                </a:bodyPr>
                <a:lstStyle/>
                <a:p>
                  <a:pPr marL="0" marR="0" lvl="0" indent="0" algn="ctr" rtl="0">
                    <a:spcBef>
                      <a:spcPts val="0"/>
                    </a:spcBef>
                    <a:buSzPct val="25000"/>
                    <a:buNone/>
                  </a:pPr>
                  <a:r>
                    <a:rPr lang="en-US" sz="1400" b="1" i="0" u="none" strike="noStrike" cap="none">
                      <a:solidFill>
                        <a:schemeClr val="lt1"/>
                      </a:solidFill>
                      <a:latin typeface="Calibri"/>
                      <a:ea typeface="Calibri"/>
                      <a:cs typeface="Calibri"/>
                      <a:sym typeface="Calibri"/>
                    </a:rPr>
                    <a:t>DISTORTED</a:t>
                  </a:r>
                </a:p>
              </p:txBody>
            </p:sp>
          </p:grpSp>
          <p:pic>
            <p:nvPicPr>
              <p:cNvPr id="26" name="Shape 26"/>
              <p:cNvPicPr preferRelativeResize="0"/>
              <p:nvPr/>
            </p:nvPicPr>
            <p:blipFill rotWithShape="1">
              <a:blip r:embed="rId6">
                <a:alphaModFix/>
              </a:blip>
              <a:srcRect/>
              <a:stretch/>
            </p:blipFill>
            <p:spPr>
              <a:xfrm>
                <a:off x="-4470426" y="11016657"/>
                <a:ext cx="1098741" cy="847760"/>
              </a:xfrm>
              <a:prstGeom prst="rect">
                <a:avLst/>
              </a:prstGeom>
              <a:noFill/>
              <a:ln>
                <a:noFill/>
              </a:ln>
            </p:spPr>
          </p:pic>
          <p:sp>
            <p:nvSpPr>
              <p:cNvPr id="27" name="Shape 27"/>
              <p:cNvSpPr txBox="1"/>
              <p:nvPr/>
            </p:nvSpPr>
            <p:spPr>
              <a:xfrm>
                <a:off x="-4440600" y="11665645"/>
                <a:ext cx="1035685" cy="325232"/>
              </a:xfrm>
              <a:prstGeom prst="rect">
                <a:avLst/>
              </a:prstGeom>
              <a:noFill/>
              <a:ln>
                <a:noFill/>
              </a:ln>
            </p:spPr>
            <p:txBody>
              <a:bodyPr lIns="457200" tIns="457200" rIns="457200" bIns="0" anchor="t" anchorCtr="0">
                <a:noAutofit/>
              </a:bodyPr>
              <a:lstStyle/>
              <a:p>
                <a:pPr marL="0" marR="0" lvl="0" indent="0" algn="ctr" rtl="0">
                  <a:spcBef>
                    <a:spcPts val="0"/>
                  </a:spcBef>
                  <a:buSzPct val="25000"/>
                  <a:buNone/>
                </a:pPr>
                <a:r>
                  <a:rPr lang="en-US" sz="1600" b="0" i="0" u="none" strike="noStrike" cap="none">
                    <a:solidFill>
                      <a:schemeClr val="lt1"/>
                    </a:solidFill>
                    <a:latin typeface="Calibri"/>
                    <a:ea typeface="Calibri"/>
                    <a:cs typeface="Calibri"/>
                    <a:sym typeface="Calibri"/>
                  </a:rPr>
                  <a:t>Corner handles</a:t>
                </a:r>
              </a:p>
            </p:txBody>
          </p:sp>
        </p:grpSp>
        <p:grpSp>
          <p:nvGrpSpPr>
            <p:cNvPr id="28" name="Shape 28"/>
            <p:cNvGrpSpPr/>
            <p:nvPr/>
          </p:nvGrpSpPr>
          <p:grpSpPr>
            <a:xfrm>
              <a:off x="-10398793" y="27751409"/>
              <a:ext cx="9323011" cy="2453250"/>
              <a:chOff x="-4754996" y="12734136"/>
              <a:chExt cx="4296558" cy="1127127"/>
            </a:xfrm>
          </p:grpSpPr>
          <p:pic>
            <p:nvPicPr>
              <p:cNvPr id="29" name="Shape 29"/>
              <p:cNvPicPr preferRelativeResize="0"/>
              <p:nvPr/>
            </p:nvPicPr>
            <p:blipFill rotWithShape="1">
              <a:blip r:embed="rId7">
                <a:alphaModFix/>
              </a:blip>
              <a:srcRect/>
              <a:stretch/>
            </p:blipFill>
            <p:spPr>
              <a:xfrm>
                <a:off x="-4533346" y="12734142"/>
                <a:ext cx="1828800" cy="1117599"/>
              </a:xfrm>
              <a:prstGeom prst="rect">
                <a:avLst/>
              </a:prstGeom>
              <a:noFill/>
              <a:ln>
                <a:noFill/>
              </a:ln>
            </p:spPr>
          </p:pic>
          <p:pic>
            <p:nvPicPr>
              <p:cNvPr id="30" name="Shape 30"/>
              <p:cNvPicPr preferRelativeResize="0"/>
              <p:nvPr/>
            </p:nvPicPr>
            <p:blipFill rotWithShape="1">
              <a:blip r:embed="rId8">
                <a:alphaModFix/>
              </a:blip>
              <a:srcRect/>
              <a:stretch/>
            </p:blipFill>
            <p:spPr>
              <a:xfrm>
                <a:off x="-2456641" y="12737835"/>
                <a:ext cx="1828800" cy="1117599"/>
              </a:xfrm>
              <a:prstGeom prst="rect">
                <a:avLst/>
              </a:prstGeom>
              <a:noFill/>
              <a:ln>
                <a:noFill/>
              </a:ln>
            </p:spPr>
          </p:pic>
          <p:sp>
            <p:nvSpPr>
              <p:cNvPr id="31" name="Shape 31"/>
              <p:cNvSpPr txBox="1"/>
              <p:nvPr/>
            </p:nvSpPr>
            <p:spPr>
              <a:xfrm rot="-5400000">
                <a:off x="-5235785" y="13214924"/>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b="0" i="0" u="none" strike="noStrike" cap="none">
                    <a:solidFill>
                      <a:srgbClr val="92D050"/>
                    </a:solidFill>
                    <a:latin typeface="Calibri"/>
                    <a:ea typeface="Calibri"/>
                    <a:cs typeface="Calibri"/>
                    <a:sym typeface="Calibri"/>
                  </a:rPr>
                  <a:t>Good </a:t>
                </a:r>
                <a:r>
                  <a:rPr lang="en-US" sz="1600" b="0" i="0" u="none" strike="noStrike" cap="none">
                    <a:solidFill>
                      <a:schemeClr val="lt1"/>
                    </a:solidFill>
                    <a:latin typeface="Calibri"/>
                    <a:ea typeface="Calibri"/>
                    <a:cs typeface="Calibri"/>
                    <a:sym typeface="Calibri"/>
                  </a:rPr>
                  <a:t>printing quality</a:t>
                </a:r>
              </a:p>
            </p:txBody>
          </p:sp>
          <p:sp>
            <p:nvSpPr>
              <p:cNvPr id="32" name="Shape 32"/>
              <p:cNvSpPr txBox="1"/>
              <p:nvPr/>
            </p:nvSpPr>
            <p:spPr>
              <a:xfrm rot="-5400000">
                <a:off x="-1095250" y="13224451"/>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b="0" i="0" u="none" strike="noStrike" cap="none">
                    <a:solidFill>
                      <a:srgbClr val="FF0000"/>
                    </a:solidFill>
                    <a:latin typeface="Calibri"/>
                    <a:ea typeface="Calibri"/>
                    <a:cs typeface="Calibri"/>
                    <a:sym typeface="Calibri"/>
                  </a:rPr>
                  <a:t>Bad </a:t>
                </a:r>
                <a:r>
                  <a:rPr lang="en-US" sz="1600" b="0" i="0" u="none" strike="noStrike" cap="none">
                    <a:solidFill>
                      <a:schemeClr val="lt1"/>
                    </a:solidFill>
                    <a:latin typeface="Calibri"/>
                    <a:ea typeface="Calibri"/>
                    <a:cs typeface="Calibri"/>
                    <a:sym typeface="Calibri"/>
                  </a:rPr>
                  <a:t>printing quality</a:t>
                </a:r>
              </a:p>
            </p:txBody>
          </p:sp>
        </p:grpSp>
      </p:grpSp>
      <p:grpSp>
        <p:nvGrpSpPr>
          <p:cNvPr id="33" name="Shape 33"/>
          <p:cNvGrpSpPr/>
          <p:nvPr/>
        </p:nvGrpSpPr>
        <p:grpSpPr>
          <a:xfrm>
            <a:off x="44157837" y="-55065"/>
            <a:ext cx="11062138" cy="32973464"/>
            <a:chOff x="44157837" y="-55065"/>
            <a:chExt cx="11062138" cy="32973464"/>
          </a:xfrm>
        </p:grpSpPr>
        <p:sp>
          <p:nvSpPr>
            <p:cNvPr id="34" name="Shape 34"/>
            <p:cNvSpPr/>
            <p:nvPr/>
          </p:nvSpPr>
          <p:spPr>
            <a:xfrm>
              <a:off x="44157837" y="-55065"/>
              <a:ext cx="11062138" cy="32973464"/>
            </a:xfrm>
            <a:prstGeom prst="rect">
              <a:avLst/>
            </a:prstGeom>
            <a:solidFill>
              <a:srgbClr val="0C0C0C"/>
            </a:solidFill>
            <a:ln>
              <a:noFill/>
            </a:ln>
          </p:spPr>
          <p:txBody>
            <a:bodyPr lIns="457200" tIns="457200" rIns="457200" bIns="0" anchor="t" anchorCtr="0">
              <a:noAutofit/>
            </a:bodyPr>
            <a:lstStyle/>
            <a:p>
              <a:pPr marL="0" marR="0" lvl="0" indent="0" algn="ctr" rtl="0">
                <a:spcBef>
                  <a:spcPts val="0"/>
                </a:spcBef>
                <a:buSzPct val="25000"/>
                <a:buNone/>
              </a:pPr>
              <a:r>
                <a:rPr lang="en-US" sz="4000" b="1" i="0" u="none" strike="noStrike" cap="none">
                  <a:solidFill>
                    <a:schemeClr val="lt1"/>
                  </a:solidFill>
                  <a:latin typeface="Trebuchet MS"/>
                  <a:ea typeface="Trebuchet MS"/>
                  <a:cs typeface="Trebuchet MS"/>
                  <a:sym typeface="Trebuchet MS"/>
                </a:rPr>
                <a:t>QUICK START (cont.)</a:t>
              </a:r>
            </a:p>
            <a:p>
              <a:pPr marL="0" marR="0" lvl="0" indent="0" algn="ctr" rtl="0">
                <a:spcBef>
                  <a:spcPts val="0"/>
                </a:spcBef>
                <a:buNone/>
              </a:pPr>
              <a:endParaRPr sz="36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3200" b="1" i="0" u="none" strike="noStrike" cap="none">
                  <a:solidFill>
                    <a:srgbClr val="FFC000"/>
                  </a:solidFill>
                  <a:latin typeface="Trebuchet MS"/>
                  <a:ea typeface="Trebuchet MS"/>
                  <a:cs typeface="Trebuchet MS"/>
                  <a:sym typeface="Trebuchet MS"/>
                </a:rPr>
                <a:t>How to change the template color theme</a:t>
              </a:r>
            </a:p>
            <a:p>
              <a:pPr marL="0" marR="0" lvl="2"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i="0" u="none" strike="noStrike" cap="none">
                  <a:solidFill>
                    <a:srgbClr val="FFC000"/>
                  </a:solidFill>
                  <a:latin typeface="Trebuchet MS"/>
                  <a:ea typeface="Trebuchet MS"/>
                  <a:cs typeface="Trebuchet MS"/>
                  <a:sym typeface="Trebuchet MS"/>
                </a:rPr>
                <a:t>How to add Text</a:t>
              </a:r>
            </a:p>
            <a:p>
              <a:pPr marL="3265488" marR="0" lvl="2" indent="-1587"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7041"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7041"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i="0" u="none" strike="noStrike" cap="none">
                  <a:solidFill>
                    <a:srgbClr val="FFC000"/>
                  </a:solidFill>
                  <a:latin typeface="Trebuchet MS"/>
                  <a:ea typeface="Trebuchet MS"/>
                  <a:cs typeface="Trebuchet MS"/>
                  <a:sym typeface="Trebuchet MS"/>
                </a:rPr>
                <a:t>How to add Tables</a:t>
              </a:r>
            </a:p>
            <a:p>
              <a:pPr marL="1730375" marR="0" lvl="1" indent="-3175"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p>
            <a:p>
              <a:pPr marL="0" marR="0" lvl="0" indent="0"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Graphs / Charts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0" algn="ctr" rtl="0">
                <a:lnSpc>
                  <a:spcPct val="100000"/>
                </a:lnSpc>
                <a:spcBef>
                  <a:spcPts val="0"/>
                </a:spcBef>
                <a:spcAft>
                  <a:spcPts val="0"/>
                </a:spcAft>
                <a:buClr>
                  <a:schemeClr val="lt1"/>
                </a:buClr>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Save your work</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rtl="0">
                <a:lnSpc>
                  <a:spcPct val="100000"/>
                </a:lnSpc>
                <a:spcBef>
                  <a:spcPts val="0"/>
                </a:spcBef>
                <a:spcAft>
                  <a:spcPts val="0"/>
                </a:spcAft>
                <a:buClr>
                  <a:schemeClr val="lt1"/>
                </a:buClr>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35" name="Shape 35"/>
            <p:cNvPicPr preferRelativeResize="0"/>
            <p:nvPr/>
          </p:nvPicPr>
          <p:blipFill rotWithShape="1">
            <a:blip r:embed="rId9">
              <a:alphaModFix/>
            </a:blip>
            <a:srcRect/>
            <a:stretch/>
          </p:blipFill>
          <p:spPr>
            <a:xfrm>
              <a:off x="46915678" y="3349444"/>
              <a:ext cx="5586150" cy="2063772"/>
            </a:xfrm>
            <a:prstGeom prst="rect">
              <a:avLst/>
            </a:prstGeom>
            <a:noFill/>
            <a:ln>
              <a:noFill/>
            </a:ln>
          </p:spPr>
        </p:pic>
        <p:pic>
          <p:nvPicPr>
            <p:cNvPr id="36" name="Shape 36"/>
            <p:cNvPicPr preferRelativeResize="0"/>
            <p:nvPr/>
          </p:nvPicPr>
          <p:blipFill rotWithShape="1">
            <a:blip r:embed="rId10">
              <a:alphaModFix/>
            </a:blip>
            <a:srcRect/>
            <a:stretch/>
          </p:blipFill>
          <p:spPr>
            <a:xfrm>
              <a:off x="44621818" y="7740039"/>
              <a:ext cx="2969583" cy="1370576"/>
            </a:xfrm>
            <a:prstGeom prst="rect">
              <a:avLst/>
            </a:prstGeom>
            <a:noFill/>
            <a:ln>
              <a:noFill/>
            </a:ln>
          </p:spPr>
        </p:pic>
        <p:pic>
          <p:nvPicPr>
            <p:cNvPr id="37" name="Shape 37"/>
            <p:cNvPicPr preferRelativeResize="0"/>
            <p:nvPr/>
          </p:nvPicPr>
          <p:blipFill rotWithShape="1">
            <a:blip r:embed="rId11">
              <a:alphaModFix/>
            </a:blip>
            <a:srcRect/>
            <a:stretch/>
          </p:blipFill>
          <p:spPr>
            <a:xfrm>
              <a:off x="44629618" y="12347263"/>
              <a:ext cx="1482266" cy="992161"/>
            </a:xfrm>
            <a:prstGeom prst="rect">
              <a:avLst/>
            </a:prstGeom>
            <a:noFill/>
            <a:ln>
              <a:noFill/>
            </a:ln>
          </p:spPr>
        </p:pic>
        <p:grpSp>
          <p:nvGrpSpPr>
            <p:cNvPr id="38" name="Shape 38"/>
            <p:cNvGrpSpPr/>
            <p:nvPr/>
          </p:nvGrpSpPr>
          <p:grpSpPr>
            <a:xfrm>
              <a:off x="44487209" y="29414562"/>
              <a:ext cx="10354212" cy="1265612"/>
              <a:chOff x="44200453" y="28362387"/>
              <a:chExt cx="9771398" cy="1090622"/>
            </a:xfrm>
          </p:grpSpPr>
          <p:sp>
            <p:nvSpPr>
              <p:cNvPr id="39" name="Shape 39"/>
              <p:cNvSpPr/>
              <p:nvPr/>
            </p:nvSpPr>
            <p:spPr>
              <a:xfrm>
                <a:off x="44200453" y="28362387"/>
                <a:ext cx="9771398" cy="1090622"/>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pic>
            <p:nvPicPr>
              <p:cNvPr id="40" name="Shape 40" descr="http://t2.gstatic.com/images?q=tbn:ANd9GcR4APHC6TT9w54M2zn_pvCiBxUNcspYPoVxirLRphBoJabfSvu7zw">
                <a:hlinkClick r:id="rId12"/>
              </p:cNvPr>
              <p:cNvPicPr preferRelativeResize="0"/>
              <p:nvPr/>
            </p:nvPicPr>
            <p:blipFill rotWithShape="1">
              <a:blip r:embed="rId13">
                <a:alphaModFix/>
              </a:blip>
              <a:srcRect/>
              <a:stretch/>
            </p:blipFill>
            <p:spPr>
              <a:xfrm>
                <a:off x="44326393" y="28460718"/>
                <a:ext cx="914400" cy="914399"/>
              </a:xfrm>
              <a:prstGeom prst="rect">
                <a:avLst/>
              </a:prstGeom>
              <a:noFill/>
              <a:ln>
                <a:noFill/>
              </a:ln>
            </p:spPr>
          </p:pic>
          <p:sp>
            <p:nvSpPr>
              <p:cNvPr id="41" name="Shape 41"/>
              <p:cNvSpPr txBox="1"/>
              <p:nvPr/>
            </p:nvSpPr>
            <p:spPr>
              <a:xfrm>
                <a:off x="45300662" y="28552306"/>
                <a:ext cx="8671189" cy="7160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2"/>
                    </a:solidFill>
                    <a:latin typeface="Trebuchet MS"/>
                    <a:ea typeface="Trebuchet MS"/>
                    <a:cs typeface="Trebuchet MS"/>
                    <a:sym typeface="Trebuchet MS"/>
                  </a:rPr>
                  <a:t>Student discounts are available on our Facebook page.</a:t>
                </a:r>
                <a:br>
                  <a:rPr lang="en-US" sz="2400" b="0" i="0" u="none" strike="noStrike" cap="none">
                    <a:solidFill>
                      <a:schemeClr val="dk2"/>
                    </a:solidFill>
                    <a:latin typeface="Trebuchet MS"/>
                    <a:ea typeface="Trebuchet MS"/>
                    <a:cs typeface="Trebuchet MS"/>
                    <a:sym typeface="Trebuchet MS"/>
                  </a:rPr>
                </a:br>
                <a:r>
                  <a:rPr lang="en-US" sz="2400" b="0" i="0" u="none" strike="noStrike" cap="none">
                    <a:solidFill>
                      <a:schemeClr val="dk2"/>
                    </a:solidFill>
                    <a:latin typeface="Trebuchet MS"/>
                    <a:ea typeface="Trebuchet MS"/>
                    <a:cs typeface="Trebuchet MS"/>
                    <a:sym typeface="Trebuchet MS"/>
                  </a:rPr>
                  <a:t>Go to </a:t>
                </a:r>
                <a:r>
                  <a:rPr lang="en-US" sz="2400" b="0" i="0" u="sng" strike="noStrike" cap="none">
                    <a:solidFill>
                      <a:schemeClr val="dk2"/>
                    </a:solidFill>
                    <a:latin typeface="Trebuchet MS"/>
                    <a:ea typeface="Trebuchet MS"/>
                    <a:cs typeface="Trebuchet MS"/>
                    <a:sym typeface="Trebuchet MS"/>
                  </a:rPr>
                  <a:t>PosterPresentations.com</a:t>
                </a:r>
                <a:r>
                  <a:rPr lang="en-US" sz="2400" b="0" i="0" u="none" strike="noStrike" cap="none">
                    <a:solidFill>
                      <a:schemeClr val="dk2"/>
                    </a:solidFill>
                    <a:latin typeface="Trebuchet MS"/>
                    <a:ea typeface="Trebuchet MS"/>
                    <a:cs typeface="Trebuchet MS"/>
                    <a:sym typeface="Trebuchet MS"/>
                  </a:rPr>
                  <a:t> and click on the FB icon. </a:t>
                </a:r>
              </a:p>
            </p:txBody>
          </p:sp>
        </p:grpSp>
        <p:sp>
          <p:nvSpPr>
            <p:cNvPr id="42" name="Shape 42"/>
            <p:cNvSpPr txBox="1"/>
            <p:nvPr/>
          </p:nvSpPr>
          <p:spPr>
            <a:xfrm>
              <a:off x="44262809" y="31169781"/>
              <a:ext cx="6870215" cy="1399637"/>
            </a:xfrm>
            <a:prstGeom prst="rect">
              <a:avLst/>
            </a:prstGeom>
            <a:noFill/>
            <a:ln>
              <a:noFill/>
            </a:ln>
          </p:spPr>
          <p:txBody>
            <a:bodyPr lIns="65300" tIns="32650" rIns="65300" bIns="32650" anchor="t" anchorCtr="0">
              <a:noAutofit/>
            </a:bodyPr>
            <a:lstStyle/>
            <a:p>
              <a:pPr marL="0" marR="0" lvl="0" indent="0" algn="l" rtl="0">
                <a:lnSpc>
                  <a:spcPct val="92857"/>
                </a:lnSpc>
                <a:spcBef>
                  <a:spcPts val="0"/>
                </a:spcBef>
                <a:buSzPct val="25000"/>
                <a:buNone/>
              </a:pPr>
              <a:r>
                <a:rPr lang="en-US" sz="2800">
                  <a:solidFill>
                    <a:schemeClr val="lt1"/>
                  </a:solidFill>
                  <a:latin typeface="Calibri"/>
                  <a:ea typeface="Calibri"/>
                  <a:cs typeface="Calibri"/>
                  <a:sym typeface="Calibri"/>
                </a:rPr>
                <a:t>© 2013 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 Unit C        </a:t>
              </a:r>
            </a:p>
            <a:p>
              <a:pPr marL="0" marR="0" lvl="0" indent="0" algn="l" rtl="0">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r>
                <a:rPr lang="en-US" sz="2400">
                  <a:solidFill>
                    <a:schemeClr val="lt1"/>
                  </a:solidFill>
                  <a:latin typeface="Calibri"/>
                  <a:ea typeface="Calibri"/>
                  <a:cs typeface="Calibri"/>
                  <a:sym typeface="Calibri"/>
                </a:rPr>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rgbClr val="FFFF00"/>
                  </a:solidFill>
                  <a:latin typeface="Calibri"/>
                  <a:ea typeface="Calibri"/>
                  <a:cs typeface="Calibri"/>
                  <a:sym typeface="Calibri"/>
                </a:rPr>
                <a:t>posterpresenter@gmail.com</a:t>
              </a:r>
            </a:p>
          </p:txBody>
        </p:sp>
      </p:grpSp>
      <p:grpSp>
        <p:nvGrpSpPr>
          <p:cNvPr id="43" name="Shape 43"/>
          <p:cNvGrpSpPr/>
          <p:nvPr/>
        </p:nvGrpSpPr>
        <p:grpSpPr>
          <a:xfrm rot="10800000">
            <a:off x="-36599" y="31404882"/>
            <a:ext cx="43927799" cy="1502228"/>
            <a:chOff x="-14191" y="1381"/>
            <a:chExt cx="27451941" cy="4572640"/>
          </a:xfrm>
        </p:grpSpPr>
        <p:sp>
          <p:nvSpPr>
            <p:cNvPr id="44" name="Shape 44"/>
            <p:cNvSpPr/>
            <p:nvPr/>
          </p:nvSpPr>
          <p:spPr>
            <a:xfrm>
              <a:off x="4000" y="707795"/>
              <a:ext cx="27429210" cy="3866226"/>
            </a:xfrm>
            <a:custGeom>
              <a:avLst/>
              <a:gdLst/>
              <a:ahLst/>
              <a:cxnLst/>
              <a:rect l="0" t="0" r="0" b="0"/>
              <a:pathLst>
                <a:path w="120000" h="120000" extrusionOk="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45" name="Shape 45"/>
            <p:cNvSpPr/>
            <p:nvPr/>
          </p:nvSpPr>
          <p:spPr>
            <a:xfrm>
              <a:off x="-4322" y="5743"/>
              <a:ext cx="27440228" cy="4555641"/>
            </a:xfrm>
            <a:custGeom>
              <a:avLst/>
              <a:gdLst/>
              <a:ahLst/>
              <a:cxnLst/>
              <a:rect l="0" t="0" r="0" b="0"/>
              <a:pathLst>
                <a:path w="120000" h="120000" extrusionOk="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46" name="Shape 46"/>
            <p:cNvSpPr/>
            <p:nvPr/>
          </p:nvSpPr>
          <p:spPr>
            <a:xfrm>
              <a:off x="-14191" y="1381"/>
              <a:ext cx="27451941" cy="4570665"/>
            </a:xfrm>
            <a:custGeom>
              <a:avLst/>
              <a:gdLst/>
              <a:ahLst/>
              <a:cxnLst/>
              <a:rect l="0" t="0" r="0" b="0"/>
              <a:pathLst>
                <a:path w="120000" h="120000" extrusionOk="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accent1"/>
                </a:solidFill>
                <a:latin typeface="Calibri"/>
                <a:ea typeface="Calibri"/>
                <a:cs typeface="Calibri"/>
                <a:sym typeface="Calibri"/>
              </a:endParaRPr>
            </a:p>
          </p:txBody>
        </p:sp>
      </p:grpSp>
      <p:sp>
        <p:nvSpPr>
          <p:cNvPr id="47" name="Shape 47"/>
          <p:cNvSpPr txBox="1"/>
          <p:nvPr/>
        </p:nvSpPr>
        <p:spPr>
          <a:xfrm>
            <a:off x="1003117" y="32156325"/>
            <a:ext cx="3786382" cy="324882"/>
          </a:xfrm>
          <a:prstGeom prst="rect">
            <a:avLst/>
          </a:prstGeom>
          <a:noFill/>
          <a:ln>
            <a:noFill/>
          </a:ln>
        </p:spPr>
        <p:txBody>
          <a:bodyPr lIns="78275" tIns="39125" rIns="78275" bIns="39125" anchor="t" anchorCtr="0">
            <a:noAutofit/>
          </a:bodyPr>
          <a:lstStyle/>
          <a:p>
            <a:pPr marL="0" marR="0" lvl="0" indent="0" algn="l" rtl="0">
              <a:lnSpc>
                <a:spcPct val="65000"/>
              </a:lnSpc>
              <a:spcBef>
                <a:spcPts val="0"/>
              </a:spcBef>
              <a:spcAft>
                <a:spcPts val="0"/>
              </a:spcAft>
              <a:buSzPct val="25000"/>
              <a:buNone/>
            </a:pPr>
            <a:r>
              <a:rPr lang="en-US" sz="600" b="1">
                <a:solidFill>
                  <a:srgbClr val="BFBFBF"/>
                </a:solidFill>
                <a:latin typeface="Arial"/>
                <a:ea typeface="Arial"/>
                <a:cs typeface="Arial"/>
                <a:sym typeface="Arial"/>
              </a:rPr>
              <a:t>RESEARCH POSTER PRESENTATION DESIGN © 2015</a:t>
            </a:r>
          </a:p>
          <a:p>
            <a:pPr marL="0" marR="0" lvl="0" indent="0" algn="l" rtl="0">
              <a:lnSpc>
                <a:spcPct val="65000"/>
              </a:lnSpc>
              <a:spcBef>
                <a:spcPts val="525"/>
              </a:spcBef>
              <a:buSzPct val="25000"/>
              <a:buNone/>
            </a:pPr>
            <a:r>
              <a:rPr lang="en-US" sz="1050" b="1">
                <a:solidFill>
                  <a:srgbClr val="BFBFBF"/>
                </a:solidFill>
                <a:latin typeface="Arial"/>
                <a:ea typeface="Arial"/>
                <a:cs typeface="Arial"/>
                <a:sym typeface="Arial"/>
              </a:rPr>
              <a:t>www.PosterPresentations.com</a:t>
            </a:r>
          </a:p>
        </p:txBody>
      </p:sp>
      <p:grpSp>
        <p:nvGrpSpPr>
          <p:cNvPr id="48" name="Shape 48"/>
          <p:cNvGrpSpPr/>
          <p:nvPr/>
        </p:nvGrpSpPr>
        <p:grpSpPr>
          <a:xfrm>
            <a:off x="-14191" y="1381"/>
            <a:ext cx="43905392" cy="4572640"/>
            <a:chOff x="-14191" y="1381"/>
            <a:chExt cx="27451941" cy="4572640"/>
          </a:xfrm>
        </p:grpSpPr>
        <p:sp>
          <p:nvSpPr>
            <p:cNvPr id="49" name="Shape 49"/>
            <p:cNvSpPr/>
            <p:nvPr/>
          </p:nvSpPr>
          <p:spPr>
            <a:xfrm>
              <a:off x="4000" y="707797"/>
              <a:ext cx="27429210" cy="3866225"/>
            </a:xfrm>
            <a:custGeom>
              <a:avLst/>
              <a:gdLst/>
              <a:ahLst/>
              <a:cxnLst/>
              <a:rect l="0" t="0" r="0" b="0"/>
              <a:pathLst>
                <a:path w="120000" h="120000" extrusionOk="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50" name="Shape 50"/>
            <p:cNvSpPr/>
            <p:nvPr/>
          </p:nvSpPr>
          <p:spPr>
            <a:xfrm>
              <a:off x="-4322" y="5743"/>
              <a:ext cx="27440228" cy="4555641"/>
            </a:xfrm>
            <a:custGeom>
              <a:avLst/>
              <a:gdLst/>
              <a:ahLst/>
              <a:cxnLst/>
              <a:rect l="0" t="0" r="0" b="0"/>
              <a:pathLst>
                <a:path w="120000" h="120000" extrusionOk="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51" name="Shape 51"/>
            <p:cNvSpPr/>
            <p:nvPr/>
          </p:nvSpPr>
          <p:spPr>
            <a:xfrm>
              <a:off x="-14191" y="1381"/>
              <a:ext cx="27451941" cy="4570665"/>
            </a:xfrm>
            <a:custGeom>
              <a:avLst/>
              <a:gdLst/>
              <a:ahLst/>
              <a:cxnLst/>
              <a:rect l="0" t="0" r="0" b="0"/>
              <a:pathLst>
                <a:path w="120000" h="120000" extrusionOk="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accent1"/>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cxnSp>
        <p:nvCxnSpPr>
          <p:cNvPr id="71" name="Shape 71"/>
          <p:cNvCxnSpPr/>
          <p:nvPr/>
        </p:nvCxnSpPr>
        <p:spPr>
          <a:xfrm rot="10800000" flipH="1">
            <a:off x="-13946601" y="11526117"/>
            <a:ext cx="13577436" cy="817"/>
          </a:xfrm>
          <a:prstGeom prst="straightConnector1">
            <a:avLst/>
          </a:prstGeom>
          <a:noFill/>
          <a:ln w="9525" cap="flat" cmpd="sng">
            <a:solidFill>
              <a:srgbClr val="F2F2F2"/>
            </a:solidFill>
            <a:prstDash val="solid"/>
            <a:round/>
            <a:headEnd type="none" w="med" len="med"/>
            <a:tailEnd type="none" w="med" len="med"/>
          </a:ln>
        </p:spPr>
      </p:cxnSp>
      <p:grpSp>
        <p:nvGrpSpPr>
          <p:cNvPr id="72" name="Shape 72"/>
          <p:cNvGrpSpPr/>
          <p:nvPr/>
        </p:nvGrpSpPr>
        <p:grpSpPr>
          <a:xfrm>
            <a:off x="44157837" y="-55065"/>
            <a:ext cx="11062138" cy="32973464"/>
            <a:chOff x="44157837" y="-55065"/>
            <a:chExt cx="11062138" cy="32973464"/>
          </a:xfrm>
        </p:grpSpPr>
        <p:sp>
          <p:nvSpPr>
            <p:cNvPr id="73" name="Shape 73"/>
            <p:cNvSpPr/>
            <p:nvPr/>
          </p:nvSpPr>
          <p:spPr>
            <a:xfrm>
              <a:off x="44157837" y="-55065"/>
              <a:ext cx="11062138" cy="32973464"/>
            </a:xfrm>
            <a:prstGeom prst="rect">
              <a:avLst/>
            </a:prstGeom>
            <a:solidFill>
              <a:srgbClr val="0C0C0C"/>
            </a:solidFill>
            <a:ln>
              <a:noFill/>
            </a:ln>
          </p:spPr>
          <p:txBody>
            <a:bodyPr lIns="457200" tIns="457200" rIns="457200" bIns="0" anchor="t" anchorCtr="0">
              <a:noAutofit/>
            </a:bodyPr>
            <a:lstStyle/>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 (cont.)</a:t>
              </a:r>
            </a:p>
            <a:p>
              <a:pPr marL="0" marR="0" lvl="0" indent="0" algn="ctr" rtl="0">
                <a:spcBef>
                  <a:spcPts val="0"/>
                </a:spcBef>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3200" b="1">
                  <a:solidFill>
                    <a:srgbClr val="FFC000"/>
                  </a:solidFill>
                  <a:latin typeface="Trebuchet MS"/>
                  <a:ea typeface="Trebuchet MS"/>
                  <a:cs typeface="Trebuchet MS"/>
                  <a:sym typeface="Trebuchet MS"/>
                </a:rPr>
                <a:t>How to change the template color theme</a:t>
              </a:r>
            </a:p>
            <a:p>
              <a:pPr marL="0" marR="0" lvl="2"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Text</a:t>
              </a:r>
            </a:p>
            <a:p>
              <a:pPr marL="3265488" marR="0" lvl="2" indent="-1587"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7041"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ct val="250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7041"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Tables</a:t>
              </a:r>
            </a:p>
            <a:p>
              <a:pPr marL="1730375" marR="0" lvl="1" indent="-3175"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Graphs / Charts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0" algn="ctr" rtl="0">
                <a:lnSpc>
                  <a:spcPct val="100000"/>
                </a:lnSpc>
                <a:spcBef>
                  <a:spcPts val="0"/>
                </a:spcBef>
                <a:spcAft>
                  <a:spcPts val="0"/>
                </a:spcAft>
                <a:buClr>
                  <a:schemeClr val="lt1"/>
                </a:buClr>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Save your work</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0" algn="l" rtl="0">
                <a:lnSpc>
                  <a:spcPct val="100000"/>
                </a:lnSpc>
                <a:spcBef>
                  <a:spcPts val="0"/>
                </a:spcBef>
                <a:spcAft>
                  <a:spcPts val="0"/>
                </a:spcAft>
                <a:buClr>
                  <a:schemeClr val="lt1"/>
                </a:buClr>
                <a:buFont typeface="Calibri"/>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rtl="0">
                <a:lnSpc>
                  <a:spcPct val="100000"/>
                </a:lnSpc>
                <a:spcBef>
                  <a:spcPts val="0"/>
                </a:spcBef>
                <a:spcAft>
                  <a:spcPts val="0"/>
                </a:spcAft>
                <a:buClr>
                  <a:schemeClr val="lt1"/>
                </a:buClr>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74" name="Shape 74"/>
            <p:cNvPicPr preferRelativeResize="0"/>
            <p:nvPr/>
          </p:nvPicPr>
          <p:blipFill rotWithShape="1">
            <a:blip r:embed="rId3">
              <a:alphaModFix/>
            </a:blip>
            <a:srcRect/>
            <a:stretch/>
          </p:blipFill>
          <p:spPr>
            <a:xfrm>
              <a:off x="46915678" y="3349444"/>
              <a:ext cx="5586150" cy="2063772"/>
            </a:xfrm>
            <a:prstGeom prst="rect">
              <a:avLst/>
            </a:prstGeom>
            <a:noFill/>
            <a:ln>
              <a:noFill/>
            </a:ln>
          </p:spPr>
        </p:pic>
        <p:pic>
          <p:nvPicPr>
            <p:cNvPr id="75" name="Shape 75"/>
            <p:cNvPicPr preferRelativeResize="0"/>
            <p:nvPr/>
          </p:nvPicPr>
          <p:blipFill rotWithShape="1">
            <a:blip r:embed="rId4">
              <a:alphaModFix/>
            </a:blip>
            <a:srcRect/>
            <a:stretch/>
          </p:blipFill>
          <p:spPr>
            <a:xfrm>
              <a:off x="44621818" y="7740039"/>
              <a:ext cx="2969583" cy="1370576"/>
            </a:xfrm>
            <a:prstGeom prst="rect">
              <a:avLst/>
            </a:prstGeom>
            <a:noFill/>
            <a:ln>
              <a:noFill/>
            </a:ln>
          </p:spPr>
        </p:pic>
        <p:pic>
          <p:nvPicPr>
            <p:cNvPr id="76" name="Shape 76"/>
            <p:cNvPicPr preferRelativeResize="0"/>
            <p:nvPr/>
          </p:nvPicPr>
          <p:blipFill rotWithShape="1">
            <a:blip r:embed="rId5">
              <a:alphaModFix/>
            </a:blip>
            <a:srcRect/>
            <a:stretch/>
          </p:blipFill>
          <p:spPr>
            <a:xfrm>
              <a:off x="44629618" y="12347263"/>
              <a:ext cx="1482266" cy="992161"/>
            </a:xfrm>
            <a:prstGeom prst="rect">
              <a:avLst/>
            </a:prstGeom>
            <a:noFill/>
            <a:ln>
              <a:noFill/>
            </a:ln>
          </p:spPr>
        </p:pic>
        <p:grpSp>
          <p:nvGrpSpPr>
            <p:cNvPr id="77" name="Shape 77"/>
            <p:cNvGrpSpPr/>
            <p:nvPr/>
          </p:nvGrpSpPr>
          <p:grpSpPr>
            <a:xfrm>
              <a:off x="44487209" y="29414562"/>
              <a:ext cx="10354212" cy="1265612"/>
              <a:chOff x="44200453" y="28362387"/>
              <a:chExt cx="9771398" cy="1090622"/>
            </a:xfrm>
          </p:grpSpPr>
          <p:sp>
            <p:nvSpPr>
              <p:cNvPr id="78" name="Shape 78"/>
              <p:cNvSpPr/>
              <p:nvPr/>
            </p:nvSpPr>
            <p:spPr>
              <a:xfrm>
                <a:off x="44200453" y="28362387"/>
                <a:ext cx="9771398" cy="1090622"/>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pic>
            <p:nvPicPr>
              <p:cNvPr id="79" name="Shape 79" descr="http://t2.gstatic.com/images?q=tbn:ANd9GcR4APHC6TT9w54M2zn_pvCiBxUNcspYPoVxirLRphBoJabfSvu7zw">
                <a:hlinkClick r:id="rId6"/>
              </p:cNvPr>
              <p:cNvPicPr preferRelativeResize="0"/>
              <p:nvPr/>
            </p:nvPicPr>
            <p:blipFill rotWithShape="1">
              <a:blip r:embed="rId7">
                <a:alphaModFix/>
              </a:blip>
              <a:srcRect/>
              <a:stretch/>
            </p:blipFill>
            <p:spPr>
              <a:xfrm>
                <a:off x="44326393" y="28460718"/>
                <a:ext cx="914400" cy="914399"/>
              </a:xfrm>
              <a:prstGeom prst="rect">
                <a:avLst/>
              </a:prstGeom>
              <a:noFill/>
              <a:ln>
                <a:noFill/>
              </a:ln>
            </p:spPr>
          </p:pic>
          <p:sp>
            <p:nvSpPr>
              <p:cNvPr id="80" name="Shape 80"/>
              <p:cNvSpPr txBox="1"/>
              <p:nvPr/>
            </p:nvSpPr>
            <p:spPr>
              <a:xfrm>
                <a:off x="45300662" y="28552306"/>
                <a:ext cx="8671189" cy="7160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sp>
          <p:nvSpPr>
            <p:cNvPr id="81" name="Shape 81"/>
            <p:cNvSpPr txBox="1"/>
            <p:nvPr/>
          </p:nvSpPr>
          <p:spPr>
            <a:xfrm>
              <a:off x="44262809" y="31169781"/>
              <a:ext cx="6870215" cy="1399637"/>
            </a:xfrm>
            <a:prstGeom prst="rect">
              <a:avLst/>
            </a:prstGeom>
            <a:noFill/>
            <a:ln>
              <a:noFill/>
            </a:ln>
          </p:spPr>
          <p:txBody>
            <a:bodyPr lIns="65300" tIns="32650" rIns="65300" bIns="32650" anchor="t" anchorCtr="0">
              <a:noAutofit/>
            </a:bodyPr>
            <a:lstStyle/>
            <a:p>
              <a:pPr marL="0" marR="0" lvl="0" indent="0" algn="l" rtl="0">
                <a:lnSpc>
                  <a:spcPct val="92857"/>
                </a:lnSpc>
                <a:spcBef>
                  <a:spcPts val="0"/>
                </a:spcBef>
                <a:buSzPct val="25000"/>
                <a:buNone/>
              </a:pPr>
              <a:r>
                <a:rPr lang="en-US" sz="2800">
                  <a:solidFill>
                    <a:schemeClr val="lt1"/>
                  </a:solidFill>
                  <a:latin typeface="Calibri"/>
                  <a:ea typeface="Calibri"/>
                  <a:cs typeface="Calibri"/>
                  <a:sym typeface="Calibri"/>
                </a:rPr>
                <a:t>© 2013 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 Unit C        </a:t>
              </a:r>
            </a:p>
            <a:p>
              <a:pPr marL="0" marR="0" lvl="0" indent="0" algn="l" rtl="0">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r>
                <a:rPr lang="en-US" sz="2400">
                  <a:solidFill>
                    <a:schemeClr val="lt1"/>
                  </a:solidFill>
                  <a:latin typeface="Calibri"/>
                  <a:ea typeface="Calibri"/>
                  <a:cs typeface="Calibri"/>
                  <a:sym typeface="Calibri"/>
                </a:rPr>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rgbClr val="FFFF00"/>
                  </a:solidFill>
                  <a:latin typeface="Calibri"/>
                  <a:ea typeface="Calibri"/>
                  <a:cs typeface="Calibri"/>
                  <a:sym typeface="Calibri"/>
                </a:rPr>
                <a:t>posterpresenter@gmail.com</a:t>
              </a:r>
            </a:p>
          </p:txBody>
        </p:sp>
      </p:grpSp>
      <p:grpSp>
        <p:nvGrpSpPr>
          <p:cNvPr id="82" name="Shape 82"/>
          <p:cNvGrpSpPr/>
          <p:nvPr/>
        </p:nvGrpSpPr>
        <p:grpSpPr>
          <a:xfrm>
            <a:off x="-11225189" y="0"/>
            <a:ext cx="11018865" cy="32918400"/>
            <a:chOff x="-11225189" y="0"/>
            <a:chExt cx="11018865" cy="32918400"/>
          </a:xfrm>
        </p:grpSpPr>
        <p:sp>
          <p:nvSpPr>
            <p:cNvPr id="83" name="Shape 83"/>
            <p:cNvSpPr/>
            <p:nvPr/>
          </p:nvSpPr>
          <p:spPr>
            <a:xfrm>
              <a:off x="-11216135" y="0"/>
              <a:ext cx="11009812" cy="32918400"/>
            </a:xfrm>
            <a:prstGeom prst="rect">
              <a:avLst/>
            </a:prstGeom>
            <a:solidFill>
              <a:srgbClr val="0C0C0C"/>
            </a:solidFill>
            <a:ln>
              <a:noFill/>
            </a:ln>
          </p:spPr>
          <p:txBody>
            <a:bodyPr lIns="457200" tIns="457200" rIns="457200" bIns="0" anchor="t" anchorCtr="0">
              <a:noAutofit/>
            </a:bodyPr>
            <a:lstStyle/>
            <a:p>
              <a:pPr marL="0" marR="0" lvl="0" indent="0" algn="ctr" rtl="0">
                <a:lnSpc>
                  <a:spcPct val="100000"/>
                </a:lnSpc>
                <a:spcBef>
                  <a:spcPts val="0"/>
                </a:spcBef>
                <a:spcAft>
                  <a:spcPts val="0"/>
                </a:spcAft>
                <a:buClr>
                  <a:srgbClr val="FF0000"/>
                </a:buClr>
                <a:buSzPct val="25000"/>
                <a:buFont typeface="Trebuchet MS"/>
                <a:buNone/>
              </a:pPr>
              <a:r>
                <a:rPr lang="en-US" sz="3200" b="1">
                  <a:solidFill>
                    <a:srgbClr val="FF0000"/>
                  </a:solidFill>
                  <a:latin typeface="Trebuchet MS"/>
                  <a:ea typeface="Trebuchet MS"/>
                  <a:cs typeface="Trebuchet MS"/>
                  <a:sym typeface="Trebuchet MS"/>
                </a:rPr>
                <a:t>(—THIS SIDEBAR DOES NOT PRINT—)</a:t>
              </a: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DESIGN GUIDE</a:t>
              </a:r>
            </a:p>
            <a:p>
              <a:pPr marL="0" marR="0" lvl="0" indent="0" algn="ctr" rtl="0">
                <a:spcBef>
                  <a:spcPts val="0"/>
                </a:spcBef>
                <a:buNone/>
              </a:pPr>
              <a:endParaRPr sz="2800" b="1">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r>
                <a:rPr lang="en-US" sz="2800">
                  <a:solidFill>
                    <a:schemeClr val="lt1"/>
                  </a:solidFill>
                  <a:latin typeface="Trebuchet MS"/>
                  <a:ea typeface="Trebuchet MS"/>
                  <a:cs typeface="Trebuchet MS"/>
                  <a:sym typeface="Trebuchet MS"/>
                </a:rPr>
                <a:t/>
              </a:r>
              <a:br>
                <a:rPr lang="en-US" sz="2800">
                  <a:solidFill>
                    <a:schemeClr val="lt1"/>
                  </a:solidFill>
                  <a:latin typeface="Trebuchet MS"/>
                  <a:ea typeface="Trebuchet MS"/>
                  <a:cs typeface="Trebuchet MS"/>
                  <a:sym typeface="Trebuchet MS"/>
                </a:rPr>
              </a:br>
              <a:endParaRPr lang="en-US"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p>
            <a:p>
              <a:pPr marL="0" marR="0" lvl="0" indent="0" algn="l" rtl="0">
                <a:spcBef>
                  <a:spcPts val="0"/>
                </a:spcBef>
                <a:buNone/>
              </a:pPr>
              <a:endParaRPr sz="3600" b="1">
                <a:solidFill>
                  <a:srgbClr val="FFFF00"/>
                </a:solidFill>
                <a:latin typeface="Trebuchet MS"/>
                <a:ea typeface="Trebuchet MS"/>
                <a:cs typeface="Trebuchet MS"/>
                <a:sym typeface="Trebuchet MS"/>
              </a:endParaRPr>
            </a:p>
            <a:p>
              <a:pPr marL="0" marR="0" lvl="0" indent="0" algn="ctr" rtl="0">
                <a:spcBef>
                  <a:spcPts val="0"/>
                </a:spcBef>
                <a:buNone/>
              </a:pPr>
              <a:endParaRPr sz="24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a:t>
              </a:r>
            </a:p>
            <a:p>
              <a:pPr marL="0" marR="0" lvl="0" indent="0" algn="ctr" rtl="0">
                <a:spcBef>
                  <a:spcPts val="0"/>
                </a:spcBef>
                <a:buNone/>
              </a:pPr>
              <a:endParaRPr sz="32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Zoom in and out</a:t>
              </a:r>
            </a:p>
            <a:p>
              <a:pPr marL="1892300" marR="0" lvl="0" indent="-1892300" algn="l" rtl="0">
                <a:spcBef>
                  <a:spcPts val="0"/>
                </a:spcBef>
                <a:buSzPct val="25000"/>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p>
            <a:p>
              <a:pPr marL="1892300" marR="0" lvl="0" indent="-1892300" algn="l" rtl="0">
                <a:spcBef>
                  <a:spcPts val="0"/>
                </a:spcBef>
                <a:buSzPct val="25000"/>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p>
            <a:p>
              <a:pPr marL="0" marR="0" lvl="0" indent="0" algn="l" rtl="0">
                <a:spcBef>
                  <a:spcPts val="0"/>
                </a:spcBef>
                <a:buNone/>
              </a:pPr>
              <a:endParaRPr sz="28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Title, Authors, and Affiliations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SzPct val="25000"/>
                <a:buNone/>
              </a:pPr>
              <a:r>
                <a:rPr lang="en-US" sz="2800" b="1">
                  <a:solidFill>
                    <a:schemeClr val="lt1"/>
                  </a:solidFill>
                  <a:latin typeface="Trebuchet MS"/>
                  <a:ea typeface="Trebuchet MS"/>
                  <a:cs typeface="Trebuchet MS"/>
                  <a:sym typeface="Trebuchet MS"/>
                </a:rPr>
                <a:t/>
              </a:r>
              <a:br>
                <a:rPr lang="en-US" sz="2800" b="1">
                  <a:solidFill>
                    <a:schemeClr val="lt1"/>
                  </a:solidFill>
                  <a:latin typeface="Trebuchet MS"/>
                  <a:ea typeface="Trebuchet MS"/>
                  <a:cs typeface="Trebuchet MS"/>
                  <a:sym typeface="Trebuchet MS"/>
                </a:rPr>
              </a:br>
              <a:endParaRPr lang="en-US" sz="2800" b="1">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Adding Logos / Seals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Photographs / Graphics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Image Quality Check</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84" name="Shape 84"/>
            <p:cNvCxnSpPr/>
            <p:nvPr/>
          </p:nvCxnSpPr>
          <p:spPr>
            <a:xfrm>
              <a:off x="-11225189" y="8422500"/>
              <a:ext cx="10999746" cy="3341"/>
            </a:xfrm>
            <a:prstGeom prst="straightConnector1">
              <a:avLst/>
            </a:prstGeom>
            <a:noFill/>
            <a:ln w="9525" cap="flat" cmpd="sng">
              <a:solidFill>
                <a:srgbClr val="FFC000"/>
              </a:solidFill>
              <a:prstDash val="solid"/>
              <a:round/>
              <a:headEnd type="none" w="med" len="med"/>
              <a:tailEnd type="none" w="med" len="med"/>
            </a:ln>
          </p:spPr>
        </p:cxnSp>
        <p:pic>
          <p:nvPicPr>
            <p:cNvPr id="85" name="Shape 85"/>
            <p:cNvPicPr preferRelativeResize="0"/>
            <p:nvPr/>
          </p:nvPicPr>
          <p:blipFill rotWithShape="1">
            <a:blip r:embed="rId8">
              <a:alphaModFix/>
            </a:blip>
            <a:srcRect/>
            <a:stretch/>
          </p:blipFill>
          <p:spPr>
            <a:xfrm>
              <a:off x="-10740739" y="10261717"/>
              <a:ext cx="1597666" cy="1201934"/>
            </a:xfrm>
            <a:prstGeom prst="rect">
              <a:avLst/>
            </a:prstGeom>
            <a:noFill/>
            <a:ln>
              <a:noFill/>
            </a:ln>
          </p:spPr>
        </p:pic>
        <p:pic>
          <p:nvPicPr>
            <p:cNvPr id="86" name="Shape 86"/>
            <p:cNvPicPr preferRelativeResize="0"/>
            <p:nvPr/>
          </p:nvPicPr>
          <p:blipFill rotWithShape="1">
            <a:blip r:embed="rId9">
              <a:alphaModFix/>
            </a:blip>
            <a:srcRect/>
            <a:stretch/>
          </p:blipFill>
          <p:spPr>
            <a:xfrm>
              <a:off x="-10732764" y="15696926"/>
              <a:ext cx="9986808" cy="1053596"/>
            </a:xfrm>
            <a:prstGeom prst="rect">
              <a:avLst/>
            </a:prstGeom>
            <a:noFill/>
            <a:ln>
              <a:noFill/>
            </a:ln>
          </p:spPr>
        </p:pic>
        <p:grpSp>
          <p:nvGrpSpPr>
            <p:cNvPr id="87" name="Shape 87"/>
            <p:cNvGrpSpPr/>
            <p:nvPr/>
          </p:nvGrpSpPr>
          <p:grpSpPr>
            <a:xfrm>
              <a:off x="-9744992" y="23540955"/>
              <a:ext cx="7531181" cy="2120440"/>
              <a:chOff x="-4470426" y="11016657"/>
              <a:chExt cx="3470784" cy="974220"/>
            </a:xfrm>
          </p:grpSpPr>
          <p:grpSp>
            <p:nvGrpSpPr>
              <p:cNvPr id="88" name="Shape 88"/>
              <p:cNvGrpSpPr/>
              <p:nvPr/>
            </p:nvGrpSpPr>
            <p:grpSpPr>
              <a:xfrm>
                <a:off x="-2783494" y="11060886"/>
                <a:ext cx="624430" cy="893534"/>
                <a:chOff x="-3958696" y="11117435"/>
                <a:chExt cx="779337" cy="1280429"/>
              </a:xfrm>
            </p:grpSpPr>
            <p:pic>
              <p:nvPicPr>
                <p:cNvPr id="89" name="Shape 89"/>
                <p:cNvPicPr preferRelativeResize="0"/>
                <p:nvPr/>
              </p:nvPicPr>
              <p:blipFill rotWithShape="1">
                <a:blip r:embed="rId10">
                  <a:alphaModFix/>
                </a:blip>
                <a:srcRect/>
                <a:stretch/>
              </p:blipFill>
              <p:spPr>
                <a:xfrm>
                  <a:off x="-3948160" y="11117435"/>
                  <a:ext cx="768801" cy="1090856"/>
                </a:xfrm>
                <a:prstGeom prst="rect">
                  <a:avLst/>
                </a:prstGeom>
                <a:noFill/>
                <a:ln>
                  <a:noFill/>
                </a:ln>
              </p:spPr>
            </p:pic>
            <p:sp>
              <p:nvSpPr>
                <p:cNvPr id="90" name="Shape 90"/>
                <p:cNvSpPr txBox="1"/>
                <p:nvPr/>
              </p:nvSpPr>
              <p:spPr>
                <a:xfrm>
                  <a:off x="-3958696" y="12114178"/>
                  <a:ext cx="779337" cy="283687"/>
                </a:xfrm>
                <a:prstGeom prst="rect">
                  <a:avLst/>
                </a:prstGeom>
                <a:solidFill>
                  <a:schemeClr val="accent1"/>
                </a:solidFill>
                <a:ln>
                  <a:noFill/>
                </a:ln>
              </p:spPr>
              <p:txBody>
                <a:bodyPr lIns="91425" tIns="91425" rIns="91425" bIns="91425" anchor="t" anchorCtr="0">
                  <a:noAutofit/>
                </a:bodyPr>
                <a:lstStyle/>
                <a:p>
                  <a:pPr marL="0" marR="0" lvl="0" indent="0" algn="ctr" rtl="0">
                    <a:spcBef>
                      <a:spcPts val="0"/>
                    </a:spcBef>
                    <a:buSzPct val="25000"/>
                    <a:buNone/>
                  </a:pPr>
                  <a:r>
                    <a:rPr lang="en-US" sz="1600" b="1">
                      <a:solidFill>
                        <a:schemeClr val="dk1"/>
                      </a:solidFill>
                      <a:latin typeface="Calibri"/>
                      <a:ea typeface="Calibri"/>
                      <a:cs typeface="Calibri"/>
                      <a:sym typeface="Calibri"/>
                    </a:rPr>
                    <a:t>ORIGINAL</a:t>
                  </a:r>
                </a:p>
              </p:txBody>
            </p:sp>
          </p:grpSp>
          <p:grpSp>
            <p:nvGrpSpPr>
              <p:cNvPr id="91" name="Shape 91"/>
              <p:cNvGrpSpPr/>
              <p:nvPr/>
            </p:nvGrpSpPr>
            <p:grpSpPr>
              <a:xfrm>
                <a:off x="-2033158" y="11060889"/>
                <a:ext cx="1033517" cy="893528"/>
                <a:chOff x="-2921738" y="11200127"/>
                <a:chExt cx="1420279" cy="1227903"/>
              </a:xfrm>
            </p:grpSpPr>
            <p:pic>
              <p:nvPicPr>
                <p:cNvPr id="92" name="Shape 92"/>
                <p:cNvPicPr preferRelativeResize="0"/>
                <p:nvPr/>
              </p:nvPicPr>
              <p:blipFill rotWithShape="1">
                <a:blip r:embed="rId10">
                  <a:alphaModFix/>
                </a:blip>
                <a:srcRect/>
                <a:stretch/>
              </p:blipFill>
              <p:spPr>
                <a:xfrm>
                  <a:off x="-2921738" y="11200127"/>
                  <a:ext cx="1420279" cy="1029693"/>
                </a:xfrm>
                <a:prstGeom prst="rect">
                  <a:avLst/>
                </a:prstGeom>
                <a:noFill/>
                <a:ln>
                  <a:noFill/>
                </a:ln>
              </p:spPr>
            </p:pic>
            <p:sp>
              <p:nvSpPr>
                <p:cNvPr id="93" name="Shape 93"/>
                <p:cNvSpPr txBox="1"/>
                <p:nvPr/>
              </p:nvSpPr>
              <p:spPr>
                <a:xfrm>
                  <a:off x="-2918991" y="12175417"/>
                  <a:ext cx="1417531" cy="252612"/>
                </a:xfrm>
                <a:prstGeom prst="rect">
                  <a:avLst/>
                </a:prstGeom>
                <a:solidFill>
                  <a:srgbClr val="FF0000"/>
                </a:solidFill>
                <a:ln>
                  <a:noFill/>
                </a:ln>
              </p:spPr>
              <p:txBody>
                <a:bodyPr lIns="457200" tIns="91425" rIns="457200" bIns="91425" anchor="t" anchorCtr="0">
                  <a:noAutofit/>
                </a:bodyPr>
                <a:lstStyle/>
                <a:p>
                  <a:pPr marL="0" marR="0" lvl="0" indent="0" algn="ctr" rtl="0">
                    <a:spcBef>
                      <a:spcPts val="0"/>
                    </a:spcBef>
                    <a:buSzPct val="25000"/>
                    <a:buNone/>
                  </a:pPr>
                  <a:r>
                    <a:rPr lang="en-US" sz="1400" b="1">
                      <a:solidFill>
                        <a:schemeClr val="lt1"/>
                      </a:solidFill>
                      <a:latin typeface="Calibri"/>
                      <a:ea typeface="Calibri"/>
                      <a:cs typeface="Calibri"/>
                      <a:sym typeface="Calibri"/>
                    </a:rPr>
                    <a:t>DISTORTED</a:t>
                  </a:r>
                </a:p>
              </p:txBody>
            </p:sp>
          </p:grpSp>
          <p:pic>
            <p:nvPicPr>
              <p:cNvPr id="94" name="Shape 94"/>
              <p:cNvPicPr preferRelativeResize="0"/>
              <p:nvPr/>
            </p:nvPicPr>
            <p:blipFill rotWithShape="1">
              <a:blip r:embed="rId11">
                <a:alphaModFix/>
              </a:blip>
              <a:srcRect/>
              <a:stretch/>
            </p:blipFill>
            <p:spPr>
              <a:xfrm>
                <a:off x="-4470426" y="11016657"/>
                <a:ext cx="1098741" cy="847760"/>
              </a:xfrm>
              <a:prstGeom prst="rect">
                <a:avLst/>
              </a:prstGeom>
              <a:noFill/>
              <a:ln>
                <a:noFill/>
              </a:ln>
            </p:spPr>
          </p:pic>
          <p:sp>
            <p:nvSpPr>
              <p:cNvPr id="95" name="Shape 95"/>
              <p:cNvSpPr txBox="1"/>
              <p:nvPr/>
            </p:nvSpPr>
            <p:spPr>
              <a:xfrm>
                <a:off x="-4440600" y="11665645"/>
                <a:ext cx="1035685" cy="325232"/>
              </a:xfrm>
              <a:prstGeom prst="rect">
                <a:avLst/>
              </a:prstGeom>
              <a:noFill/>
              <a:ln>
                <a:noFill/>
              </a:ln>
            </p:spPr>
            <p:txBody>
              <a:bodyPr lIns="457200" tIns="457200" rIns="457200" bIns="0" anchor="t"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Corner handles</a:t>
                </a:r>
              </a:p>
            </p:txBody>
          </p:sp>
        </p:grpSp>
        <p:grpSp>
          <p:nvGrpSpPr>
            <p:cNvPr id="96" name="Shape 96"/>
            <p:cNvGrpSpPr/>
            <p:nvPr/>
          </p:nvGrpSpPr>
          <p:grpSpPr>
            <a:xfrm>
              <a:off x="-10398793" y="27751409"/>
              <a:ext cx="9323011" cy="2453250"/>
              <a:chOff x="-4754996" y="12734136"/>
              <a:chExt cx="4296558" cy="1127127"/>
            </a:xfrm>
          </p:grpSpPr>
          <p:pic>
            <p:nvPicPr>
              <p:cNvPr id="97" name="Shape 97"/>
              <p:cNvPicPr preferRelativeResize="0"/>
              <p:nvPr/>
            </p:nvPicPr>
            <p:blipFill rotWithShape="1">
              <a:blip r:embed="rId12">
                <a:alphaModFix/>
              </a:blip>
              <a:srcRect/>
              <a:stretch/>
            </p:blipFill>
            <p:spPr>
              <a:xfrm>
                <a:off x="-4533346" y="12734142"/>
                <a:ext cx="1828800" cy="1117599"/>
              </a:xfrm>
              <a:prstGeom prst="rect">
                <a:avLst/>
              </a:prstGeom>
              <a:noFill/>
              <a:ln>
                <a:noFill/>
              </a:ln>
            </p:spPr>
          </p:pic>
          <p:pic>
            <p:nvPicPr>
              <p:cNvPr id="98" name="Shape 98"/>
              <p:cNvPicPr preferRelativeResize="0"/>
              <p:nvPr/>
            </p:nvPicPr>
            <p:blipFill rotWithShape="1">
              <a:blip r:embed="rId13">
                <a:alphaModFix/>
              </a:blip>
              <a:srcRect/>
              <a:stretch/>
            </p:blipFill>
            <p:spPr>
              <a:xfrm>
                <a:off x="-2456641" y="12737835"/>
                <a:ext cx="1828800" cy="1117599"/>
              </a:xfrm>
              <a:prstGeom prst="rect">
                <a:avLst/>
              </a:prstGeom>
              <a:noFill/>
              <a:ln>
                <a:noFill/>
              </a:ln>
            </p:spPr>
          </p:pic>
          <p:sp>
            <p:nvSpPr>
              <p:cNvPr id="99" name="Shape 99"/>
              <p:cNvSpPr txBox="1"/>
              <p:nvPr/>
            </p:nvSpPr>
            <p:spPr>
              <a:xfrm rot="-5400000">
                <a:off x="-5235785" y="13214924"/>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p>
            </p:txBody>
          </p:sp>
          <p:sp>
            <p:nvSpPr>
              <p:cNvPr id="100" name="Shape 100"/>
              <p:cNvSpPr txBox="1"/>
              <p:nvPr/>
            </p:nvSpPr>
            <p:spPr>
              <a:xfrm rot="-5400000">
                <a:off x="-1095250" y="13224451"/>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101" name="Shape 101"/>
          <p:cNvSpPr/>
          <p:nvPr/>
        </p:nvSpPr>
        <p:spPr>
          <a:xfrm>
            <a:off x="29342871" y="4770782"/>
            <a:ext cx="13577436" cy="26279728"/>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02" name="Shape 102"/>
          <p:cNvSpPr/>
          <p:nvPr/>
        </p:nvSpPr>
        <p:spPr>
          <a:xfrm>
            <a:off x="15117125" y="4749582"/>
            <a:ext cx="13577436" cy="26279728"/>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03" name="Shape 103"/>
          <p:cNvSpPr/>
          <p:nvPr/>
        </p:nvSpPr>
        <p:spPr>
          <a:xfrm>
            <a:off x="891379" y="4791980"/>
            <a:ext cx="13577436" cy="26279728"/>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grpSp>
        <p:nvGrpSpPr>
          <p:cNvPr id="104" name="Shape 104"/>
          <p:cNvGrpSpPr/>
          <p:nvPr/>
        </p:nvGrpSpPr>
        <p:grpSpPr>
          <a:xfrm rot="10800000">
            <a:off x="-36599" y="31404882"/>
            <a:ext cx="43927799" cy="1502228"/>
            <a:chOff x="-14191" y="1381"/>
            <a:chExt cx="27451941" cy="4572640"/>
          </a:xfrm>
        </p:grpSpPr>
        <p:sp>
          <p:nvSpPr>
            <p:cNvPr id="105" name="Shape 105"/>
            <p:cNvSpPr/>
            <p:nvPr/>
          </p:nvSpPr>
          <p:spPr>
            <a:xfrm>
              <a:off x="4000" y="707795"/>
              <a:ext cx="27429210" cy="3866226"/>
            </a:xfrm>
            <a:custGeom>
              <a:avLst/>
              <a:gdLst/>
              <a:ahLst/>
              <a:cxnLst/>
              <a:rect l="0" t="0" r="0" b="0"/>
              <a:pathLst>
                <a:path w="120000" h="120000" extrusionOk="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06" name="Shape 106"/>
            <p:cNvSpPr/>
            <p:nvPr/>
          </p:nvSpPr>
          <p:spPr>
            <a:xfrm>
              <a:off x="-4322" y="5743"/>
              <a:ext cx="27440228" cy="4555641"/>
            </a:xfrm>
            <a:custGeom>
              <a:avLst/>
              <a:gdLst/>
              <a:ahLst/>
              <a:cxnLst/>
              <a:rect l="0" t="0" r="0" b="0"/>
              <a:pathLst>
                <a:path w="120000" h="120000" extrusionOk="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07" name="Shape 107"/>
            <p:cNvSpPr/>
            <p:nvPr/>
          </p:nvSpPr>
          <p:spPr>
            <a:xfrm>
              <a:off x="-14191" y="1381"/>
              <a:ext cx="27451941" cy="4570665"/>
            </a:xfrm>
            <a:custGeom>
              <a:avLst/>
              <a:gdLst/>
              <a:ahLst/>
              <a:cxnLst/>
              <a:rect l="0" t="0" r="0" b="0"/>
              <a:pathLst>
                <a:path w="120000" h="120000" extrusionOk="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accent1"/>
                </a:solidFill>
                <a:latin typeface="Calibri"/>
                <a:ea typeface="Calibri"/>
                <a:cs typeface="Calibri"/>
                <a:sym typeface="Calibri"/>
              </a:endParaRPr>
            </a:p>
          </p:txBody>
        </p:sp>
      </p:grpSp>
      <p:grpSp>
        <p:nvGrpSpPr>
          <p:cNvPr id="108" name="Shape 108"/>
          <p:cNvGrpSpPr/>
          <p:nvPr/>
        </p:nvGrpSpPr>
        <p:grpSpPr>
          <a:xfrm>
            <a:off x="-14191" y="1381"/>
            <a:ext cx="43905392" cy="4572640"/>
            <a:chOff x="-14191" y="1381"/>
            <a:chExt cx="27451941" cy="4572640"/>
          </a:xfrm>
        </p:grpSpPr>
        <p:sp>
          <p:nvSpPr>
            <p:cNvPr id="109" name="Shape 109"/>
            <p:cNvSpPr/>
            <p:nvPr/>
          </p:nvSpPr>
          <p:spPr>
            <a:xfrm>
              <a:off x="4000" y="707797"/>
              <a:ext cx="27429210" cy="3866225"/>
            </a:xfrm>
            <a:custGeom>
              <a:avLst/>
              <a:gdLst/>
              <a:ahLst/>
              <a:cxnLst/>
              <a:rect l="0" t="0" r="0" b="0"/>
              <a:pathLst>
                <a:path w="120000" h="120000" extrusionOk="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10" name="Shape 110"/>
            <p:cNvSpPr/>
            <p:nvPr/>
          </p:nvSpPr>
          <p:spPr>
            <a:xfrm>
              <a:off x="-4322" y="5743"/>
              <a:ext cx="27440228" cy="4555641"/>
            </a:xfrm>
            <a:custGeom>
              <a:avLst/>
              <a:gdLst/>
              <a:ahLst/>
              <a:cxnLst/>
              <a:rect l="0" t="0" r="0" b="0"/>
              <a:pathLst>
                <a:path w="120000" h="120000" extrusionOk="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11" name="Shape 111"/>
            <p:cNvSpPr/>
            <p:nvPr/>
          </p:nvSpPr>
          <p:spPr>
            <a:xfrm>
              <a:off x="-14191" y="1381"/>
              <a:ext cx="27451941" cy="4570665"/>
            </a:xfrm>
            <a:custGeom>
              <a:avLst/>
              <a:gdLst/>
              <a:ahLst/>
              <a:cxnLst/>
              <a:rect l="0" t="0" r="0" b="0"/>
              <a:pathLst>
                <a:path w="120000" h="120000" extrusionOk="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accent1"/>
                </a:solidFill>
                <a:latin typeface="Calibri"/>
                <a:ea typeface="Calibri"/>
                <a:cs typeface="Calibri"/>
                <a:sym typeface="Calibri"/>
              </a:endParaRPr>
            </a:p>
          </p:txBody>
        </p:sp>
      </p:grpSp>
      <p:sp>
        <p:nvSpPr>
          <p:cNvPr id="112" name="Shape 112"/>
          <p:cNvSpPr txBox="1"/>
          <p:nvPr/>
        </p:nvSpPr>
        <p:spPr>
          <a:xfrm>
            <a:off x="1003117" y="32156325"/>
            <a:ext cx="3786382" cy="324882"/>
          </a:xfrm>
          <a:prstGeom prst="rect">
            <a:avLst/>
          </a:prstGeom>
          <a:noFill/>
          <a:ln>
            <a:noFill/>
          </a:ln>
        </p:spPr>
        <p:txBody>
          <a:bodyPr lIns="78275" tIns="39125" rIns="78275" bIns="39125" anchor="t" anchorCtr="0">
            <a:noAutofit/>
          </a:bodyPr>
          <a:lstStyle/>
          <a:p>
            <a:pPr marL="0" marR="0" lvl="0" indent="0" algn="l" rtl="0">
              <a:lnSpc>
                <a:spcPct val="65000"/>
              </a:lnSpc>
              <a:spcBef>
                <a:spcPts val="0"/>
              </a:spcBef>
              <a:spcAft>
                <a:spcPts val="0"/>
              </a:spcAft>
              <a:buSzPct val="25000"/>
              <a:buNone/>
            </a:pPr>
            <a:r>
              <a:rPr lang="en-US" sz="600" b="1">
                <a:solidFill>
                  <a:srgbClr val="BFBFBF"/>
                </a:solidFill>
                <a:latin typeface="Arial"/>
                <a:ea typeface="Arial"/>
                <a:cs typeface="Arial"/>
                <a:sym typeface="Arial"/>
              </a:rPr>
              <a:t>RESEARCH POSTER PRESENTATION DESIGN © 2015</a:t>
            </a:r>
          </a:p>
          <a:p>
            <a:pPr marL="0" marR="0" lvl="0" indent="0" algn="l" rtl="0">
              <a:lnSpc>
                <a:spcPct val="65000"/>
              </a:lnSpc>
              <a:spcBef>
                <a:spcPts val="525"/>
              </a:spcBef>
              <a:buSzPct val="25000"/>
              <a:buNone/>
            </a:pPr>
            <a:r>
              <a:rPr lang="en-US" sz="1050" b="1">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grpSp>
        <p:nvGrpSpPr>
          <p:cNvPr id="132" name="Shape 132"/>
          <p:cNvGrpSpPr/>
          <p:nvPr/>
        </p:nvGrpSpPr>
        <p:grpSpPr>
          <a:xfrm>
            <a:off x="44157837" y="-55065"/>
            <a:ext cx="11062138" cy="32973464"/>
            <a:chOff x="44157837" y="-55065"/>
            <a:chExt cx="11062138" cy="32973464"/>
          </a:xfrm>
        </p:grpSpPr>
        <p:sp>
          <p:nvSpPr>
            <p:cNvPr id="133" name="Shape 133"/>
            <p:cNvSpPr/>
            <p:nvPr/>
          </p:nvSpPr>
          <p:spPr>
            <a:xfrm>
              <a:off x="44157837" y="-55065"/>
              <a:ext cx="11062138" cy="32973464"/>
            </a:xfrm>
            <a:prstGeom prst="rect">
              <a:avLst/>
            </a:prstGeom>
            <a:solidFill>
              <a:srgbClr val="0C0C0C"/>
            </a:solidFill>
            <a:ln>
              <a:noFill/>
            </a:ln>
          </p:spPr>
          <p:txBody>
            <a:bodyPr lIns="457200" tIns="457200" rIns="457200" bIns="0" anchor="t" anchorCtr="0">
              <a:noAutofit/>
            </a:bodyPr>
            <a:lstStyle/>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 (cont.)</a:t>
              </a:r>
            </a:p>
            <a:p>
              <a:pPr marL="0" marR="0" lvl="0" indent="0" algn="ctr" rtl="0">
                <a:spcBef>
                  <a:spcPts val="0"/>
                </a:spcBef>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3200" b="1">
                  <a:solidFill>
                    <a:srgbClr val="FFC000"/>
                  </a:solidFill>
                  <a:latin typeface="Trebuchet MS"/>
                  <a:ea typeface="Trebuchet MS"/>
                  <a:cs typeface="Trebuchet MS"/>
                  <a:sym typeface="Trebuchet MS"/>
                </a:rPr>
                <a:t>How to change the template color theme</a:t>
              </a:r>
            </a:p>
            <a:p>
              <a:pPr marL="0" marR="0" lvl="2"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Text</a:t>
              </a:r>
            </a:p>
            <a:p>
              <a:pPr marL="3265488" marR="0" lvl="2" indent="-1587"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7041"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ct val="250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7041"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Tables</a:t>
              </a:r>
            </a:p>
            <a:p>
              <a:pPr marL="1730375" marR="0" lvl="1" indent="-3175"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Graphs / Charts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0" algn="ctr" rtl="0">
                <a:lnSpc>
                  <a:spcPct val="100000"/>
                </a:lnSpc>
                <a:spcBef>
                  <a:spcPts val="0"/>
                </a:spcBef>
                <a:spcAft>
                  <a:spcPts val="0"/>
                </a:spcAft>
                <a:buClr>
                  <a:schemeClr val="lt1"/>
                </a:buClr>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Save your work</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0" algn="l" rtl="0">
                <a:lnSpc>
                  <a:spcPct val="100000"/>
                </a:lnSpc>
                <a:spcBef>
                  <a:spcPts val="0"/>
                </a:spcBef>
                <a:spcAft>
                  <a:spcPts val="0"/>
                </a:spcAft>
                <a:buClr>
                  <a:schemeClr val="lt1"/>
                </a:buClr>
                <a:buFont typeface="Calibri"/>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rtl="0">
                <a:lnSpc>
                  <a:spcPct val="100000"/>
                </a:lnSpc>
                <a:spcBef>
                  <a:spcPts val="0"/>
                </a:spcBef>
                <a:spcAft>
                  <a:spcPts val="0"/>
                </a:spcAft>
                <a:buClr>
                  <a:schemeClr val="lt1"/>
                </a:buClr>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134" name="Shape 134"/>
            <p:cNvPicPr preferRelativeResize="0"/>
            <p:nvPr/>
          </p:nvPicPr>
          <p:blipFill rotWithShape="1">
            <a:blip r:embed="rId3">
              <a:alphaModFix/>
            </a:blip>
            <a:srcRect/>
            <a:stretch/>
          </p:blipFill>
          <p:spPr>
            <a:xfrm>
              <a:off x="46915678" y="3349444"/>
              <a:ext cx="5586150" cy="2063772"/>
            </a:xfrm>
            <a:prstGeom prst="rect">
              <a:avLst/>
            </a:prstGeom>
            <a:noFill/>
            <a:ln>
              <a:noFill/>
            </a:ln>
          </p:spPr>
        </p:pic>
        <p:pic>
          <p:nvPicPr>
            <p:cNvPr id="135" name="Shape 135"/>
            <p:cNvPicPr preferRelativeResize="0"/>
            <p:nvPr/>
          </p:nvPicPr>
          <p:blipFill rotWithShape="1">
            <a:blip r:embed="rId4">
              <a:alphaModFix/>
            </a:blip>
            <a:srcRect/>
            <a:stretch/>
          </p:blipFill>
          <p:spPr>
            <a:xfrm>
              <a:off x="44621818" y="7740039"/>
              <a:ext cx="2969583" cy="1370576"/>
            </a:xfrm>
            <a:prstGeom prst="rect">
              <a:avLst/>
            </a:prstGeom>
            <a:noFill/>
            <a:ln>
              <a:noFill/>
            </a:ln>
          </p:spPr>
        </p:pic>
        <p:pic>
          <p:nvPicPr>
            <p:cNvPr id="136" name="Shape 136"/>
            <p:cNvPicPr preferRelativeResize="0"/>
            <p:nvPr/>
          </p:nvPicPr>
          <p:blipFill rotWithShape="1">
            <a:blip r:embed="rId5">
              <a:alphaModFix/>
            </a:blip>
            <a:srcRect/>
            <a:stretch/>
          </p:blipFill>
          <p:spPr>
            <a:xfrm>
              <a:off x="44629618" y="12347263"/>
              <a:ext cx="1482266" cy="992161"/>
            </a:xfrm>
            <a:prstGeom prst="rect">
              <a:avLst/>
            </a:prstGeom>
            <a:noFill/>
            <a:ln>
              <a:noFill/>
            </a:ln>
          </p:spPr>
        </p:pic>
        <p:grpSp>
          <p:nvGrpSpPr>
            <p:cNvPr id="137" name="Shape 137"/>
            <p:cNvGrpSpPr/>
            <p:nvPr/>
          </p:nvGrpSpPr>
          <p:grpSpPr>
            <a:xfrm>
              <a:off x="44487209" y="29414562"/>
              <a:ext cx="10354212" cy="1265612"/>
              <a:chOff x="44200453" y="28362387"/>
              <a:chExt cx="9771398" cy="1090622"/>
            </a:xfrm>
          </p:grpSpPr>
          <p:sp>
            <p:nvSpPr>
              <p:cNvPr id="138" name="Shape 138"/>
              <p:cNvSpPr/>
              <p:nvPr/>
            </p:nvSpPr>
            <p:spPr>
              <a:xfrm>
                <a:off x="44200453" y="28362387"/>
                <a:ext cx="9771398" cy="1090622"/>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pic>
            <p:nvPicPr>
              <p:cNvPr id="139" name="Shape 139" descr="http://t2.gstatic.com/images?q=tbn:ANd9GcR4APHC6TT9w54M2zn_pvCiBxUNcspYPoVxirLRphBoJabfSvu7zw">
                <a:hlinkClick r:id="rId6"/>
              </p:cNvPr>
              <p:cNvPicPr preferRelativeResize="0"/>
              <p:nvPr/>
            </p:nvPicPr>
            <p:blipFill rotWithShape="1">
              <a:blip r:embed="rId7">
                <a:alphaModFix/>
              </a:blip>
              <a:srcRect/>
              <a:stretch/>
            </p:blipFill>
            <p:spPr>
              <a:xfrm>
                <a:off x="44326393" y="28460718"/>
                <a:ext cx="914400" cy="914399"/>
              </a:xfrm>
              <a:prstGeom prst="rect">
                <a:avLst/>
              </a:prstGeom>
              <a:noFill/>
              <a:ln>
                <a:noFill/>
              </a:ln>
            </p:spPr>
          </p:pic>
          <p:sp>
            <p:nvSpPr>
              <p:cNvPr id="140" name="Shape 140"/>
              <p:cNvSpPr txBox="1"/>
              <p:nvPr/>
            </p:nvSpPr>
            <p:spPr>
              <a:xfrm>
                <a:off x="45300662" y="28552306"/>
                <a:ext cx="8671189" cy="7160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sp>
          <p:nvSpPr>
            <p:cNvPr id="141" name="Shape 141"/>
            <p:cNvSpPr txBox="1"/>
            <p:nvPr/>
          </p:nvSpPr>
          <p:spPr>
            <a:xfrm>
              <a:off x="44262809" y="31169781"/>
              <a:ext cx="6870215" cy="1399637"/>
            </a:xfrm>
            <a:prstGeom prst="rect">
              <a:avLst/>
            </a:prstGeom>
            <a:noFill/>
            <a:ln>
              <a:noFill/>
            </a:ln>
          </p:spPr>
          <p:txBody>
            <a:bodyPr lIns="65300" tIns="32650" rIns="65300" bIns="32650" anchor="t" anchorCtr="0">
              <a:noAutofit/>
            </a:bodyPr>
            <a:lstStyle/>
            <a:p>
              <a:pPr marL="0" marR="0" lvl="0" indent="0" algn="l" rtl="0">
                <a:lnSpc>
                  <a:spcPct val="92857"/>
                </a:lnSpc>
                <a:spcBef>
                  <a:spcPts val="0"/>
                </a:spcBef>
                <a:buSzPct val="25000"/>
                <a:buNone/>
              </a:pPr>
              <a:r>
                <a:rPr lang="en-US" sz="2800">
                  <a:solidFill>
                    <a:schemeClr val="lt1"/>
                  </a:solidFill>
                  <a:latin typeface="Calibri"/>
                  <a:ea typeface="Calibri"/>
                  <a:cs typeface="Calibri"/>
                  <a:sym typeface="Calibri"/>
                </a:rPr>
                <a:t>© 2013 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 Unit C        </a:t>
              </a:r>
            </a:p>
            <a:p>
              <a:pPr marL="0" marR="0" lvl="0" indent="0" algn="l" rtl="0">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r>
                <a:rPr lang="en-US" sz="2400">
                  <a:solidFill>
                    <a:schemeClr val="lt1"/>
                  </a:solidFill>
                  <a:latin typeface="Calibri"/>
                  <a:ea typeface="Calibri"/>
                  <a:cs typeface="Calibri"/>
                  <a:sym typeface="Calibri"/>
                </a:rPr>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rgbClr val="FFFF00"/>
                  </a:solidFill>
                  <a:latin typeface="Calibri"/>
                  <a:ea typeface="Calibri"/>
                  <a:cs typeface="Calibri"/>
                  <a:sym typeface="Calibri"/>
                </a:rPr>
                <a:t>posterpresenter@gmail.com</a:t>
              </a:r>
            </a:p>
          </p:txBody>
        </p:sp>
      </p:grpSp>
      <p:grpSp>
        <p:nvGrpSpPr>
          <p:cNvPr id="142" name="Shape 142"/>
          <p:cNvGrpSpPr/>
          <p:nvPr/>
        </p:nvGrpSpPr>
        <p:grpSpPr>
          <a:xfrm>
            <a:off x="-11225189" y="0"/>
            <a:ext cx="11018865" cy="32918400"/>
            <a:chOff x="-11225189" y="0"/>
            <a:chExt cx="11018865" cy="32918400"/>
          </a:xfrm>
        </p:grpSpPr>
        <p:sp>
          <p:nvSpPr>
            <p:cNvPr id="143" name="Shape 143"/>
            <p:cNvSpPr/>
            <p:nvPr/>
          </p:nvSpPr>
          <p:spPr>
            <a:xfrm>
              <a:off x="-11216135" y="0"/>
              <a:ext cx="11009812" cy="32918400"/>
            </a:xfrm>
            <a:prstGeom prst="rect">
              <a:avLst/>
            </a:prstGeom>
            <a:solidFill>
              <a:srgbClr val="0C0C0C"/>
            </a:solidFill>
            <a:ln>
              <a:noFill/>
            </a:ln>
          </p:spPr>
          <p:txBody>
            <a:bodyPr lIns="457200" tIns="457200" rIns="457200" bIns="0" anchor="t" anchorCtr="0">
              <a:noAutofit/>
            </a:bodyPr>
            <a:lstStyle/>
            <a:p>
              <a:pPr marL="0" marR="0" lvl="0" indent="0" algn="ctr" rtl="0">
                <a:lnSpc>
                  <a:spcPct val="100000"/>
                </a:lnSpc>
                <a:spcBef>
                  <a:spcPts val="0"/>
                </a:spcBef>
                <a:spcAft>
                  <a:spcPts val="0"/>
                </a:spcAft>
                <a:buClr>
                  <a:srgbClr val="FF0000"/>
                </a:buClr>
                <a:buSzPct val="25000"/>
                <a:buFont typeface="Trebuchet MS"/>
                <a:buNone/>
              </a:pPr>
              <a:r>
                <a:rPr lang="en-US" sz="3200" b="1">
                  <a:solidFill>
                    <a:srgbClr val="FF0000"/>
                  </a:solidFill>
                  <a:latin typeface="Trebuchet MS"/>
                  <a:ea typeface="Trebuchet MS"/>
                  <a:cs typeface="Trebuchet MS"/>
                  <a:sym typeface="Trebuchet MS"/>
                </a:rPr>
                <a:t>(—THIS SIDEBAR DOES NOT PRINT—)</a:t>
              </a: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DESIGN GUIDE</a:t>
              </a:r>
            </a:p>
            <a:p>
              <a:pPr marL="0" marR="0" lvl="0" indent="0" algn="ctr" rtl="0">
                <a:spcBef>
                  <a:spcPts val="0"/>
                </a:spcBef>
                <a:buNone/>
              </a:pPr>
              <a:endParaRPr sz="2800" b="1">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r>
                <a:rPr lang="en-US" sz="2800">
                  <a:solidFill>
                    <a:schemeClr val="lt1"/>
                  </a:solidFill>
                  <a:latin typeface="Trebuchet MS"/>
                  <a:ea typeface="Trebuchet MS"/>
                  <a:cs typeface="Trebuchet MS"/>
                  <a:sym typeface="Trebuchet MS"/>
                </a:rPr>
                <a:t/>
              </a:r>
              <a:br>
                <a:rPr lang="en-US" sz="2800">
                  <a:solidFill>
                    <a:schemeClr val="lt1"/>
                  </a:solidFill>
                  <a:latin typeface="Trebuchet MS"/>
                  <a:ea typeface="Trebuchet MS"/>
                  <a:cs typeface="Trebuchet MS"/>
                  <a:sym typeface="Trebuchet MS"/>
                </a:rPr>
              </a:br>
              <a:endParaRPr lang="en-US"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p>
            <a:p>
              <a:pPr marL="0" marR="0" lvl="0" indent="0" algn="l" rtl="0">
                <a:spcBef>
                  <a:spcPts val="0"/>
                </a:spcBef>
                <a:buNone/>
              </a:pPr>
              <a:endParaRPr sz="3600" b="1">
                <a:solidFill>
                  <a:srgbClr val="FFFF00"/>
                </a:solidFill>
                <a:latin typeface="Trebuchet MS"/>
                <a:ea typeface="Trebuchet MS"/>
                <a:cs typeface="Trebuchet MS"/>
                <a:sym typeface="Trebuchet MS"/>
              </a:endParaRPr>
            </a:p>
            <a:p>
              <a:pPr marL="0" marR="0" lvl="0" indent="0" algn="ctr" rtl="0">
                <a:spcBef>
                  <a:spcPts val="0"/>
                </a:spcBef>
                <a:buNone/>
              </a:pPr>
              <a:endParaRPr sz="24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a:t>
              </a:r>
            </a:p>
            <a:p>
              <a:pPr marL="0" marR="0" lvl="0" indent="0" algn="ctr" rtl="0">
                <a:spcBef>
                  <a:spcPts val="0"/>
                </a:spcBef>
                <a:buNone/>
              </a:pPr>
              <a:endParaRPr sz="32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Zoom in and out</a:t>
              </a:r>
            </a:p>
            <a:p>
              <a:pPr marL="1892300" marR="0" lvl="0" indent="-1892300" algn="l" rtl="0">
                <a:spcBef>
                  <a:spcPts val="0"/>
                </a:spcBef>
                <a:buSzPct val="25000"/>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p>
            <a:p>
              <a:pPr marL="1892300" marR="0" lvl="0" indent="-1892300" algn="l" rtl="0">
                <a:spcBef>
                  <a:spcPts val="0"/>
                </a:spcBef>
                <a:buSzPct val="25000"/>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p>
            <a:p>
              <a:pPr marL="0" marR="0" lvl="0" indent="0" algn="l" rtl="0">
                <a:spcBef>
                  <a:spcPts val="0"/>
                </a:spcBef>
                <a:buNone/>
              </a:pPr>
              <a:endParaRPr sz="28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Title, Authors, and Affiliations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SzPct val="25000"/>
                <a:buNone/>
              </a:pPr>
              <a:r>
                <a:rPr lang="en-US" sz="2800" b="1">
                  <a:solidFill>
                    <a:schemeClr val="lt1"/>
                  </a:solidFill>
                  <a:latin typeface="Trebuchet MS"/>
                  <a:ea typeface="Trebuchet MS"/>
                  <a:cs typeface="Trebuchet MS"/>
                  <a:sym typeface="Trebuchet MS"/>
                </a:rPr>
                <a:t/>
              </a:r>
              <a:br>
                <a:rPr lang="en-US" sz="2800" b="1">
                  <a:solidFill>
                    <a:schemeClr val="lt1"/>
                  </a:solidFill>
                  <a:latin typeface="Trebuchet MS"/>
                  <a:ea typeface="Trebuchet MS"/>
                  <a:cs typeface="Trebuchet MS"/>
                  <a:sym typeface="Trebuchet MS"/>
                </a:rPr>
              </a:br>
              <a:endParaRPr lang="en-US" sz="2800" b="1">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Adding Logos / Seals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Photographs / Graphics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Image Quality Check</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44" name="Shape 144"/>
            <p:cNvCxnSpPr/>
            <p:nvPr/>
          </p:nvCxnSpPr>
          <p:spPr>
            <a:xfrm>
              <a:off x="-11225189" y="8422500"/>
              <a:ext cx="10999746" cy="3341"/>
            </a:xfrm>
            <a:prstGeom prst="straightConnector1">
              <a:avLst/>
            </a:prstGeom>
            <a:noFill/>
            <a:ln w="9525" cap="flat" cmpd="sng">
              <a:solidFill>
                <a:srgbClr val="FFC000"/>
              </a:solidFill>
              <a:prstDash val="solid"/>
              <a:round/>
              <a:headEnd type="none" w="med" len="med"/>
              <a:tailEnd type="none" w="med" len="med"/>
            </a:ln>
          </p:spPr>
        </p:cxnSp>
        <p:pic>
          <p:nvPicPr>
            <p:cNvPr id="145" name="Shape 145"/>
            <p:cNvPicPr preferRelativeResize="0"/>
            <p:nvPr/>
          </p:nvPicPr>
          <p:blipFill rotWithShape="1">
            <a:blip r:embed="rId8">
              <a:alphaModFix/>
            </a:blip>
            <a:srcRect/>
            <a:stretch/>
          </p:blipFill>
          <p:spPr>
            <a:xfrm>
              <a:off x="-10740739" y="10261717"/>
              <a:ext cx="1597666" cy="1201934"/>
            </a:xfrm>
            <a:prstGeom prst="rect">
              <a:avLst/>
            </a:prstGeom>
            <a:noFill/>
            <a:ln>
              <a:noFill/>
            </a:ln>
          </p:spPr>
        </p:pic>
        <p:pic>
          <p:nvPicPr>
            <p:cNvPr id="146" name="Shape 146"/>
            <p:cNvPicPr preferRelativeResize="0"/>
            <p:nvPr/>
          </p:nvPicPr>
          <p:blipFill rotWithShape="1">
            <a:blip r:embed="rId9">
              <a:alphaModFix/>
            </a:blip>
            <a:srcRect/>
            <a:stretch/>
          </p:blipFill>
          <p:spPr>
            <a:xfrm>
              <a:off x="-10732764" y="15696926"/>
              <a:ext cx="9986808" cy="1053596"/>
            </a:xfrm>
            <a:prstGeom prst="rect">
              <a:avLst/>
            </a:prstGeom>
            <a:noFill/>
            <a:ln>
              <a:noFill/>
            </a:ln>
          </p:spPr>
        </p:pic>
        <p:grpSp>
          <p:nvGrpSpPr>
            <p:cNvPr id="147" name="Shape 147"/>
            <p:cNvGrpSpPr/>
            <p:nvPr/>
          </p:nvGrpSpPr>
          <p:grpSpPr>
            <a:xfrm>
              <a:off x="-9744992" y="23540955"/>
              <a:ext cx="7531181" cy="2120440"/>
              <a:chOff x="-4470426" y="11016657"/>
              <a:chExt cx="3470784" cy="974220"/>
            </a:xfrm>
          </p:grpSpPr>
          <p:grpSp>
            <p:nvGrpSpPr>
              <p:cNvPr id="148" name="Shape 148"/>
              <p:cNvGrpSpPr/>
              <p:nvPr/>
            </p:nvGrpSpPr>
            <p:grpSpPr>
              <a:xfrm>
                <a:off x="-2783494" y="11060886"/>
                <a:ext cx="624430" cy="893534"/>
                <a:chOff x="-3958696" y="11117435"/>
                <a:chExt cx="779337" cy="1280429"/>
              </a:xfrm>
            </p:grpSpPr>
            <p:pic>
              <p:nvPicPr>
                <p:cNvPr id="149" name="Shape 149"/>
                <p:cNvPicPr preferRelativeResize="0"/>
                <p:nvPr/>
              </p:nvPicPr>
              <p:blipFill rotWithShape="1">
                <a:blip r:embed="rId10">
                  <a:alphaModFix/>
                </a:blip>
                <a:srcRect/>
                <a:stretch/>
              </p:blipFill>
              <p:spPr>
                <a:xfrm>
                  <a:off x="-3948160" y="11117435"/>
                  <a:ext cx="768801" cy="1090856"/>
                </a:xfrm>
                <a:prstGeom prst="rect">
                  <a:avLst/>
                </a:prstGeom>
                <a:noFill/>
                <a:ln>
                  <a:noFill/>
                </a:ln>
              </p:spPr>
            </p:pic>
            <p:sp>
              <p:nvSpPr>
                <p:cNvPr id="150" name="Shape 150"/>
                <p:cNvSpPr txBox="1"/>
                <p:nvPr/>
              </p:nvSpPr>
              <p:spPr>
                <a:xfrm>
                  <a:off x="-3958696" y="12114178"/>
                  <a:ext cx="779337" cy="283687"/>
                </a:xfrm>
                <a:prstGeom prst="rect">
                  <a:avLst/>
                </a:prstGeom>
                <a:solidFill>
                  <a:schemeClr val="accent1"/>
                </a:solidFill>
                <a:ln>
                  <a:noFill/>
                </a:ln>
              </p:spPr>
              <p:txBody>
                <a:bodyPr lIns="91425" tIns="91425" rIns="91425" bIns="91425" anchor="t" anchorCtr="0">
                  <a:noAutofit/>
                </a:bodyPr>
                <a:lstStyle/>
                <a:p>
                  <a:pPr marL="0" marR="0" lvl="0" indent="0" algn="ctr" rtl="0">
                    <a:spcBef>
                      <a:spcPts val="0"/>
                    </a:spcBef>
                    <a:buSzPct val="25000"/>
                    <a:buNone/>
                  </a:pPr>
                  <a:r>
                    <a:rPr lang="en-US" sz="1600" b="1">
                      <a:solidFill>
                        <a:schemeClr val="dk1"/>
                      </a:solidFill>
                      <a:latin typeface="Calibri"/>
                      <a:ea typeface="Calibri"/>
                      <a:cs typeface="Calibri"/>
                      <a:sym typeface="Calibri"/>
                    </a:rPr>
                    <a:t>ORIGINAL</a:t>
                  </a:r>
                </a:p>
              </p:txBody>
            </p:sp>
          </p:grpSp>
          <p:grpSp>
            <p:nvGrpSpPr>
              <p:cNvPr id="151" name="Shape 151"/>
              <p:cNvGrpSpPr/>
              <p:nvPr/>
            </p:nvGrpSpPr>
            <p:grpSpPr>
              <a:xfrm>
                <a:off x="-2033158" y="11060889"/>
                <a:ext cx="1033517" cy="893528"/>
                <a:chOff x="-2921738" y="11200127"/>
                <a:chExt cx="1420279" cy="1227903"/>
              </a:xfrm>
            </p:grpSpPr>
            <p:pic>
              <p:nvPicPr>
                <p:cNvPr id="152" name="Shape 152"/>
                <p:cNvPicPr preferRelativeResize="0"/>
                <p:nvPr/>
              </p:nvPicPr>
              <p:blipFill rotWithShape="1">
                <a:blip r:embed="rId10">
                  <a:alphaModFix/>
                </a:blip>
                <a:srcRect/>
                <a:stretch/>
              </p:blipFill>
              <p:spPr>
                <a:xfrm>
                  <a:off x="-2921738" y="11200127"/>
                  <a:ext cx="1420279" cy="1029693"/>
                </a:xfrm>
                <a:prstGeom prst="rect">
                  <a:avLst/>
                </a:prstGeom>
                <a:noFill/>
                <a:ln>
                  <a:noFill/>
                </a:ln>
              </p:spPr>
            </p:pic>
            <p:sp>
              <p:nvSpPr>
                <p:cNvPr id="153" name="Shape 153"/>
                <p:cNvSpPr txBox="1"/>
                <p:nvPr/>
              </p:nvSpPr>
              <p:spPr>
                <a:xfrm>
                  <a:off x="-2918991" y="12175417"/>
                  <a:ext cx="1417531" cy="252612"/>
                </a:xfrm>
                <a:prstGeom prst="rect">
                  <a:avLst/>
                </a:prstGeom>
                <a:solidFill>
                  <a:srgbClr val="FF0000"/>
                </a:solidFill>
                <a:ln>
                  <a:noFill/>
                </a:ln>
              </p:spPr>
              <p:txBody>
                <a:bodyPr lIns="457200" tIns="91425" rIns="457200" bIns="91425" anchor="t" anchorCtr="0">
                  <a:noAutofit/>
                </a:bodyPr>
                <a:lstStyle/>
                <a:p>
                  <a:pPr marL="0" marR="0" lvl="0" indent="0" algn="ctr" rtl="0">
                    <a:spcBef>
                      <a:spcPts val="0"/>
                    </a:spcBef>
                    <a:buSzPct val="25000"/>
                    <a:buNone/>
                  </a:pPr>
                  <a:r>
                    <a:rPr lang="en-US" sz="1400" b="1">
                      <a:solidFill>
                        <a:schemeClr val="lt1"/>
                      </a:solidFill>
                      <a:latin typeface="Calibri"/>
                      <a:ea typeface="Calibri"/>
                      <a:cs typeface="Calibri"/>
                      <a:sym typeface="Calibri"/>
                    </a:rPr>
                    <a:t>DISTORTED</a:t>
                  </a:r>
                </a:p>
              </p:txBody>
            </p:sp>
          </p:grpSp>
          <p:pic>
            <p:nvPicPr>
              <p:cNvPr id="154" name="Shape 154"/>
              <p:cNvPicPr preferRelativeResize="0"/>
              <p:nvPr/>
            </p:nvPicPr>
            <p:blipFill rotWithShape="1">
              <a:blip r:embed="rId11">
                <a:alphaModFix/>
              </a:blip>
              <a:srcRect/>
              <a:stretch/>
            </p:blipFill>
            <p:spPr>
              <a:xfrm>
                <a:off x="-4470426" y="11016657"/>
                <a:ext cx="1098741" cy="847760"/>
              </a:xfrm>
              <a:prstGeom prst="rect">
                <a:avLst/>
              </a:prstGeom>
              <a:noFill/>
              <a:ln>
                <a:noFill/>
              </a:ln>
            </p:spPr>
          </p:pic>
          <p:sp>
            <p:nvSpPr>
              <p:cNvPr id="155" name="Shape 155"/>
              <p:cNvSpPr txBox="1"/>
              <p:nvPr/>
            </p:nvSpPr>
            <p:spPr>
              <a:xfrm>
                <a:off x="-4440600" y="11665645"/>
                <a:ext cx="1035685" cy="325232"/>
              </a:xfrm>
              <a:prstGeom prst="rect">
                <a:avLst/>
              </a:prstGeom>
              <a:noFill/>
              <a:ln>
                <a:noFill/>
              </a:ln>
            </p:spPr>
            <p:txBody>
              <a:bodyPr lIns="457200" tIns="457200" rIns="457200" bIns="0" anchor="t"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Corner handles</a:t>
                </a:r>
              </a:p>
            </p:txBody>
          </p:sp>
        </p:grpSp>
        <p:grpSp>
          <p:nvGrpSpPr>
            <p:cNvPr id="156" name="Shape 156"/>
            <p:cNvGrpSpPr/>
            <p:nvPr/>
          </p:nvGrpSpPr>
          <p:grpSpPr>
            <a:xfrm>
              <a:off x="-10398793" y="27751409"/>
              <a:ext cx="9323011" cy="2453250"/>
              <a:chOff x="-4754996" y="12734136"/>
              <a:chExt cx="4296558" cy="1127127"/>
            </a:xfrm>
          </p:grpSpPr>
          <p:pic>
            <p:nvPicPr>
              <p:cNvPr id="157" name="Shape 157"/>
              <p:cNvPicPr preferRelativeResize="0"/>
              <p:nvPr/>
            </p:nvPicPr>
            <p:blipFill rotWithShape="1">
              <a:blip r:embed="rId12">
                <a:alphaModFix/>
              </a:blip>
              <a:srcRect/>
              <a:stretch/>
            </p:blipFill>
            <p:spPr>
              <a:xfrm>
                <a:off x="-4533346" y="12734142"/>
                <a:ext cx="1828800" cy="1117599"/>
              </a:xfrm>
              <a:prstGeom prst="rect">
                <a:avLst/>
              </a:prstGeom>
              <a:noFill/>
              <a:ln>
                <a:noFill/>
              </a:ln>
            </p:spPr>
          </p:pic>
          <p:pic>
            <p:nvPicPr>
              <p:cNvPr id="158" name="Shape 158"/>
              <p:cNvPicPr preferRelativeResize="0"/>
              <p:nvPr/>
            </p:nvPicPr>
            <p:blipFill rotWithShape="1">
              <a:blip r:embed="rId13">
                <a:alphaModFix/>
              </a:blip>
              <a:srcRect/>
              <a:stretch/>
            </p:blipFill>
            <p:spPr>
              <a:xfrm>
                <a:off x="-2456641" y="12737835"/>
                <a:ext cx="1828800" cy="1117599"/>
              </a:xfrm>
              <a:prstGeom prst="rect">
                <a:avLst/>
              </a:prstGeom>
              <a:noFill/>
              <a:ln>
                <a:noFill/>
              </a:ln>
            </p:spPr>
          </p:pic>
          <p:sp>
            <p:nvSpPr>
              <p:cNvPr id="159" name="Shape 159"/>
              <p:cNvSpPr txBox="1"/>
              <p:nvPr/>
            </p:nvSpPr>
            <p:spPr>
              <a:xfrm rot="-5400000">
                <a:off x="-5235785" y="13214924"/>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p>
            </p:txBody>
          </p:sp>
          <p:sp>
            <p:nvSpPr>
              <p:cNvPr id="160" name="Shape 160"/>
              <p:cNvSpPr txBox="1"/>
              <p:nvPr/>
            </p:nvSpPr>
            <p:spPr>
              <a:xfrm rot="-5400000">
                <a:off x="-1095250" y="13224451"/>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161" name="Shape 161"/>
          <p:cNvSpPr/>
          <p:nvPr/>
        </p:nvSpPr>
        <p:spPr>
          <a:xfrm>
            <a:off x="922337" y="4691266"/>
            <a:ext cx="10058399" cy="26518272"/>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62" name="Shape 162"/>
          <p:cNvSpPr/>
          <p:nvPr/>
        </p:nvSpPr>
        <p:spPr>
          <a:xfrm>
            <a:off x="32883581" y="4691266"/>
            <a:ext cx="10058399" cy="26518272"/>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63" name="Shape 163"/>
          <p:cNvSpPr/>
          <p:nvPr/>
        </p:nvSpPr>
        <p:spPr>
          <a:xfrm>
            <a:off x="11442846" y="4691266"/>
            <a:ext cx="20978625" cy="26518272"/>
          </a:xfrm>
          <a:prstGeom prst="roundRect">
            <a:avLst>
              <a:gd name="adj" fmla="val 957"/>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grpSp>
        <p:nvGrpSpPr>
          <p:cNvPr id="164" name="Shape 164"/>
          <p:cNvGrpSpPr/>
          <p:nvPr/>
        </p:nvGrpSpPr>
        <p:grpSpPr>
          <a:xfrm rot="10800000">
            <a:off x="-36599" y="31404882"/>
            <a:ext cx="43927799" cy="1502228"/>
            <a:chOff x="-14191" y="1381"/>
            <a:chExt cx="27451941" cy="4572640"/>
          </a:xfrm>
        </p:grpSpPr>
        <p:sp>
          <p:nvSpPr>
            <p:cNvPr id="165" name="Shape 165"/>
            <p:cNvSpPr/>
            <p:nvPr/>
          </p:nvSpPr>
          <p:spPr>
            <a:xfrm>
              <a:off x="4000" y="707795"/>
              <a:ext cx="27429210" cy="3866226"/>
            </a:xfrm>
            <a:custGeom>
              <a:avLst/>
              <a:gdLst/>
              <a:ahLst/>
              <a:cxnLst/>
              <a:rect l="0" t="0" r="0" b="0"/>
              <a:pathLst>
                <a:path w="120000" h="120000" extrusionOk="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66" name="Shape 166"/>
            <p:cNvSpPr/>
            <p:nvPr/>
          </p:nvSpPr>
          <p:spPr>
            <a:xfrm>
              <a:off x="-4322" y="5743"/>
              <a:ext cx="27440228" cy="4555641"/>
            </a:xfrm>
            <a:custGeom>
              <a:avLst/>
              <a:gdLst/>
              <a:ahLst/>
              <a:cxnLst/>
              <a:rect l="0" t="0" r="0" b="0"/>
              <a:pathLst>
                <a:path w="120000" h="120000" extrusionOk="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67" name="Shape 167"/>
            <p:cNvSpPr/>
            <p:nvPr/>
          </p:nvSpPr>
          <p:spPr>
            <a:xfrm>
              <a:off x="-14191" y="1381"/>
              <a:ext cx="27451941" cy="4570665"/>
            </a:xfrm>
            <a:custGeom>
              <a:avLst/>
              <a:gdLst/>
              <a:ahLst/>
              <a:cxnLst/>
              <a:rect l="0" t="0" r="0" b="0"/>
              <a:pathLst>
                <a:path w="120000" h="120000" extrusionOk="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accent1"/>
                </a:solidFill>
                <a:latin typeface="Calibri"/>
                <a:ea typeface="Calibri"/>
                <a:cs typeface="Calibri"/>
                <a:sym typeface="Calibri"/>
              </a:endParaRPr>
            </a:p>
          </p:txBody>
        </p:sp>
      </p:grpSp>
      <p:grpSp>
        <p:nvGrpSpPr>
          <p:cNvPr id="168" name="Shape 168"/>
          <p:cNvGrpSpPr/>
          <p:nvPr/>
        </p:nvGrpSpPr>
        <p:grpSpPr>
          <a:xfrm>
            <a:off x="-14191" y="1381"/>
            <a:ext cx="43905392" cy="4572640"/>
            <a:chOff x="-14191" y="1381"/>
            <a:chExt cx="27451941" cy="4572640"/>
          </a:xfrm>
        </p:grpSpPr>
        <p:sp>
          <p:nvSpPr>
            <p:cNvPr id="169" name="Shape 169"/>
            <p:cNvSpPr/>
            <p:nvPr/>
          </p:nvSpPr>
          <p:spPr>
            <a:xfrm>
              <a:off x="4000" y="707797"/>
              <a:ext cx="27429210" cy="3866225"/>
            </a:xfrm>
            <a:custGeom>
              <a:avLst/>
              <a:gdLst/>
              <a:ahLst/>
              <a:cxnLst/>
              <a:rect l="0" t="0" r="0" b="0"/>
              <a:pathLst>
                <a:path w="120000" h="120000" extrusionOk="0">
                  <a:moveTo>
                    <a:pt x="0" y="145"/>
                  </a:moveTo>
                  <a:lnTo>
                    <a:pt x="120000" y="0"/>
                  </a:lnTo>
                  <a:cubicBezTo>
                    <a:pt x="119995" y="40000"/>
                    <a:pt x="119991" y="80000"/>
                    <a:pt x="119987" y="120000"/>
                  </a:cubicBezTo>
                  <a:cubicBezTo>
                    <a:pt x="104786" y="83269"/>
                    <a:pt x="83345" y="61245"/>
                    <a:pt x="60014" y="62147"/>
                  </a:cubicBezTo>
                  <a:cubicBezTo>
                    <a:pt x="40016" y="62920"/>
                    <a:pt x="17671" y="67674"/>
                    <a:pt x="1" y="119733"/>
                  </a:cubicBezTo>
                  <a:cubicBezTo>
                    <a:pt x="-2" y="79733"/>
                    <a:pt x="4" y="40146"/>
                    <a:pt x="0" y="145"/>
                  </a:cubicBezTo>
                  <a:close/>
                </a:path>
              </a:pathLst>
            </a:custGeom>
            <a:gradFill>
              <a:gsLst>
                <a:gs pos="0">
                  <a:schemeClr val="accent6"/>
                </a:gs>
                <a:gs pos="100000">
                  <a:schemeClr val="accent4"/>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70" name="Shape 170"/>
            <p:cNvSpPr/>
            <p:nvPr/>
          </p:nvSpPr>
          <p:spPr>
            <a:xfrm>
              <a:off x="-4322" y="5743"/>
              <a:ext cx="27440228" cy="4555641"/>
            </a:xfrm>
            <a:custGeom>
              <a:avLst/>
              <a:gdLst/>
              <a:ahLst/>
              <a:cxnLst/>
              <a:rect l="0" t="0" r="0" b="0"/>
              <a:pathLst>
                <a:path w="120000" h="120000" extrusionOk="0">
                  <a:moveTo>
                    <a:pt x="3" y="0"/>
                  </a:moveTo>
                  <a:lnTo>
                    <a:pt x="120000" y="26"/>
                  </a:lnTo>
                  <a:cubicBezTo>
                    <a:pt x="120000" y="42105"/>
                    <a:pt x="119997" y="61434"/>
                    <a:pt x="119997" y="103512"/>
                  </a:cubicBezTo>
                  <a:cubicBezTo>
                    <a:pt x="106840" y="81718"/>
                    <a:pt x="79937" y="65081"/>
                    <a:pt x="59944" y="67829"/>
                  </a:cubicBezTo>
                  <a:cubicBezTo>
                    <a:pt x="39951" y="70577"/>
                    <a:pt x="17721" y="74710"/>
                    <a:pt x="38" y="120000"/>
                  </a:cubicBezTo>
                  <a:cubicBezTo>
                    <a:pt x="60" y="80000"/>
                    <a:pt x="-17" y="39999"/>
                    <a:pt x="3" y="0"/>
                  </a:cubicBezTo>
                  <a:close/>
                </a:path>
              </a:pathLst>
            </a:custGeom>
            <a:gradFill>
              <a:gsLst>
                <a:gs pos="0">
                  <a:schemeClr val="accent6"/>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71" name="Shape 171"/>
            <p:cNvSpPr/>
            <p:nvPr/>
          </p:nvSpPr>
          <p:spPr>
            <a:xfrm>
              <a:off x="-14191" y="1381"/>
              <a:ext cx="27451941" cy="4570665"/>
            </a:xfrm>
            <a:custGeom>
              <a:avLst/>
              <a:gdLst/>
              <a:ahLst/>
              <a:cxnLst/>
              <a:rect l="0" t="0" r="0" b="0"/>
              <a:pathLst>
                <a:path w="120000" h="120000" extrusionOk="0">
                  <a:moveTo>
                    <a:pt x="0" y="0"/>
                  </a:moveTo>
                  <a:lnTo>
                    <a:pt x="120000" y="150"/>
                  </a:lnTo>
                  <a:cubicBezTo>
                    <a:pt x="119999" y="16013"/>
                    <a:pt x="119974" y="31875"/>
                    <a:pt x="119974" y="47737"/>
                  </a:cubicBezTo>
                  <a:cubicBezTo>
                    <a:pt x="101894" y="30254"/>
                    <a:pt x="79699" y="18825"/>
                    <a:pt x="59720" y="30767"/>
                  </a:cubicBezTo>
                  <a:cubicBezTo>
                    <a:pt x="39741" y="42709"/>
                    <a:pt x="16792" y="61960"/>
                    <a:pt x="56" y="120000"/>
                  </a:cubicBezTo>
                  <a:cubicBezTo>
                    <a:pt x="53" y="80093"/>
                    <a:pt x="2" y="39906"/>
                    <a:pt x="0" y="0"/>
                  </a:cubicBezTo>
                  <a:close/>
                </a:path>
              </a:pathLst>
            </a:custGeom>
            <a:gradFill>
              <a:gsLst>
                <a:gs pos="0">
                  <a:schemeClr val="dk2"/>
                </a:gs>
                <a:gs pos="100000">
                  <a:schemeClr val="accent1"/>
                </a:gs>
              </a:gsLst>
              <a:lin ang="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accent1"/>
                </a:solidFill>
                <a:latin typeface="Calibri"/>
                <a:ea typeface="Calibri"/>
                <a:cs typeface="Calibri"/>
                <a:sym typeface="Calibri"/>
              </a:endParaRPr>
            </a:p>
          </p:txBody>
        </p:sp>
      </p:grpSp>
      <p:sp>
        <p:nvSpPr>
          <p:cNvPr id="172" name="Shape 172"/>
          <p:cNvSpPr txBox="1"/>
          <p:nvPr/>
        </p:nvSpPr>
        <p:spPr>
          <a:xfrm>
            <a:off x="1003117" y="32156325"/>
            <a:ext cx="3786382" cy="324882"/>
          </a:xfrm>
          <a:prstGeom prst="rect">
            <a:avLst/>
          </a:prstGeom>
          <a:noFill/>
          <a:ln>
            <a:noFill/>
          </a:ln>
        </p:spPr>
        <p:txBody>
          <a:bodyPr lIns="78275" tIns="39125" rIns="78275" bIns="39125" anchor="t" anchorCtr="0">
            <a:noAutofit/>
          </a:bodyPr>
          <a:lstStyle/>
          <a:p>
            <a:pPr marL="0" marR="0" lvl="0" indent="0" algn="l" rtl="0">
              <a:lnSpc>
                <a:spcPct val="65000"/>
              </a:lnSpc>
              <a:spcBef>
                <a:spcPts val="0"/>
              </a:spcBef>
              <a:spcAft>
                <a:spcPts val="0"/>
              </a:spcAft>
              <a:buSzPct val="25000"/>
              <a:buNone/>
            </a:pPr>
            <a:r>
              <a:rPr lang="en-US" sz="600" b="1">
                <a:solidFill>
                  <a:srgbClr val="BFBFBF"/>
                </a:solidFill>
                <a:latin typeface="Arial"/>
                <a:ea typeface="Arial"/>
                <a:cs typeface="Arial"/>
                <a:sym typeface="Arial"/>
              </a:rPr>
              <a:t>RESEARCH POSTER PRESENTATION DESIGN © 2015</a:t>
            </a:r>
          </a:p>
          <a:p>
            <a:pPr marL="0" marR="0" lvl="0" indent="0" algn="l" rtl="0">
              <a:lnSpc>
                <a:spcPct val="65000"/>
              </a:lnSpc>
              <a:spcBef>
                <a:spcPts val="525"/>
              </a:spcBef>
              <a:buSzPct val="25000"/>
              <a:buNone/>
            </a:pPr>
            <a:r>
              <a:rPr lang="en-US" sz="1050" b="1">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hyperlink" Target="https://www.cs.cornell.edu/courses/cs5413/2014fa/lectures/08-fattree.pdf"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hyperlink" Target="mailto:fuyilei96@berkeley.edu" TargetMode="External"/><Relationship Id="rId10" Type="http://schemas.openxmlformats.org/officeDocument/2006/relationships/image" Target="../media/image15.png"/><Relationship Id="rId4" Type="http://schemas.openxmlformats.org/officeDocument/2006/relationships/hyperlink" Target="http://github.com/Fu-Yilei/EE122Projrct" TargetMode="External"/><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904187" y="5503830"/>
            <a:ext cx="10056813" cy="7552815"/>
          </a:xfrm>
          <a:prstGeom prst="rect">
            <a:avLst/>
          </a:prstGeom>
          <a:noFill/>
          <a:ln>
            <a:noFill/>
          </a:ln>
        </p:spPr>
        <p:txBody>
          <a:bodyPr lIns="228575" tIns="228575" rIns="228575" bIns="228575" anchor="t" anchorCtr="0">
            <a:noAutofit/>
          </a:bodyPr>
          <a:lstStyle/>
          <a:p>
            <a:pPr marL="0" marR="0" lvl="0" indent="0" algn="just" rtl="0">
              <a:spcBef>
                <a:spcPts val="0"/>
              </a:spcBef>
              <a:spcAft>
                <a:spcPts val="0"/>
              </a:spcAft>
              <a:buClr>
                <a:schemeClr val="dk1"/>
              </a:buClr>
              <a:buSzPct val="25000"/>
              <a:buFont typeface="Arial"/>
              <a:buNone/>
            </a:pPr>
            <a:r>
              <a:rPr lang="en-US" sz="3300" b="0" i="0" u="none" strike="noStrike" cap="none" dirty="0">
                <a:solidFill>
                  <a:schemeClr val="dk1"/>
                </a:solidFill>
                <a:latin typeface="Times New Roman"/>
                <a:ea typeface="Times New Roman"/>
                <a:cs typeface="Times New Roman"/>
                <a:sym typeface="Times New Roman"/>
              </a:rPr>
              <a:t>Today’s data centers may contain tens of thousands of computers with significant aggregate bandwidth requirements. The network architecture typically consists of a tree of routing and switching elements with progressively more specialized and expensive equipment moving up the network hierarchy. [1]</a:t>
            </a:r>
          </a:p>
          <a:p>
            <a:pPr marL="0" marR="0" lvl="0" indent="0" algn="just" rtl="0">
              <a:spcBef>
                <a:spcPts val="640"/>
              </a:spcBef>
              <a:spcAft>
                <a:spcPts val="0"/>
              </a:spcAft>
              <a:buClr>
                <a:schemeClr val="dk1"/>
              </a:buClr>
              <a:buSzPct val="25000"/>
              <a:buFont typeface="Arial"/>
              <a:buNone/>
            </a:pPr>
            <a:r>
              <a:rPr lang="en-US" sz="3300" b="0" i="0" u="none" strike="noStrike" cap="none">
                <a:solidFill>
                  <a:schemeClr val="dk1"/>
                </a:solidFill>
                <a:latin typeface="Times New Roman"/>
                <a:ea typeface="Times New Roman"/>
                <a:cs typeface="Times New Roman"/>
                <a:sym typeface="Times New Roman"/>
              </a:rPr>
              <a:t>In </a:t>
            </a:r>
            <a:r>
              <a:rPr lang="en-US" sz="3300" b="0" i="0" u="none" strike="noStrike" cap="none" smtClean="0">
                <a:solidFill>
                  <a:schemeClr val="dk1"/>
                </a:solidFill>
                <a:latin typeface="Times New Roman"/>
                <a:ea typeface="Times New Roman"/>
                <a:cs typeface="Times New Roman"/>
                <a:sym typeface="Times New Roman"/>
              </a:rPr>
              <a:t>our </a:t>
            </a:r>
            <a:r>
              <a:rPr lang="en-US" sz="3300" b="0" i="0" u="none" strike="noStrike" cap="none" dirty="0">
                <a:solidFill>
                  <a:schemeClr val="dk1"/>
                </a:solidFill>
                <a:latin typeface="Times New Roman"/>
                <a:ea typeface="Times New Roman"/>
                <a:cs typeface="Times New Roman"/>
                <a:sym typeface="Times New Roman"/>
              </a:rPr>
              <a:t>team work, we simulated a special data center topology: Fat-Tree and applied its routing algorithm. Also, we applied flow classification and flow rearrangement on this data center topology. </a:t>
            </a:r>
          </a:p>
          <a:p>
            <a:pPr marL="0" marR="0" lvl="0" indent="0" algn="just" rtl="0">
              <a:spcBef>
                <a:spcPts val="640"/>
              </a:spcBef>
              <a:buClr>
                <a:schemeClr val="dk1"/>
              </a:buClr>
              <a:buSzPct val="25000"/>
              <a:buFont typeface="Arial"/>
              <a:buNone/>
            </a:pPr>
            <a:r>
              <a:rPr lang="en-US" sz="3300" b="0" i="0" u="none" strike="noStrike" cap="none" dirty="0">
                <a:solidFill>
                  <a:schemeClr val="dk1"/>
                </a:solidFill>
                <a:latin typeface="Times New Roman"/>
                <a:ea typeface="Times New Roman"/>
                <a:cs typeface="Times New Roman"/>
                <a:sym typeface="Times New Roman"/>
              </a:rPr>
              <a:t>Then, we found the Fat-Tree structure also have some drawbacks, which impelled us to find more new structures and new algorithms. We raise an overview of several future perspectives.</a:t>
            </a:r>
          </a:p>
        </p:txBody>
      </p:sp>
      <p:sp>
        <p:nvSpPr>
          <p:cNvPr id="197" name="Shape 197"/>
          <p:cNvSpPr txBox="1">
            <a:spLocks noGrp="1"/>
          </p:cNvSpPr>
          <p:nvPr>
            <p:ph type="body" idx="2"/>
          </p:nvPr>
        </p:nvSpPr>
        <p:spPr>
          <a:xfrm>
            <a:off x="922341" y="4674098"/>
            <a:ext cx="10048875" cy="754045"/>
          </a:xfrm>
          <a:prstGeom prst="rect">
            <a:avLst/>
          </a:prstGeom>
          <a:noFill/>
          <a:ln>
            <a:noFill/>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3700" b="1" i="0" u="sng" strike="noStrike" cap="none">
                <a:solidFill>
                  <a:schemeClr val="dk1"/>
                </a:solidFill>
                <a:latin typeface="Calibri"/>
                <a:ea typeface="Calibri"/>
                <a:cs typeface="Calibri"/>
                <a:sym typeface="Calibri"/>
              </a:rPr>
              <a:t>ABSTRACT</a:t>
            </a:r>
          </a:p>
        </p:txBody>
      </p:sp>
      <p:sp>
        <p:nvSpPr>
          <p:cNvPr id="198" name="Shape 198"/>
          <p:cNvSpPr txBox="1">
            <a:spLocks noGrp="1"/>
          </p:cNvSpPr>
          <p:nvPr>
            <p:ph type="body" idx="3"/>
          </p:nvPr>
        </p:nvSpPr>
        <p:spPr>
          <a:xfrm>
            <a:off x="922338" y="13337862"/>
            <a:ext cx="10050461" cy="754045"/>
          </a:xfrm>
          <a:prstGeom prst="rect">
            <a:avLst/>
          </a:prstGeom>
          <a:noFill/>
          <a:ln>
            <a:noFill/>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3700" b="1" i="0" u="sng" strike="noStrike" cap="none">
                <a:solidFill>
                  <a:schemeClr val="dk1"/>
                </a:solidFill>
                <a:latin typeface="Calibri"/>
                <a:ea typeface="Calibri"/>
                <a:cs typeface="Calibri"/>
                <a:sym typeface="Calibri"/>
              </a:rPr>
              <a:t>PURPOSE</a:t>
            </a:r>
          </a:p>
        </p:txBody>
      </p:sp>
      <p:sp>
        <p:nvSpPr>
          <p:cNvPr id="199" name="Shape 199"/>
          <p:cNvSpPr txBox="1">
            <a:spLocks noGrp="1"/>
          </p:cNvSpPr>
          <p:nvPr>
            <p:ph type="body" idx="4"/>
          </p:nvPr>
        </p:nvSpPr>
        <p:spPr>
          <a:xfrm>
            <a:off x="11587175" y="5503839"/>
            <a:ext cx="10048800" cy="5722199"/>
          </a:xfrm>
          <a:prstGeom prst="rect">
            <a:avLst/>
          </a:prstGeom>
          <a:noFill/>
          <a:ln>
            <a:noFill/>
          </a:ln>
        </p:spPr>
        <p:txBody>
          <a:bodyPr lIns="228575" tIns="228575" rIns="228575" bIns="228575" anchor="t" anchorCtr="0">
            <a:noAutofit/>
          </a:bodyPr>
          <a:lstStyle/>
          <a:p>
            <a:pPr marL="0" marR="0" lvl="0" indent="0" algn="just" rtl="0">
              <a:spcBef>
                <a:spcPts val="0"/>
              </a:spcBef>
              <a:buClr>
                <a:schemeClr val="dk1"/>
              </a:buClr>
              <a:buSzPct val="25000"/>
              <a:buFont typeface="Arial"/>
              <a:buNone/>
            </a:pPr>
            <a:r>
              <a:rPr lang="en-US"/>
              <a:t>We perform the following simulation of a packet from source IP 10.2.0.3 to destination IP 10.0.1.2:</a:t>
            </a:r>
          </a:p>
          <a:p>
            <a:pPr marL="0" marR="0" lvl="0" indent="0" algn="l" rtl="0">
              <a:spcBef>
                <a:spcPts val="0"/>
              </a:spcBef>
              <a:buClr>
                <a:schemeClr val="dk1"/>
              </a:buClr>
              <a:buSzPct val="25000"/>
              <a:buFont typeface="Arial"/>
              <a:buNone/>
            </a:pPr>
            <a:endParaRPr/>
          </a:p>
        </p:txBody>
      </p:sp>
      <p:sp>
        <p:nvSpPr>
          <p:cNvPr id="200" name="Shape 200"/>
          <p:cNvSpPr txBox="1">
            <a:spLocks noGrp="1"/>
          </p:cNvSpPr>
          <p:nvPr>
            <p:ph type="body" idx="5"/>
          </p:nvPr>
        </p:nvSpPr>
        <p:spPr>
          <a:xfrm>
            <a:off x="11587165" y="4674098"/>
            <a:ext cx="10048875" cy="754045"/>
          </a:xfrm>
          <a:prstGeom prst="rect">
            <a:avLst/>
          </a:prstGeom>
          <a:noFill/>
          <a:ln>
            <a:noFill/>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a:t>ROUTING ALGORITHM</a:t>
            </a:r>
          </a:p>
        </p:txBody>
      </p:sp>
      <p:sp>
        <p:nvSpPr>
          <p:cNvPr id="201" name="Shape 201"/>
          <p:cNvSpPr txBox="1">
            <a:spLocks noGrp="1"/>
          </p:cNvSpPr>
          <p:nvPr>
            <p:ph type="body" idx="6"/>
          </p:nvPr>
        </p:nvSpPr>
        <p:spPr>
          <a:xfrm>
            <a:off x="22258339" y="5503830"/>
            <a:ext cx="10048873" cy="846363"/>
          </a:xfrm>
          <a:prstGeom prst="rect">
            <a:avLst/>
          </a:prstGeom>
          <a:noFill/>
          <a:ln>
            <a:noFill/>
          </a:ln>
        </p:spPr>
        <p:txBody>
          <a:bodyPr lIns="228575" tIns="228575" rIns="228575" bIns="228575" anchor="t" anchorCtr="0">
            <a:noAutofit/>
          </a:bodyPr>
          <a:lstStyle/>
          <a:p>
            <a:pPr marL="0" marR="0" lvl="0" indent="0" algn="l" rtl="0">
              <a:spcBef>
                <a:spcPts val="0"/>
              </a:spcBef>
              <a:buClr>
                <a:schemeClr val="dk1"/>
              </a:buClr>
              <a:buSzPct val="25000"/>
              <a:buFont typeface="Arial"/>
              <a:buNone/>
            </a:pPr>
            <a:r>
              <a:rPr lang="en-US"/>
              <a:t> </a:t>
            </a:r>
          </a:p>
        </p:txBody>
      </p:sp>
      <p:sp>
        <p:nvSpPr>
          <p:cNvPr id="202" name="Shape 202"/>
          <p:cNvSpPr txBox="1">
            <a:spLocks noGrp="1"/>
          </p:cNvSpPr>
          <p:nvPr>
            <p:ph type="body" idx="7"/>
          </p:nvPr>
        </p:nvSpPr>
        <p:spPr>
          <a:xfrm>
            <a:off x="22250400" y="4674098"/>
            <a:ext cx="10058399" cy="754045"/>
          </a:xfrm>
          <a:prstGeom prst="rect">
            <a:avLst/>
          </a:prstGeom>
          <a:noFill/>
          <a:ln>
            <a:noFill/>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a:t>ROUTING ALGORITHM (CONT’D)</a:t>
            </a:r>
          </a:p>
        </p:txBody>
      </p:sp>
      <p:sp>
        <p:nvSpPr>
          <p:cNvPr id="203" name="Shape 203"/>
          <p:cNvSpPr txBox="1">
            <a:spLocks noGrp="1"/>
          </p:cNvSpPr>
          <p:nvPr>
            <p:ph type="body" idx="8"/>
          </p:nvPr>
        </p:nvSpPr>
        <p:spPr>
          <a:xfrm>
            <a:off x="32914028" y="4674098"/>
            <a:ext cx="10047017" cy="754045"/>
          </a:xfrm>
          <a:prstGeom prst="rect">
            <a:avLst/>
          </a:prstGeom>
          <a:noFill/>
          <a:ln>
            <a:noFill/>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a:t>FLOW SCHEDULING (CONT’D)</a:t>
            </a:r>
          </a:p>
        </p:txBody>
      </p:sp>
      <p:sp>
        <p:nvSpPr>
          <p:cNvPr id="204" name="Shape 204"/>
          <p:cNvSpPr txBox="1">
            <a:spLocks noGrp="1"/>
          </p:cNvSpPr>
          <p:nvPr>
            <p:ph type="body" idx="9"/>
          </p:nvPr>
        </p:nvSpPr>
        <p:spPr>
          <a:xfrm>
            <a:off x="32914028" y="5503830"/>
            <a:ext cx="10047017" cy="846363"/>
          </a:xfrm>
          <a:prstGeom prst="rect">
            <a:avLst/>
          </a:prstGeom>
          <a:noFill/>
          <a:ln>
            <a:noFill/>
          </a:ln>
        </p:spPr>
        <p:txBody>
          <a:bodyPr lIns="228575" tIns="228575" rIns="228575" bIns="228575" anchor="t" anchorCtr="0">
            <a:noAutofit/>
          </a:bodyPr>
          <a:lstStyle/>
          <a:p>
            <a:pPr marL="0" marR="0" lvl="0" indent="0" algn="l" rtl="0">
              <a:spcBef>
                <a:spcPts val="0"/>
              </a:spcBef>
              <a:buClr>
                <a:schemeClr val="dk1"/>
              </a:buClr>
              <a:buSzPct val="25000"/>
              <a:buFont typeface="Arial"/>
              <a:buNone/>
            </a:pPr>
            <a:r>
              <a:rPr lang="en-US"/>
              <a:t> </a:t>
            </a:r>
          </a:p>
        </p:txBody>
      </p:sp>
      <p:sp>
        <p:nvSpPr>
          <p:cNvPr id="205" name="Shape 205"/>
          <p:cNvSpPr txBox="1">
            <a:spLocks noGrp="1"/>
          </p:cNvSpPr>
          <p:nvPr>
            <p:ph type="body" idx="13"/>
          </p:nvPr>
        </p:nvSpPr>
        <p:spPr>
          <a:xfrm>
            <a:off x="32914028" y="13398087"/>
            <a:ext cx="10047017" cy="754045"/>
          </a:xfrm>
          <a:prstGeom prst="rect">
            <a:avLst/>
          </a:prstGeom>
          <a:noFill/>
          <a:ln>
            <a:noFill/>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a:t>References</a:t>
            </a:r>
          </a:p>
        </p:txBody>
      </p:sp>
      <p:sp>
        <p:nvSpPr>
          <p:cNvPr id="206" name="Shape 206"/>
          <p:cNvSpPr txBox="1">
            <a:spLocks noGrp="1"/>
          </p:cNvSpPr>
          <p:nvPr>
            <p:ph type="body" idx="14"/>
          </p:nvPr>
        </p:nvSpPr>
        <p:spPr>
          <a:xfrm>
            <a:off x="32914028" y="14136751"/>
            <a:ext cx="10052050" cy="1692749"/>
          </a:xfrm>
          <a:prstGeom prst="rect">
            <a:avLst/>
          </a:prstGeom>
          <a:noFill/>
          <a:ln>
            <a:noFill/>
          </a:ln>
        </p:spPr>
        <p:txBody>
          <a:bodyPr lIns="228575" tIns="228575" rIns="228575" bIns="228575" anchor="t" anchorCtr="0">
            <a:noAutofit/>
          </a:bodyPr>
          <a:lstStyle/>
          <a:p>
            <a:pPr marL="0" marR="0" lvl="0" indent="0" algn="l" rtl="0">
              <a:spcBef>
                <a:spcPts val="0"/>
              </a:spcBef>
              <a:spcAft>
                <a:spcPts val="0"/>
              </a:spcAft>
              <a:buClr>
                <a:schemeClr val="dk1"/>
              </a:buClr>
              <a:buSzPct val="25000"/>
              <a:buFont typeface="Arial"/>
              <a:buNone/>
            </a:pPr>
            <a:r>
              <a:rPr lang="en-US" sz="2500" b="0" i="0" u="none" strike="noStrike" cap="none" dirty="0">
                <a:solidFill>
                  <a:schemeClr val="dk1"/>
                </a:solidFill>
                <a:latin typeface="Times New Roman"/>
                <a:ea typeface="Times New Roman"/>
                <a:cs typeface="Times New Roman"/>
                <a:sym typeface="Times New Roman"/>
              </a:rPr>
              <a:t>[1] Al-Fares M et al (2008), A Scalable, Commodity Data Center Network Architecture</a:t>
            </a:r>
          </a:p>
          <a:p>
            <a:pPr marL="0" marR="0" lvl="0" indent="0" algn="l" rtl="0">
              <a:spcBef>
                <a:spcPts val="500"/>
              </a:spcBef>
              <a:buClr>
                <a:schemeClr val="dk1"/>
              </a:buClr>
              <a:buSzPct val="25000"/>
              <a:buFont typeface="Arial"/>
              <a:buNone/>
            </a:pPr>
            <a:r>
              <a:rPr lang="en-US" dirty="0"/>
              <a:t>[2]</a:t>
            </a:r>
            <a:r>
              <a:rPr lang="en-US" u="sng" dirty="0">
                <a:solidFill>
                  <a:schemeClr val="hlink"/>
                </a:solidFill>
                <a:hlinkClick r:id="rId3"/>
              </a:rPr>
              <a:t>https://www.cs.cornell.edu/courses/cs5413/2014fa/lectures/08-fattree.pdf</a:t>
            </a:r>
          </a:p>
          <a:p>
            <a:pPr marL="0" marR="0" lvl="0" indent="0" algn="l" rtl="0">
              <a:spcBef>
                <a:spcPts val="500"/>
              </a:spcBef>
              <a:buClr>
                <a:schemeClr val="dk1"/>
              </a:buClr>
              <a:buSzPct val="25000"/>
              <a:buFont typeface="Arial"/>
              <a:buNone/>
            </a:pPr>
            <a:r>
              <a:rPr lang="en-US" dirty="0"/>
              <a:t>[3]https://www.microsoft.com/en-us/research/publication/bcube-a-high-performance-server-centric-network-architecture-for-modular-data-centers/</a:t>
            </a:r>
          </a:p>
        </p:txBody>
      </p:sp>
      <p:sp>
        <p:nvSpPr>
          <p:cNvPr id="207" name="Shape 207"/>
          <p:cNvSpPr txBox="1">
            <a:spLocks noGrp="1"/>
          </p:cNvSpPr>
          <p:nvPr>
            <p:ph type="body" idx="15"/>
          </p:nvPr>
        </p:nvSpPr>
        <p:spPr>
          <a:xfrm>
            <a:off x="32914028" y="24804751"/>
            <a:ext cx="10047017" cy="754045"/>
          </a:xfrm>
          <a:prstGeom prst="rect">
            <a:avLst/>
          </a:prstGeom>
          <a:noFill/>
          <a:ln>
            <a:noFill/>
          </a:ln>
        </p:spPr>
        <p:txBody>
          <a:bodyPr lIns="91425" tIns="91425" rIns="91425" bIns="91425" anchor="ctr" anchorCtr="0">
            <a:noAutofit/>
          </a:bodyPr>
          <a:lstStyle/>
          <a:p>
            <a:pPr marL="0" marR="0" lvl="0" indent="0" algn="ctr" rtl="0">
              <a:spcBef>
                <a:spcPts val="0"/>
              </a:spcBef>
              <a:buClr>
                <a:schemeClr val="dk1"/>
              </a:buClr>
              <a:buSzPct val="25000"/>
              <a:buFont typeface="Arial"/>
              <a:buNone/>
            </a:pPr>
            <a:endParaRPr sz="3700" b="1" i="0" u="sng" strike="noStrike" cap="none">
              <a:solidFill>
                <a:schemeClr val="dk1"/>
              </a:solidFill>
              <a:latin typeface="Calibri"/>
              <a:ea typeface="Calibri"/>
              <a:cs typeface="Calibri"/>
              <a:sym typeface="Calibri"/>
            </a:endParaRPr>
          </a:p>
        </p:txBody>
      </p:sp>
      <p:sp>
        <p:nvSpPr>
          <p:cNvPr id="208" name="Shape 208"/>
          <p:cNvSpPr txBox="1">
            <a:spLocks noGrp="1"/>
          </p:cNvSpPr>
          <p:nvPr>
            <p:ph type="body" idx="16"/>
          </p:nvPr>
        </p:nvSpPr>
        <p:spPr>
          <a:xfrm>
            <a:off x="32914028" y="25558795"/>
            <a:ext cx="10052050" cy="2231357"/>
          </a:xfrm>
          <a:prstGeom prst="rect">
            <a:avLst/>
          </a:prstGeom>
          <a:noFill/>
          <a:ln>
            <a:noFill/>
          </a:ln>
        </p:spPr>
        <p:txBody>
          <a:bodyPr lIns="228575" tIns="228575" rIns="228575" bIns="228575" anchor="t" anchorCtr="0">
            <a:noAutofit/>
          </a:bodyPr>
          <a:lstStyle/>
          <a:p>
            <a:pPr marL="0" marR="0" lvl="0" indent="0" algn="l" rtl="0">
              <a:spcBef>
                <a:spcPts val="0"/>
              </a:spcBef>
              <a:spcAft>
                <a:spcPts val="0"/>
              </a:spcAft>
              <a:buClr>
                <a:schemeClr val="dk1"/>
              </a:buClr>
              <a:buSzPct val="25000"/>
              <a:buFont typeface="Arial"/>
              <a:buNone/>
            </a:pPr>
            <a:r>
              <a:rPr lang="en-US" sz="2500" b="0" i="0" u="none" strike="noStrike" cap="none" dirty="0">
                <a:solidFill>
                  <a:schemeClr val="dk1"/>
                </a:solidFill>
                <a:latin typeface="Times New Roman"/>
                <a:ea typeface="Times New Roman"/>
                <a:cs typeface="Times New Roman"/>
                <a:sym typeface="Times New Roman"/>
              </a:rPr>
              <a:t>You can find our full version of work on GitHub:</a:t>
            </a:r>
          </a:p>
          <a:p>
            <a:pPr marL="0" marR="0" lvl="0" indent="0" algn="l" rtl="0">
              <a:spcBef>
                <a:spcPts val="500"/>
              </a:spcBef>
              <a:spcAft>
                <a:spcPts val="0"/>
              </a:spcAft>
              <a:buClr>
                <a:schemeClr val="dk1"/>
              </a:buClr>
              <a:buSzPct val="25000"/>
              <a:buFont typeface="Arial"/>
              <a:buNone/>
            </a:pPr>
            <a:r>
              <a:rPr lang="en-US" sz="2500" b="0" i="0" u="sng" strike="noStrike" cap="none" dirty="0">
                <a:solidFill>
                  <a:schemeClr val="hlink"/>
                </a:solidFill>
                <a:latin typeface="Times New Roman"/>
                <a:ea typeface="Times New Roman"/>
                <a:cs typeface="Times New Roman"/>
                <a:sym typeface="Times New Roman"/>
                <a:hlinkClick r:id="rId4"/>
              </a:rPr>
              <a:t>http://github.com/Fu-Yilei/EE122Proj</a:t>
            </a:r>
            <a:r>
              <a:rPr lang="en-US" u="sng" dirty="0">
                <a:solidFill>
                  <a:schemeClr val="hlink"/>
                </a:solidFill>
                <a:hlinkClick r:id="rId4"/>
              </a:rPr>
              <a:t>e</a:t>
            </a:r>
            <a:r>
              <a:rPr lang="en-US" sz="2500" b="0" i="0" u="sng" strike="noStrike" cap="none" dirty="0">
                <a:solidFill>
                  <a:schemeClr val="hlink"/>
                </a:solidFill>
                <a:latin typeface="Times New Roman"/>
                <a:ea typeface="Times New Roman"/>
                <a:cs typeface="Times New Roman"/>
                <a:sym typeface="Times New Roman"/>
                <a:hlinkClick r:id="rId4"/>
              </a:rPr>
              <a:t>ct</a:t>
            </a:r>
          </a:p>
          <a:p>
            <a:pPr marL="0" marR="0" lvl="0" indent="0" algn="l" rtl="0">
              <a:spcBef>
                <a:spcPts val="500"/>
              </a:spcBef>
              <a:spcAft>
                <a:spcPts val="0"/>
              </a:spcAft>
              <a:buClr>
                <a:schemeClr val="dk1"/>
              </a:buClr>
              <a:buSzPct val="25000"/>
              <a:buFont typeface="Arial"/>
              <a:buNone/>
            </a:pPr>
            <a:r>
              <a:rPr lang="en-US" sz="2500" b="0" i="0" u="none" strike="noStrike" cap="none" dirty="0">
                <a:solidFill>
                  <a:schemeClr val="dk1"/>
                </a:solidFill>
                <a:latin typeface="Times New Roman"/>
                <a:ea typeface="Times New Roman"/>
                <a:cs typeface="Times New Roman"/>
                <a:sym typeface="Times New Roman"/>
              </a:rPr>
              <a:t>E-mail: </a:t>
            </a:r>
            <a:r>
              <a:rPr lang="en-US" sz="2500" b="0" i="0" u="sng" strike="noStrike" cap="none" dirty="0">
                <a:solidFill>
                  <a:schemeClr val="hlink"/>
                </a:solidFill>
                <a:latin typeface="Times New Roman"/>
                <a:ea typeface="Times New Roman"/>
                <a:cs typeface="Times New Roman"/>
                <a:sym typeface="Times New Roman"/>
                <a:hlinkClick r:id="rId5"/>
              </a:rPr>
              <a:t>fuyilei96@berkeley.edu</a:t>
            </a:r>
          </a:p>
          <a:p>
            <a:pPr marL="0" marR="0" lvl="0" indent="0" algn="l" rtl="0">
              <a:spcBef>
                <a:spcPts val="500"/>
              </a:spcBef>
              <a:buClr>
                <a:schemeClr val="dk1"/>
              </a:buClr>
              <a:buSzPct val="25000"/>
              <a:buFont typeface="Arial"/>
              <a:buNone/>
            </a:pPr>
            <a:endParaRPr sz="2500" b="0" i="0" u="none" strike="noStrike" cap="none" dirty="0">
              <a:solidFill>
                <a:schemeClr val="dk1"/>
              </a:solidFill>
              <a:latin typeface="Times New Roman"/>
              <a:ea typeface="Times New Roman"/>
              <a:cs typeface="Times New Roman"/>
              <a:sym typeface="Times New Roman"/>
            </a:endParaRPr>
          </a:p>
        </p:txBody>
      </p:sp>
      <p:sp>
        <p:nvSpPr>
          <p:cNvPr id="209" name="Shape 209"/>
          <p:cNvSpPr txBox="1">
            <a:spLocks noGrp="1"/>
          </p:cNvSpPr>
          <p:nvPr>
            <p:ph type="body" idx="17"/>
          </p:nvPr>
        </p:nvSpPr>
        <p:spPr>
          <a:xfrm>
            <a:off x="904187" y="14076901"/>
            <a:ext cx="10056813" cy="846363"/>
          </a:xfrm>
          <a:prstGeom prst="rect">
            <a:avLst/>
          </a:prstGeom>
          <a:noFill/>
          <a:ln>
            <a:noFill/>
          </a:ln>
        </p:spPr>
        <p:txBody>
          <a:bodyPr lIns="228575" tIns="228575" rIns="228575" bIns="228575" anchor="t" anchorCtr="0">
            <a:noAutofit/>
          </a:bodyPr>
          <a:lstStyle/>
          <a:p>
            <a:pPr marL="0" marR="0" lvl="0" indent="0" algn="just" rtl="0">
              <a:spcBef>
                <a:spcPts val="0"/>
              </a:spcBef>
              <a:buClr>
                <a:schemeClr val="dk1"/>
              </a:buClr>
              <a:buSzPct val="25000"/>
              <a:buFont typeface="Arial"/>
              <a:buNone/>
            </a:pPr>
            <a:r>
              <a:rPr lang="en-US" sz="3300" b="0" i="0" u="none" strike="noStrike" cap="none" dirty="0">
                <a:solidFill>
                  <a:schemeClr val="dk1"/>
                </a:solidFill>
                <a:latin typeface="Times New Roman"/>
                <a:ea typeface="Times New Roman"/>
                <a:cs typeface="Times New Roman"/>
                <a:sym typeface="Times New Roman"/>
              </a:rPr>
              <a:t>Our main purpose is to </a:t>
            </a:r>
            <a:r>
              <a:rPr lang="en-US" sz="3300" dirty="0"/>
              <a:t>simulate the Fat-Tree data center structure and its routing algorithm. As we mentioned in abstract, we used Python and followed steps mentioned in the paper “A Scalable, Commodity Data Center Network Architecture”. First, we applied addressing algorithm in order to build a basic Fat-Tree data center architecture, named every end host, switch and core switch and allocated their IP addresses. Then, we established a prefix/suffix storing system called “CAM” and “TCAM” structure. Although we cannot simulate the “Accessing Memory” part using Python, we still applied the routing algorithm -- we added prefix tables and suffix tables in order to run query on them when packets are routing, which is, 2-level-table lookup routing algorithm. 2-level-table lookup routing algorithm can help switches find their output ports effectively. When combining with  TCAM architecture, the insert complexity can be O(N), and the delete complexity can be O(N^2). N is the length of prefix/suffix. Particularly, we simulated a whole routing path from 10.0.2.3 to 10.0.1.2. Details are mentioned in the “Simulation” part. </a:t>
            </a:r>
          </a:p>
          <a:p>
            <a:pPr marL="0" marR="0" lvl="0" indent="0" algn="just" rtl="0">
              <a:spcBef>
                <a:spcPts val="0"/>
              </a:spcBef>
              <a:buClr>
                <a:schemeClr val="dk1"/>
              </a:buClr>
              <a:buSzPct val="25000"/>
              <a:buFont typeface="Arial"/>
              <a:buNone/>
            </a:pPr>
            <a:endParaRPr sz="3300" dirty="0"/>
          </a:p>
          <a:p>
            <a:pPr marL="0" marR="0" lvl="0" indent="0" algn="just" rtl="0">
              <a:spcBef>
                <a:spcPts val="0"/>
              </a:spcBef>
              <a:buClr>
                <a:schemeClr val="dk1"/>
              </a:buClr>
              <a:buSzPct val="25000"/>
              <a:buFont typeface="Arial"/>
              <a:buNone/>
            </a:pPr>
            <a:r>
              <a:rPr lang="en-US" sz="3300" dirty="0"/>
              <a:t>In addition, we applied the flow classification algorithm in order to recognize subsequent packets of the same flow, and forward them on the same outgoing port. Also, we are able to periodically reassign a minimal number of flow output ports to minimize any disparity between the aggregate flow capacity of different ports.</a:t>
            </a:r>
          </a:p>
          <a:p>
            <a:pPr marL="0" marR="0" lvl="0" indent="0" algn="just" rtl="0">
              <a:spcBef>
                <a:spcPts val="0"/>
              </a:spcBef>
              <a:buClr>
                <a:schemeClr val="dk1"/>
              </a:buClr>
              <a:buSzPct val="25000"/>
              <a:buFont typeface="Arial"/>
              <a:buNone/>
            </a:pPr>
            <a:endParaRPr sz="3300" dirty="0"/>
          </a:p>
          <a:p>
            <a:pPr marL="0" marR="0" lvl="0" indent="0" algn="just" rtl="0">
              <a:spcBef>
                <a:spcPts val="0"/>
              </a:spcBef>
              <a:buClr>
                <a:schemeClr val="dk1"/>
              </a:buClr>
              <a:buSzPct val="25000"/>
              <a:buFont typeface="Arial"/>
              <a:buNone/>
            </a:pPr>
            <a:r>
              <a:rPr lang="en-US" sz="3300" dirty="0"/>
              <a:t>Nevertheless, Fat-Tree architecture and 2-level-table lookup routing example are not the only solution for data centers. We also introduced other structures such as VL2, and BCube.</a:t>
            </a:r>
            <a:r>
              <a:rPr lang="en-US" sz="2000" dirty="0"/>
              <a:t>[2][3]</a:t>
            </a:r>
          </a:p>
        </p:txBody>
      </p:sp>
      <p:sp>
        <p:nvSpPr>
          <p:cNvPr id="210" name="Shape 210"/>
          <p:cNvSpPr txBox="1">
            <a:spLocks noGrp="1"/>
          </p:cNvSpPr>
          <p:nvPr>
            <p:ph type="body" idx="18"/>
          </p:nvPr>
        </p:nvSpPr>
        <p:spPr>
          <a:xfrm>
            <a:off x="5932592" y="3721582"/>
            <a:ext cx="31998968" cy="811493"/>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Arial"/>
              <a:buNone/>
            </a:pPr>
            <a:r>
              <a:rPr lang="en-US" sz="4400" b="0" i="0" u="none" strike="noStrike" cap="none">
                <a:solidFill>
                  <a:schemeClr val="dk1"/>
                </a:solidFill>
                <a:latin typeface="Calibri"/>
                <a:ea typeface="Calibri"/>
                <a:cs typeface="Calibri"/>
                <a:sym typeface="Calibri"/>
              </a:rPr>
              <a:t>University of California, Berkeley</a:t>
            </a:r>
          </a:p>
        </p:txBody>
      </p:sp>
      <p:sp>
        <p:nvSpPr>
          <p:cNvPr id="211" name="Shape 211"/>
          <p:cNvSpPr txBox="1">
            <a:spLocks noGrp="1"/>
          </p:cNvSpPr>
          <p:nvPr>
            <p:ph type="body" idx="19"/>
          </p:nvPr>
        </p:nvSpPr>
        <p:spPr>
          <a:xfrm>
            <a:off x="5932592" y="2783331"/>
            <a:ext cx="31998968" cy="1280159"/>
          </a:xfrm>
          <a:prstGeom prst="rect">
            <a:avLst/>
          </a:prstGeom>
          <a:noFill/>
          <a:ln>
            <a:noFill/>
          </a:ln>
        </p:spPr>
        <p:txBody>
          <a:bodyPr lIns="91425" tIns="45700" rIns="91425" bIns="45700" anchor="t" anchorCtr="1">
            <a:noAutofit/>
          </a:bodyPr>
          <a:lstStyle/>
          <a:p>
            <a:pPr marL="0" marR="0" lvl="0" indent="0" algn="ctr" rtl="0">
              <a:spcBef>
                <a:spcPts val="0"/>
              </a:spcBef>
              <a:buClr>
                <a:schemeClr val="dk1"/>
              </a:buClr>
              <a:buSzPct val="25000"/>
              <a:buFont typeface="Arial"/>
              <a:buNone/>
            </a:pPr>
            <a:r>
              <a:rPr lang="en-US" sz="6000" b="1" i="0" u="none" strike="noStrike" cap="none">
                <a:solidFill>
                  <a:schemeClr val="dk1"/>
                </a:solidFill>
                <a:latin typeface="Calibri"/>
                <a:ea typeface="Calibri"/>
                <a:cs typeface="Calibri"/>
                <a:sym typeface="Calibri"/>
              </a:rPr>
              <a:t>Yilei Fu,  Lihang Gong, Yuanfeng Wen</a:t>
            </a:r>
          </a:p>
        </p:txBody>
      </p:sp>
      <p:sp>
        <p:nvSpPr>
          <p:cNvPr id="212" name="Shape 212"/>
          <p:cNvSpPr txBox="1">
            <a:spLocks noGrp="1"/>
          </p:cNvSpPr>
          <p:nvPr>
            <p:ph type="body" idx="20"/>
          </p:nvPr>
        </p:nvSpPr>
        <p:spPr>
          <a:xfrm>
            <a:off x="5932592" y="580112"/>
            <a:ext cx="31998968" cy="1637973"/>
          </a:xfrm>
          <a:prstGeom prst="rect">
            <a:avLst/>
          </a:prstGeom>
          <a:noFill/>
          <a:ln>
            <a:noFill/>
          </a:ln>
        </p:spPr>
        <p:txBody>
          <a:bodyPr lIns="91425" tIns="45700" rIns="91425" bIns="45700" anchor="t" anchorCtr="1">
            <a:noAutofit/>
          </a:bodyPr>
          <a:lstStyle/>
          <a:p>
            <a:pPr marL="0" marR="0" lvl="0" indent="0" algn="ctr" rtl="0">
              <a:lnSpc>
                <a:spcPct val="80000"/>
              </a:lnSpc>
              <a:spcBef>
                <a:spcPts val="0"/>
              </a:spcBef>
              <a:spcAft>
                <a:spcPts val="0"/>
              </a:spcAft>
              <a:buClr>
                <a:schemeClr val="lt1"/>
              </a:buClr>
              <a:buSzPct val="25000"/>
              <a:buFont typeface="Arial"/>
              <a:buNone/>
            </a:pPr>
            <a:r>
              <a:rPr lang="en-US" sz="5462" b="1" i="0" u="none" strike="noStrike" cap="none">
                <a:solidFill>
                  <a:schemeClr val="lt1"/>
                </a:solidFill>
                <a:latin typeface="Calibri"/>
                <a:ea typeface="Calibri"/>
                <a:cs typeface="Calibri"/>
                <a:sym typeface="Calibri"/>
              </a:rPr>
              <a:t>Simulation of a Scalable Commodity Data Center </a:t>
            </a:r>
            <a:r>
              <a:rPr lang="en-US" sz="5462"/>
              <a:t>with Fat-Tree</a:t>
            </a:r>
          </a:p>
          <a:p>
            <a:pPr marL="0" marR="0" lvl="0" indent="0" algn="ctr" rtl="0">
              <a:lnSpc>
                <a:spcPct val="80000"/>
              </a:lnSpc>
              <a:spcBef>
                <a:spcPts val="1092"/>
              </a:spcBef>
              <a:buClr>
                <a:schemeClr val="lt1"/>
              </a:buClr>
              <a:buSzPct val="25000"/>
              <a:buFont typeface="Arial"/>
              <a:buNone/>
            </a:pPr>
            <a:r>
              <a:rPr lang="en-US" sz="5462"/>
              <a:t>a</a:t>
            </a:r>
            <a:r>
              <a:rPr lang="en-US" sz="5462" b="1" i="0" u="none" strike="noStrike" cap="none">
                <a:solidFill>
                  <a:schemeClr val="lt1"/>
                </a:solidFill>
                <a:latin typeface="Calibri"/>
                <a:ea typeface="Calibri"/>
                <a:cs typeface="Calibri"/>
                <a:sym typeface="Calibri"/>
              </a:rPr>
              <a:t>nd </a:t>
            </a:r>
            <a:r>
              <a:rPr lang="en-US" sz="5462"/>
              <a:t>Exploration of Future Alternatives</a:t>
            </a:r>
            <a:r>
              <a:rPr lang="en-US" sz="5462" b="1" i="0" u="none" strike="noStrike" cap="none">
                <a:solidFill>
                  <a:schemeClr val="lt1"/>
                </a:solidFill>
                <a:latin typeface="Calibri"/>
                <a:ea typeface="Calibri"/>
                <a:cs typeface="Calibri"/>
                <a:sym typeface="Calibri"/>
              </a:rPr>
              <a:t>.</a:t>
            </a:r>
          </a:p>
        </p:txBody>
      </p:sp>
      <p:sp>
        <p:nvSpPr>
          <p:cNvPr id="213" name="Shape 213"/>
          <p:cNvSpPr txBox="1"/>
          <p:nvPr/>
        </p:nvSpPr>
        <p:spPr>
          <a:xfrm>
            <a:off x="-11938575" y="30182696"/>
            <a:ext cx="184666" cy="1415772"/>
          </a:xfrm>
          <a:prstGeom prst="rect">
            <a:avLst/>
          </a:prstGeom>
          <a:noFill/>
          <a:ln>
            <a:noFill/>
          </a:ln>
        </p:spPr>
        <p:txBody>
          <a:bodyPr lIns="91425" tIns="45700" rIns="91425" bIns="45700" anchor="t" anchorCtr="0">
            <a:noAutofit/>
          </a:bodyPr>
          <a:lstStyle/>
          <a:p>
            <a:pPr marL="0" marR="0" lvl="0" indent="0" algn="l" rtl="0">
              <a:spcBef>
                <a:spcPts val="0"/>
              </a:spcBef>
              <a:buNone/>
            </a:pPr>
            <a:endParaRPr sz="8600">
              <a:solidFill>
                <a:schemeClr val="dk1"/>
              </a:solidFill>
              <a:latin typeface="Calibri"/>
              <a:ea typeface="Calibri"/>
              <a:cs typeface="Calibri"/>
              <a:sym typeface="Calibri"/>
            </a:endParaRPr>
          </a:p>
        </p:txBody>
      </p:sp>
      <p:pic>
        <p:nvPicPr>
          <p:cNvPr id="214" name="Shape 214" descr="Screen Shot 2017-04-18 at 14.02.01.png"/>
          <p:cNvPicPr preferRelativeResize="0"/>
          <p:nvPr/>
        </p:nvPicPr>
        <p:blipFill>
          <a:blip r:embed="rId6">
            <a:alphaModFix/>
          </a:blip>
          <a:stretch>
            <a:fillRect/>
          </a:stretch>
        </p:blipFill>
        <p:spPr>
          <a:xfrm>
            <a:off x="11633212" y="6429537"/>
            <a:ext cx="9956800" cy="4765899"/>
          </a:xfrm>
          <a:prstGeom prst="rect">
            <a:avLst/>
          </a:prstGeom>
          <a:noFill/>
          <a:ln>
            <a:noFill/>
          </a:ln>
        </p:spPr>
      </p:pic>
      <p:pic>
        <p:nvPicPr>
          <p:cNvPr id="215" name="Shape 215" descr="Screen Shot 2017-04-18 at 14.02.21.png"/>
          <p:cNvPicPr preferRelativeResize="0"/>
          <p:nvPr/>
        </p:nvPicPr>
        <p:blipFill>
          <a:blip r:embed="rId7">
            <a:alphaModFix/>
          </a:blip>
          <a:stretch>
            <a:fillRect/>
          </a:stretch>
        </p:blipFill>
        <p:spPr>
          <a:xfrm>
            <a:off x="11633199" y="11301747"/>
            <a:ext cx="9956824" cy="5687388"/>
          </a:xfrm>
          <a:prstGeom prst="rect">
            <a:avLst/>
          </a:prstGeom>
          <a:noFill/>
          <a:ln>
            <a:noFill/>
          </a:ln>
        </p:spPr>
      </p:pic>
      <p:pic>
        <p:nvPicPr>
          <p:cNvPr id="216" name="Shape 216" descr="Screen Shot 2017-04-18 at 14.07.02.png"/>
          <p:cNvPicPr preferRelativeResize="0"/>
          <p:nvPr/>
        </p:nvPicPr>
        <p:blipFill>
          <a:blip r:embed="rId8">
            <a:alphaModFix/>
          </a:blip>
          <a:stretch>
            <a:fillRect/>
          </a:stretch>
        </p:blipFill>
        <p:spPr>
          <a:xfrm>
            <a:off x="11633200" y="17703364"/>
            <a:ext cx="9956823" cy="6610943"/>
          </a:xfrm>
          <a:prstGeom prst="rect">
            <a:avLst/>
          </a:prstGeom>
          <a:noFill/>
          <a:ln>
            <a:noFill/>
          </a:ln>
        </p:spPr>
      </p:pic>
      <p:pic>
        <p:nvPicPr>
          <p:cNvPr id="217" name="Shape 217" descr="Screen Shot 2017-04-18 at 14.08.22.png"/>
          <p:cNvPicPr preferRelativeResize="0"/>
          <p:nvPr/>
        </p:nvPicPr>
        <p:blipFill>
          <a:blip r:embed="rId9">
            <a:alphaModFix/>
          </a:blip>
          <a:stretch>
            <a:fillRect/>
          </a:stretch>
        </p:blipFill>
        <p:spPr>
          <a:xfrm>
            <a:off x="11633199" y="24804749"/>
            <a:ext cx="9956824" cy="6154836"/>
          </a:xfrm>
          <a:prstGeom prst="rect">
            <a:avLst/>
          </a:prstGeom>
          <a:noFill/>
          <a:ln>
            <a:noFill/>
          </a:ln>
        </p:spPr>
      </p:pic>
      <p:pic>
        <p:nvPicPr>
          <p:cNvPr id="218" name="Shape 218" descr="Screen Shot 2017-04-18 at 14.12.47.png"/>
          <p:cNvPicPr preferRelativeResize="0"/>
          <p:nvPr/>
        </p:nvPicPr>
        <p:blipFill>
          <a:blip r:embed="rId10">
            <a:alphaModFix/>
          </a:blip>
          <a:stretch>
            <a:fillRect/>
          </a:stretch>
        </p:blipFill>
        <p:spPr>
          <a:xfrm>
            <a:off x="22262149" y="5654225"/>
            <a:ext cx="9956825" cy="5263591"/>
          </a:xfrm>
          <a:prstGeom prst="rect">
            <a:avLst/>
          </a:prstGeom>
          <a:noFill/>
          <a:ln>
            <a:noFill/>
          </a:ln>
        </p:spPr>
      </p:pic>
      <p:pic>
        <p:nvPicPr>
          <p:cNvPr id="219" name="Shape 219" descr="Screen Shot 2017-04-18 at 14.13.55.png"/>
          <p:cNvPicPr preferRelativeResize="0"/>
          <p:nvPr/>
        </p:nvPicPr>
        <p:blipFill>
          <a:blip r:embed="rId11">
            <a:alphaModFix/>
          </a:blip>
          <a:stretch>
            <a:fillRect/>
          </a:stretch>
        </p:blipFill>
        <p:spPr>
          <a:xfrm>
            <a:off x="22296587" y="10917824"/>
            <a:ext cx="9956826" cy="4626039"/>
          </a:xfrm>
          <a:prstGeom prst="rect">
            <a:avLst/>
          </a:prstGeom>
          <a:noFill/>
          <a:ln>
            <a:noFill/>
          </a:ln>
        </p:spPr>
      </p:pic>
      <p:sp>
        <p:nvSpPr>
          <p:cNvPr id="220" name="Shape 220"/>
          <p:cNvSpPr txBox="1"/>
          <p:nvPr/>
        </p:nvSpPr>
        <p:spPr>
          <a:xfrm>
            <a:off x="22288500" y="15735300"/>
            <a:ext cx="9930600" cy="1280100"/>
          </a:xfrm>
          <a:prstGeom prst="rect">
            <a:avLst/>
          </a:prstGeom>
          <a:noFill/>
          <a:ln>
            <a:noFill/>
          </a:ln>
        </p:spPr>
        <p:txBody>
          <a:bodyPr lIns="91425" tIns="91425" rIns="91425" bIns="91425" anchor="t" anchorCtr="0">
            <a:noAutofit/>
          </a:bodyPr>
          <a:lstStyle/>
          <a:p>
            <a:pPr lvl="0" algn="just" rtl="0">
              <a:spcBef>
                <a:spcPts val="0"/>
              </a:spcBef>
              <a:buNone/>
            </a:pPr>
            <a:endParaRPr sz="2500">
              <a:latin typeface="Times New Roman"/>
              <a:ea typeface="Times New Roman"/>
              <a:cs typeface="Times New Roman"/>
              <a:sym typeface="Times New Roman"/>
            </a:endParaRPr>
          </a:p>
          <a:p>
            <a:pPr lvl="0" algn="just" rtl="0">
              <a:spcBef>
                <a:spcPts val="0"/>
              </a:spcBef>
              <a:buNone/>
            </a:pPr>
            <a:endParaRPr sz="2500">
              <a:latin typeface="Times New Roman"/>
              <a:ea typeface="Times New Roman"/>
              <a:cs typeface="Times New Roman"/>
              <a:sym typeface="Times New Roman"/>
            </a:endParaRPr>
          </a:p>
          <a:p>
            <a:pPr lvl="0" algn="just">
              <a:spcBef>
                <a:spcPts val="0"/>
              </a:spcBef>
              <a:buNone/>
            </a:pPr>
            <a:r>
              <a:rPr lang="en-US" sz="2500">
                <a:latin typeface="Times New Roman"/>
                <a:ea typeface="Times New Roman"/>
                <a:cs typeface="Times New Roman"/>
                <a:sym typeface="Times New Roman"/>
              </a:rPr>
              <a:t>Suppose we have a new flow coming in at this point, which goes from source IP 10.2.0.3 to 10.0.0.2 (passing through the same pod switches):</a:t>
            </a:r>
          </a:p>
        </p:txBody>
      </p:sp>
      <p:sp>
        <p:nvSpPr>
          <p:cNvPr id="221" name="Shape 221"/>
          <p:cNvSpPr txBox="1">
            <a:spLocks noGrp="1"/>
          </p:cNvSpPr>
          <p:nvPr>
            <p:ph type="body" idx="7"/>
          </p:nvPr>
        </p:nvSpPr>
        <p:spPr>
          <a:xfrm>
            <a:off x="22222825" y="15735311"/>
            <a:ext cx="10058400" cy="753900"/>
          </a:xfrm>
          <a:prstGeom prst="rect">
            <a:avLst/>
          </a:prstGeom>
          <a:noFill/>
          <a:ln>
            <a:noFill/>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a:t>FLOW SCHEDULING</a:t>
            </a:r>
          </a:p>
        </p:txBody>
      </p:sp>
      <p:pic>
        <p:nvPicPr>
          <p:cNvPr id="222" name="Shape 222" descr="Screen Shot 2017-04-18 at 14.22.13.png"/>
          <p:cNvPicPr preferRelativeResize="0"/>
          <p:nvPr/>
        </p:nvPicPr>
        <p:blipFill>
          <a:blip r:embed="rId12">
            <a:alphaModFix/>
          </a:blip>
          <a:stretch>
            <a:fillRect/>
          </a:stretch>
        </p:blipFill>
        <p:spPr>
          <a:xfrm>
            <a:off x="22262162" y="17737875"/>
            <a:ext cx="9956824" cy="5536272"/>
          </a:xfrm>
          <a:prstGeom prst="rect">
            <a:avLst/>
          </a:prstGeom>
          <a:noFill/>
          <a:ln>
            <a:noFill/>
          </a:ln>
        </p:spPr>
      </p:pic>
      <p:sp>
        <p:nvSpPr>
          <p:cNvPr id="223" name="Shape 223"/>
          <p:cNvSpPr txBox="1"/>
          <p:nvPr/>
        </p:nvSpPr>
        <p:spPr>
          <a:xfrm>
            <a:off x="33680400" y="23507700"/>
            <a:ext cx="21945600" cy="25602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224" name="Shape 224" descr="Screen Shot 2017-04-18 at 14.34.01.png"/>
          <p:cNvPicPr preferRelativeResize="0"/>
          <p:nvPr/>
        </p:nvPicPr>
        <p:blipFill>
          <a:blip r:embed="rId13">
            <a:alphaModFix/>
          </a:blip>
          <a:stretch>
            <a:fillRect/>
          </a:stretch>
        </p:blipFill>
        <p:spPr>
          <a:xfrm>
            <a:off x="22304374" y="23996623"/>
            <a:ext cx="9956824" cy="6430089"/>
          </a:xfrm>
          <a:prstGeom prst="rect">
            <a:avLst/>
          </a:prstGeom>
          <a:noFill/>
          <a:ln>
            <a:noFill/>
          </a:ln>
        </p:spPr>
      </p:pic>
      <p:pic>
        <p:nvPicPr>
          <p:cNvPr id="225" name="Shape 225" descr="Screen Shot 2017-04-18 at 14.43.04.png"/>
          <p:cNvPicPr preferRelativeResize="0"/>
          <p:nvPr/>
        </p:nvPicPr>
        <p:blipFill>
          <a:blip r:embed="rId14">
            <a:alphaModFix/>
          </a:blip>
          <a:stretch>
            <a:fillRect/>
          </a:stretch>
        </p:blipFill>
        <p:spPr>
          <a:xfrm>
            <a:off x="32929599" y="5842699"/>
            <a:ext cx="9930599" cy="6514857"/>
          </a:xfrm>
          <a:prstGeom prst="rect">
            <a:avLst/>
          </a:prstGeom>
          <a:noFill/>
          <a:ln>
            <a:noFill/>
          </a:ln>
        </p:spPr>
      </p:pic>
    </p:spTree>
  </p:cSld>
  <p:clrMapOvr>
    <a:masterClrMapping/>
  </p:clrMapOvr>
</p:sld>
</file>

<file path=ppt/theme/theme1.xml><?xml version="1.0" encoding="utf-8"?>
<a:theme xmlns:a="http://schemas.openxmlformats.org/drawingml/2006/main"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544</Words>
  <Application>Microsoft Office PowerPoint</Application>
  <PresentationFormat>自定义</PresentationFormat>
  <Paragraphs>32</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1</vt:i4>
      </vt:variant>
    </vt:vector>
  </HeadingPairs>
  <TitlesOfParts>
    <vt:vector size="8" baseType="lpstr">
      <vt:lpstr>Arial</vt:lpstr>
      <vt:lpstr>Calibri</vt:lpstr>
      <vt:lpstr>Times New Roman</vt:lpstr>
      <vt:lpstr>Trebuchet MS</vt:lpstr>
      <vt:lpstr>36x48-Template-V2b</vt:lpstr>
      <vt:lpstr>1_Classic 3 Columns</vt:lpstr>
      <vt:lpstr>Classic - Wide Center</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付译磊</cp:lastModifiedBy>
  <cp:revision>1</cp:revision>
  <dcterms:modified xsi:type="dcterms:W3CDTF">2017-04-28T00:53:41Z</dcterms:modified>
</cp:coreProperties>
</file>