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67" autoAdjust="0"/>
  </p:normalViewPr>
  <p:slideViewPr>
    <p:cSldViewPr snapToGrid="0">
      <p:cViewPr>
        <p:scale>
          <a:sx n="87" d="100"/>
          <a:sy n="87" d="100"/>
        </p:scale>
        <p:origin x="1233" y="-1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8475" cy="46513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970337" y="0"/>
            <a:ext cx="3038475" cy="46513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1675" y="4416425"/>
            <a:ext cx="5607049" cy="4183063"/>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675"/>
            <a:ext cx="3038475" cy="465138"/>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970337" y="8829675"/>
            <a:ext cx="3038475" cy="465138"/>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8" name="Shape 208"/>
          <p:cNvSpPr txBox="1">
            <a:spLocks noGrp="1"/>
          </p:cNvSpPr>
          <p:nvPr>
            <p:ph type="body" idx="1"/>
          </p:nvPr>
        </p:nvSpPr>
        <p:spPr>
          <a:xfrm>
            <a:off x="701675" y="4416425"/>
            <a:ext cx="5607049" cy="418306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Single point of failure </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 Over subscript of links higher up in the topology – Trade off between cost and provisioning</a:t>
            </a:r>
          </a:p>
        </p:txBody>
      </p:sp>
      <p:sp>
        <p:nvSpPr>
          <p:cNvPr id="209" name="Shape 209"/>
          <p:cNvSpPr txBox="1">
            <a:spLocks noGrp="1"/>
          </p:cNvSpPr>
          <p:nvPr>
            <p:ph type="sldNum" idx="12"/>
          </p:nvPr>
        </p:nvSpPr>
        <p:spPr>
          <a:xfrm>
            <a:off x="3970337" y="8829675"/>
            <a:ext cx="3038475" cy="465138"/>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701675" y="4416425"/>
            <a:ext cx="5607000" cy="4183200"/>
          </a:xfrm>
          <a:prstGeom prst="rect">
            <a:avLst/>
          </a:prstGeom>
        </p:spPr>
        <p:txBody>
          <a:bodyPr lIns="91425" tIns="91425" rIns="91425" bIns="91425" anchor="t" anchorCtr="0">
            <a:noAutofit/>
          </a:bodyPr>
          <a:lstStyle/>
          <a:p>
            <a:pPr lvl="0">
              <a:spcBef>
                <a:spcPts val="0"/>
              </a:spcBef>
              <a:buNone/>
            </a:pPr>
            <a:r>
              <a:rPr lang="en-US" dirty="0" smtClean="0">
                <a:latin typeface="Leelawadee UI" panose="020B0502040204020203" pitchFamily="34" charset="-34"/>
                <a:cs typeface="Leelawadee UI" panose="020B0502040204020203" pitchFamily="34" charset="-34"/>
              </a:rPr>
              <a:t>Use the combination of center-on-server architecture and center-on-switch architecture. </a:t>
            </a:r>
          </a:p>
          <a:p>
            <a:pPr lvl="0">
              <a:spcBef>
                <a:spcPts val="0"/>
              </a:spcBef>
              <a:buNone/>
            </a:pPr>
            <a:r>
              <a:rPr lang="en-US" dirty="0" smtClean="0">
                <a:latin typeface="Leelawadee UI" panose="020B0502040204020203" pitchFamily="34" charset="-34"/>
                <a:cs typeface="Leelawadee UI" panose="020B0502040204020203" pitchFamily="34" charset="-34"/>
              </a:rPr>
              <a:t>In a large data center, we can use center-on-server structure for a upper level network, like BCube, and use center-on-switch structure for a lower level network, like Fat-Tree.</a:t>
            </a:r>
          </a:p>
          <a:p>
            <a:pPr lvl="0">
              <a:spcBef>
                <a:spcPts val="0"/>
              </a:spcBef>
              <a:buNone/>
            </a:pPr>
            <a:endParaRPr lang="en-US" dirty="0" smtClean="0"/>
          </a:p>
          <a:p>
            <a:pPr lvl="0">
              <a:spcBef>
                <a:spcPts val="0"/>
              </a:spcBef>
              <a:buNone/>
            </a:pPr>
            <a:r>
              <a:rPr lang="en-US" dirty="0" smtClean="0"/>
              <a:t>BCube </a:t>
            </a:r>
            <a:r>
              <a:rPr lang="en-US" dirty="0"/>
              <a:t>Topology have a smaller scale and a better scalability, which can make the whole data center network occupy less storage space and maintain a higher scalability. Plus when there are some accidents happen, </a:t>
            </a:r>
            <a:r>
              <a:rPr lang="en-US" dirty="0" err="1"/>
              <a:t>BCube</a:t>
            </a:r>
            <a:r>
              <a:rPr lang="en-US" dirty="0"/>
              <a:t> structure can protect our loss to be minimum</a:t>
            </a:r>
          </a:p>
          <a:p>
            <a:pPr lvl="0">
              <a:spcBef>
                <a:spcPts val="0"/>
              </a:spcBef>
              <a:buNone/>
            </a:pPr>
            <a:r>
              <a:rPr lang="en-US" dirty="0"/>
              <a:t>Fat-Tree topology have a less routing complexity</a:t>
            </a:r>
            <a:r>
              <a:rPr lang="en-US" dirty="0" smtClean="0"/>
              <a:t>, </a:t>
            </a:r>
            <a:r>
              <a:rPr lang="en-US" dirty="0"/>
              <a:t>the lower level of data center, which always have many hosts. A lower complexity can help the establishment of Data center network easier. </a:t>
            </a:r>
          </a:p>
        </p:txBody>
      </p:sp>
      <p:sp>
        <p:nvSpPr>
          <p:cNvPr id="289" name="Shape 289"/>
          <p:cNvSpPr txBox="1">
            <a:spLocks noGrp="1"/>
          </p:cNvSpPr>
          <p:nvPr>
            <p:ph type="sldNum" idx="12"/>
          </p:nvPr>
        </p:nvSpPr>
        <p:spPr>
          <a:xfrm>
            <a:off x="3970337" y="8829675"/>
            <a:ext cx="3038399" cy="4650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So</a:t>
            </a:r>
            <a:r>
              <a:rPr lang="en-US" baseline="0" dirty="0" smtClean="0"/>
              <a:t> this is our project, </a:t>
            </a:r>
            <a:endParaRPr lang="en-US" dirty="0"/>
          </a:p>
        </p:txBody>
      </p:sp>
      <p:sp>
        <p:nvSpPr>
          <p:cNvPr id="4" name="灯片编号占位符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4306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spcBef>
                <a:spcPts val="0"/>
              </a:spcBef>
              <a:buNone/>
            </a:pPr>
            <a:r>
              <a:rPr lang="en-US" sz="1500">
                <a:latin typeface="Times New Roman"/>
                <a:ea typeface="Times New Roman"/>
                <a:cs typeface="Times New Roman"/>
                <a:sym typeface="Times New Roman"/>
              </a:rPr>
              <a:t>Today’s data centers may contain tens of thousands of computers with significant aggregate bandwidth requirements. The network architecture typically consists of a tree of routing and switching elements with progressively more specialized and expensive equipment moving up the network hierarchy. Unfortunately, even when deploying the highest-end IP switches/routers, resulting topologies may only support 50% of the aggregate bandwidth available at the edge of the network, while still incurring tremendous cost. </a:t>
            </a:r>
          </a:p>
        </p:txBody>
      </p:sp>
      <p:sp>
        <p:nvSpPr>
          <p:cNvPr id="216" name="Shape 21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3" name="Shape 223"/>
          <p:cNvSpPr txBox="1">
            <a:spLocks noGrp="1"/>
          </p:cNvSpPr>
          <p:nvPr>
            <p:ph type="body" idx="1"/>
          </p:nvPr>
        </p:nvSpPr>
        <p:spPr>
          <a:xfrm>
            <a:off x="701675" y="4416425"/>
            <a:ext cx="5607049" cy="418306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500" b="0" i="0" u="none" strike="noStrike" cap="none">
                <a:solidFill>
                  <a:schemeClr val="dk1"/>
                </a:solidFill>
                <a:latin typeface="Calibri"/>
                <a:ea typeface="Calibri"/>
                <a:cs typeface="Calibri"/>
                <a:sym typeface="Calibri"/>
              </a:rPr>
              <a:t>Fat tree has identical bandwidth at any bisections – Each layer has the same aggregated bandwidth </a:t>
            </a:r>
          </a:p>
          <a:p>
            <a:pPr marL="0" marR="0" lvl="0" indent="0" algn="l" rtl="0">
              <a:spcBef>
                <a:spcPts val="0"/>
              </a:spcBef>
              <a:buSzPct val="25000"/>
              <a:buNone/>
            </a:pPr>
            <a:r>
              <a:rPr lang="en-US" sz="1500" b="0" i="0" u="none" strike="noStrike" cap="none">
                <a:solidFill>
                  <a:schemeClr val="dk1"/>
                </a:solidFill>
                <a:latin typeface="Calibri"/>
                <a:ea typeface="Calibri"/>
                <a:cs typeface="Calibri"/>
                <a:sym typeface="Calibri"/>
              </a:rPr>
              <a:t>• Can be built using cheap devices with uniform capacity</a:t>
            </a:r>
          </a:p>
          <a:p>
            <a:pPr marL="0" marR="0" lvl="0" indent="457200" algn="l" rtl="0">
              <a:spcBef>
                <a:spcPts val="0"/>
              </a:spcBef>
              <a:buSzPct val="25000"/>
              <a:buNone/>
            </a:pPr>
            <a:r>
              <a:rPr lang="en-US" sz="1500" b="0" i="0" u="none" strike="noStrike" cap="none">
                <a:solidFill>
                  <a:schemeClr val="dk1"/>
                </a:solidFill>
                <a:latin typeface="Calibri"/>
                <a:ea typeface="Calibri"/>
                <a:cs typeface="Calibri"/>
                <a:sym typeface="Calibri"/>
              </a:rPr>
              <a:t> – Each port supports same speed as end host</a:t>
            </a:r>
          </a:p>
          <a:p>
            <a:pPr marL="457200" marR="0" lvl="0" indent="0" algn="l" rtl="0">
              <a:spcBef>
                <a:spcPts val="0"/>
              </a:spcBef>
              <a:buSzPct val="25000"/>
              <a:buNone/>
            </a:pPr>
            <a:r>
              <a:rPr lang="en-US" sz="1500" b="0" i="0" u="none" strike="noStrike" cap="none">
                <a:solidFill>
                  <a:schemeClr val="dk1"/>
                </a:solidFill>
                <a:latin typeface="Calibri"/>
                <a:ea typeface="Calibri"/>
                <a:cs typeface="Calibri"/>
                <a:sym typeface="Calibri"/>
              </a:rPr>
              <a:t> – All devices can transmit at line speed if packets are distributed uniform along available paths </a:t>
            </a:r>
          </a:p>
          <a:p>
            <a:pPr marL="0" marR="0" lvl="0" indent="0" algn="l" rtl="0">
              <a:spcBef>
                <a:spcPts val="0"/>
              </a:spcBef>
              <a:buSzPct val="25000"/>
              <a:buNone/>
            </a:pPr>
            <a:r>
              <a:rPr lang="en-US" sz="1500" b="0" i="0" u="none" strike="noStrike" cap="none">
                <a:solidFill>
                  <a:schemeClr val="dk1"/>
                </a:solidFill>
                <a:latin typeface="Calibri"/>
                <a:ea typeface="Calibri"/>
                <a:cs typeface="Calibri"/>
                <a:sym typeface="Calibri"/>
              </a:rPr>
              <a:t>• Great scalability: k-port switch supports k3/4 servers</a:t>
            </a:r>
          </a:p>
        </p:txBody>
      </p:sp>
      <p:sp>
        <p:nvSpPr>
          <p:cNvPr id="224" name="Shape 224"/>
          <p:cNvSpPr txBox="1">
            <a:spLocks noGrp="1"/>
          </p:cNvSpPr>
          <p:nvPr>
            <p:ph type="sldNum" idx="12"/>
          </p:nvPr>
        </p:nvSpPr>
        <p:spPr>
          <a:xfrm>
            <a:off x="3970337" y="8829675"/>
            <a:ext cx="3038475" cy="465138"/>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marL="0" marR="0" lvl="0" indent="0" algn="just" rtl="0">
              <a:spcBef>
                <a:spcPts val="0"/>
              </a:spcBef>
              <a:buSzPct val="25000"/>
              <a:buNone/>
            </a:pPr>
            <a:r>
              <a:rPr lang="en-US" sz="1200" dirty="0" smtClean="0">
                <a:solidFill>
                  <a:schemeClr val="dk1"/>
                </a:solidFill>
                <a:latin typeface="Leelawadee UI" panose="020B0502040204020203" pitchFamily="34" charset="-34"/>
                <a:ea typeface="Rockwell"/>
                <a:cs typeface="Leelawadee UI" panose="020B0502040204020203" pitchFamily="34" charset="-34"/>
                <a:sym typeface="Rockwell"/>
              </a:rPr>
              <a:t>In this part, we applied naming rules that the paper mentioned by using Python. We built a same structure as the picture shows. Mainly, we have 4 pods, which contains 4*(4/2)^2 switches, and each Edge-layer switch links to 2 end host, each Aggregation-layer switch links to 2 lower layer switches and two core switches. Switches and end hosts’ IP addresses are arranged by the addressing algorithm in the paper. </a:t>
            </a:r>
          </a:p>
          <a:p>
            <a:pPr marL="0" marR="0" lvl="0" indent="0" algn="just" rtl="0">
              <a:spcBef>
                <a:spcPts val="0"/>
              </a:spcBef>
              <a:buSzPct val="25000"/>
              <a:buNone/>
            </a:pPr>
            <a:r>
              <a:rPr lang="en-US" sz="1200" dirty="0" smtClean="0">
                <a:solidFill>
                  <a:schemeClr val="dk1"/>
                </a:solidFill>
                <a:latin typeface="Leelawadee UI" panose="020B0502040204020203" pitchFamily="34" charset="-34"/>
                <a:ea typeface="Rockwell"/>
                <a:cs typeface="Leelawadee UI" panose="020B0502040204020203" pitchFamily="34" charset="-34"/>
                <a:sym typeface="Rockwell"/>
              </a:rPr>
              <a:t>We then ran some simulations using this DCN.</a:t>
            </a:r>
          </a:p>
          <a:p>
            <a:pPr lvl="0">
              <a:spcBef>
                <a:spcPts val="0"/>
              </a:spcBef>
              <a:buNone/>
            </a:pPr>
            <a:endParaRPr dirty="0"/>
          </a:p>
        </p:txBody>
      </p:sp>
      <p:sp>
        <p:nvSpPr>
          <p:cNvPr id="231" name="Shape 23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lgn="just" rtl="0">
              <a:spcBef>
                <a:spcPts val="0"/>
              </a:spcBef>
              <a:buClr>
                <a:schemeClr val="dk1"/>
              </a:buClr>
              <a:buSzPct val="25000"/>
              <a:buFont typeface="Arial"/>
              <a:buNone/>
            </a:pPr>
            <a:r>
              <a:rPr lang="en-US" sz="1400" dirty="0">
                <a:latin typeface="Rockwell"/>
                <a:ea typeface="Rockwell"/>
                <a:cs typeface="Rockwell"/>
                <a:sym typeface="Rockwell"/>
              </a:rPr>
              <a:t>These three figures show the routing table in each switch, assigned by specific algorithm. There are some differences between different layers. For example, core switches only have prefix tables because packets will not go up any more. When one packet comes to one switch, the switch will compare the packet destination IP with the table, first matches suffix table, then matches prefix table, then decide which port will the packet export. In this way, the response time will be much shorter than traditional way.</a:t>
            </a:r>
          </a:p>
          <a:p>
            <a:pPr lvl="0">
              <a:spcBef>
                <a:spcPts val="0"/>
              </a:spcBef>
              <a:buNone/>
            </a:pPr>
            <a:endParaRPr dirty="0"/>
          </a:p>
        </p:txBody>
      </p:sp>
      <p:sp>
        <p:nvSpPr>
          <p:cNvPr id="239" name="Shape 23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lgn="just" rtl="0">
              <a:spcBef>
                <a:spcPts val="0"/>
              </a:spcBef>
              <a:buClr>
                <a:schemeClr val="dk1"/>
              </a:buClr>
              <a:buSzPct val="25000"/>
              <a:buFont typeface="Arial"/>
              <a:buNone/>
            </a:pPr>
            <a:r>
              <a:rPr lang="en-US">
                <a:latin typeface="Rockwell"/>
                <a:ea typeface="Rockwell"/>
                <a:cs typeface="Rockwell"/>
                <a:sym typeface="Rockwell"/>
              </a:rPr>
              <a:t>After doing that, we can run simulation. This result shows the switches the packet went through from source host to destination host. First, the gateway switch of the source host (10.0.1.1) will only match the packet with the /0 first-level prefix, and therefore will forward the packet according to the  table. In that table, the packet matches the 0.0.0.3/8 suffix, which points to port 2 and switch 10.0.2.1. Switch 10.0.2.1 also follows the same steps and forwards on port 3, connected to core switch 10.4.1.1. The core switch matches the packet to a terminating 10.2.0.0/16 prefix, which points to the destination pod 2 on port 2, and switch 10.2.2.1. This switch belongs to the same pod as the destination subnet, and therefore has a terminating prefix, 10.2.0.0/24, which points to the switch responsible for that subnet, 10.2.0.1 on port 0. From there, switches deliver the packet to the destination host 10.2.0.3.</a:t>
            </a:r>
          </a:p>
          <a:p>
            <a:pPr lvl="0">
              <a:spcBef>
                <a:spcPts val="0"/>
              </a:spcBef>
              <a:buNone/>
            </a:pPr>
            <a:endParaRPr/>
          </a:p>
        </p:txBody>
      </p:sp>
      <p:sp>
        <p:nvSpPr>
          <p:cNvPr id="248" name="Shape 24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lgn="just" rtl="0">
              <a:spcBef>
                <a:spcPts val="0"/>
              </a:spcBef>
              <a:buClr>
                <a:schemeClr val="dk1"/>
              </a:buClr>
              <a:buSzPct val="25000"/>
              <a:buFont typeface="Arial"/>
              <a:buNone/>
            </a:pPr>
            <a:r>
              <a:rPr lang="en-US" sz="1400">
                <a:latin typeface="Rockwell"/>
                <a:ea typeface="Rockwell"/>
                <a:cs typeface="Rockwell"/>
                <a:sym typeface="Rockwell"/>
              </a:rPr>
              <a:t>We also ran several simulations on flow classification.</a:t>
            </a:r>
          </a:p>
          <a:p>
            <a:pPr lvl="0" algn="just" rtl="0">
              <a:spcBef>
                <a:spcPts val="0"/>
              </a:spcBef>
              <a:buClr>
                <a:schemeClr val="dk1"/>
              </a:buClr>
              <a:buSzPct val="25000"/>
              <a:buFont typeface="Arial"/>
              <a:buNone/>
            </a:pPr>
            <a:r>
              <a:rPr lang="en-US" sz="1400">
                <a:latin typeface="Rockwell"/>
                <a:ea typeface="Rockwell"/>
                <a:cs typeface="Rockwell"/>
                <a:sym typeface="Rockwell"/>
              </a:rPr>
              <a:t>When there is a new flow coming, we  can run the flow classification algorithm in order to :</a:t>
            </a:r>
          </a:p>
          <a:p>
            <a:pPr lvl="0" algn="just" rtl="0">
              <a:spcBef>
                <a:spcPts val="0"/>
              </a:spcBef>
              <a:buClr>
                <a:schemeClr val="dk1"/>
              </a:buClr>
              <a:buSzPct val="25000"/>
              <a:buFont typeface="Arial"/>
              <a:buNone/>
            </a:pPr>
            <a:r>
              <a:rPr lang="en-US" sz="1400">
                <a:latin typeface="Rockwell"/>
                <a:ea typeface="Rockwell"/>
                <a:cs typeface="Rockwell"/>
                <a:sym typeface="Rockwell"/>
              </a:rPr>
              <a:t>1.Recognize subsequent packets of the same flow, and forward them on the same outgoing port.</a:t>
            </a:r>
          </a:p>
          <a:p>
            <a:pPr lvl="0" algn="just" rtl="0">
              <a:spcBef>
                <a:spcPts val="0"/>
              </a:spcBef>
              <a:buClr>
                <a:schemeClr val="dk1"/>
              </a:buClr>
              <a:buSzPct val="25000"/>
              <a:buFont typeface="Arial"/>
              <a:buNone/>
            </a:pPr>
            <a:r>
              <a:rPr lang="en-US" sz="1400">
                <a:latin typeface="Rockwell"/>
                <a:ea typeface="Rockwell"/>
                <a:cs typeface="Rockwell"/>
                <a:sym typeface="Rockwell"/>
              </a:rPr>
              <a:t>2.Periodically reassign a minimal number of flow output ports to minimize any disparity between the aggregate flow capacity of different ports.</a:t>
            </a:r>
          </a:p>
          <a:p>
            <a:pPr lvl="0">
              <a:spcBef>
                <a:spcPts val="0"/>
              </a:spcBef>
              <a:buNone/>
            </a:pPr>
            <a:endParaRPr/>
          </a:p>
        </p:txBody>
      </p:sp>
      <p:sp>
        <p:nvSpPr>
          <p:cNvPr id="261" name="Shape 26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marL="685800" marR="0" lvl="2" indent="-228600" algn="l" rtl="0">
              <a:spcBef>
                <a:spcPts val="0"/>
              </a:spcBef>
              <a:spcAft>
                <a:spcPts val="0"/>
              </a:spcAft>
              <a:buClr>
                <a:schemeClr val="accent1"/>
              </a:buClr>
              <a:buSzPct val="75000"/>
              <a:buFont typeface="Noto Sans Symbols"/>
              <a:buChar char="■"/>
            </a:pPr>
            <a:r>
              <a:rPr lang="en-US" sz="1800" b="0" i="0" u="none" strike="noStrike" cap="none" dirty="0" smtClean="0">
                <a:solidFill>
                  <a:srgbClr val="595959"/>
                </a:solidFill>
                <a:latin typeface="Leelawadee UI" panose="020B0502040204020203" pitchFamily="34" charset="-34"/>
                <a:cs typeface="Leelawadee UI" panose="020B0502040204020203" pitchFamily="34" charset="-34"/>
                <a:sym typeface="Rockwell"/>
              </a:rPr>
              <a:t>Fat-Tree: center on switches</a:t>
            </a:r>
            <a:r>
              <a:rPr lang="en-US" dirty="0" smtClean="0">
                <a:latin typeface="Leelawadee UI" panose="020B0502040204020203" pitchFamily="34" charset="-34"/>
                <a:cs typeface="Leelawadee UI" panose="020B0502040204020203" pitchFamily="34" charset="-34"/>
              </a:rPr>
              <a:t>.</a:t>
            </a:r>
          </a:p>
          <a:p>
            <a:pPr marR="0" lvl="3" algn="l" rtl="0">
              <a:spcBef>
                <a:spcPts val="0"/>
              </a:spcBef>
              <a:spcAft>
                <a:spcPts val="0"/>
              </a:spcAft>
            </a:pPr>
            <a:r>
              <a:rPr lang="en-US" dirty="0" smtClean="0">
                <a:latin typeface="Leelawadee UI" panose="020B0502040204020203" pitchFamily="34" charset="-34"/>
                <a:cs typeface="Leelawadee UI" panose="020B0502040204020203" pitchFamily="34" charset="-34"/>
              </a:rPr>
              <a:t>Its scalability is limited by the number of core switches.</a:t>
            </a:r>
          </a:p>
          <a:p>
            <a:pPr marR="0" lvl="3" algn="l" rtl="0">
              <a:spcBef>
                <a:spcPts val="0"/>
              </a:spcBef>
              <a:spcAft>
                <a:spcPts val="0"/>
              </a:spcAft>
            </a:pPr>
            <a:r>
              <a:rPr lang="en-US" dirty="0" smtClean="0">
                <a:latin typeface="Leelawadee UI" panose="020B0502040204020203" pitchFamily="34" charset="-34"/>
                <a:cs typeface="Leelawadee UI" panose="020B0502040204020203" pitchFamily="34" charset="-34"/>
              </a:rPr>
              <a:t>The flow scheduling algorithm depends on core switches.</a:t>
            </a:r>
          </a:p>
          <a:p>
            <a:pPr lvl="0">
              <a:spcBef>
                <a:spcPts val="0"/>
              </a:spcBef>
              <a:buNone/>
            </a:pPr>
            <a:r>
              <a:rPr lang="en-US" dirty="0" smtClean="0"/>
              <a:t>	Which also limits its expandability. </a:t>
            </a:r>
          </a:p>
          <a:p>
            <a:pPr lvl="0">
              <a:spcBef>
                <a:spcPts val="0"/>
              </a:spcBef>
              <a:buNone/>
            </a:pPr>
            <a:r>
              <a:rPr lang="en-US" dirty="0" smtClean="0"/>
              <a:t>	Although don’t need to run the query, it will suffer a severe decrease of performance when a switch down.</a:t>
            </a:r>
          </a:p>
          <a:p>
            <a:pPr marR="0" lvl="3" algn="l" rtl="0">
              <a:spcBef>
                <a:spcPts val="0"/>
              </a:spcBef>
              <a:spcAft>
                <a:spcPts val="0"/>
              </a:spcAft>
            </a:pPr>
            <a:endParaRPr lang="en-US" dirty="0" smtClean="0">
              <a:latin typeface="Leelawadee UI" panose="020B0502040204020203" pitchFamily="34" charset="-34"/>
              <a:cs typeface="Leelawadee UI" panose="020B0502040204020203" pitchFamily="34" charset="-34"/>
            </a:endParaRPr>
          </a:p>
          <a:p>
            <a:pPr marL="685800" marR="0" lvl="2" indent="-228600" algn="l" rtl="0">
              <a:spcBef>
                <a:spcPts val="600"/>
              </a:spcBef>
              <a:spcAft>
                <a:spcPts val="0"/>
              </a:spcAft>
              <a:buClr>
                <a:schemeClr val="accent1"/>
              </a:buClr>
              <a:buSzPct val="75000"/>
              <a:buFont typeface="Noto Sans Symbols"/>
              <a:buChar char="■"/>
            </a:pPr>
            <a:r>
              <a:rPr lang="en-US" sz="1800" b="0" i="0" u="none" strike="noStrike" cap="none" dirty="0" smtClean="0">
                <a:solidFill>
                  <a:srgbClr val="595959"/>
                </a:solidFill>
                <a:latin typeface="Leelawadee UI" panose="020B0502040204020203" pitchFamily="34" charset="-34"/>
                <a:cs typeface="Leelawadee UI" panose="020B0502040204020203" pitchFamily="34" charset="-34"/>
                <a:sym typeface="Rockwell"/>
              </a:rPr>
              <a:t>Alternative Architectures: </a:t>
            </a:r>
            <a:r>
              <a:rPr lang="en-US" sz="1800" b="0" i="0" u="none" strike="noStrike" cap="none" dirty="0" err="1" smtClean="0">
                <a:solidFill>
                  <a:srgbClr val="595959"/>
                </a:solidFill>
                <a:latin typeface="Leelawadee UI" panose="020B0502040204020203" pitchFamily="34" charset="-34"/>
                <a:cs typeface="Leelawadee UI" panose="020B0502040204020203" pitchFamily="34" charset="-34"/>
                <a:sym typeface="Rockwell"/>
              </a:rPr>
              <a:t>DCell</a:t>
            </a:r>
            <a:r>
              <a:rPr lang="en-US" sz="1800" b="0" i="0" u="none" strike="noStrike" cap="none" dirty="0" smtClean="0">
                <a:solidFill>
                  <a:srgbClr val="595959"/>
                </a:solidFill>
                <a:latin typeface="Leelawadee UI" panose="020B0502040204020203" pitchFamily="34" charset="-34"/>
                <a:cs typeface="Leelawadee UI" panose="020B0502040204020203" pitchFamily="34" charset="-34"/>
                <a:sym typeface="Rockwell"/>
              </a:rPr>
              <a:t>, B</a:t>
            </a:r>
            <a:r>
              <a:rPr lang="en-US" dirty="0" smtClean="0">
                <a:latin typeface="Leelawadee UI" panose="020B0502040204020203" pitchFamily="34" charset="-34"/>
                <a:cs typeface="Leelawadee UI" panose="020B0502040204020203" pitchFamily="34" charset="-34"/>
              </a:rPr>
              <a:t>C</a:t>
            </a:r>
            <a:r>
              <a:rPr lang="en-US" sz="1800" b="0" i="0" u="none" strike="noStrike" cap="none" dirty="0" smtClean="0">
                <a:solidFill>
                  <a:srgbClr val="595959"/>
                </a:solidFill>
                <a:latin typeface="Leelawadee UI" panose="020B0502040204020203" pitchFamily="34" charset="-34"/>
                <a:cs typeface="Leelawadee UI" panose="020B0502040204020203" pitchFamily="34" charset="-34"/>
                <a:sym typeface="Rockwell"/>
              </a:rPr>
              <a:t>ube: center on server.</a:t>
            </a:r>
          </a:p>
          <a:p>
            <a:pPr marR="0" lvl="3" algn="l" rtl="0">
              <a:spcBef>
                <a:spcPts val="600"/>
              </a:spcBef>
              <a:spcAft>
                <a:spcPts val="0"/>
              </a:spcAft>
            </a:pPr>
            <a:r>
              <a:rPr lang="en-US" dirty="0" smtClean="0">
                <a:latin typeface="Leelawadee UI" panose="020B0502040204020203" pitchFamily="34" charset="-34"/>
                <a:cs typeface="Leelawadee UI" panose="020B0502040204020203" pitchFamily="34" charset="-34"/>
              </a:rPr>
              <a:t>BCube provide multipath routing and load equalization.</a:t>
            </a:r>
          </a:p>
          <a:p>
            <a:pPr marR="0" lvl="4" algn="l" rtl="0">
              <a:spcBef>
                <a:spcPts val="600"/>
              </a:spcBef>
              <a:spcAft>
                <a:spcPts val="0"/>
              </a:spcAft>
            </a:pPr>
            <a:r>
              <a:rPr lang="en-US" dirty="0" smtClean="0">
                <a:latin typeface="Leelawadee UI" panose="020B0502040204020203" pitchFamily="34" charset="-34"/>
                <a:cs typeface="Leelawadee UI" panose="020B0502040204020203" pitchFamily="34" charset="-34"/>
              </a:rPr>
              <a:t>If switch is down, impact on performance can be buffered.</a:t>
            </a:r>
          </a:p>
          <a:p>
            <a:pPr marR="0" lvl="3" algn="l" rtl="0">
              <a:spcBef>
                <a:spcPts val="600"/>
              </a:spcBef>
              <a:spcAft>
                <a:spcPts val="0"/>
              </a:spcAft>
            </a:pPr>
            <a:r>
              <a:rPr lang="en-US" dirty="0" err="1" smtClean="0">
                <a:latin typeface="Leelawadee UI" panose="020B0502040204020203" pitchFamily="34" charset="-34"/>
                <a:cs typeface="Leelawadee UI" panose="020B0502040204020203" pitchFamily="34" charset="-34"/>
              </a:rPr>
              <a:t>DCell</a:t>
            </a:r>
            <a:r>
              <a:rPr lang="en-US" dirty="0" smtClean="0">
                <a:latin typeface="Leelawadee UI" panose="020B0502040204020203" pitchFamily="34" charset="-34"/>
                <a:cs typeface="Leelawadee UI" panose="020B0502040204020203" pitchFamily="34" charset="-34"/>
              </a:rPr>
              <a:t> have a high scalability.</a:t>
            </a:r>
          </a:p>
          <a:p>
            <a:pPr marR="0" lvl="3" algn="l" rtl="0">
              <a:spcBef>
                <a:spcPts val="600"/>
              </a:spcBef>
              <a:spcAft>
                <a:spcPts val="0"/>
              </a:spcAft>
            </a:pPr>
            <a:r>
              <a:rPr lang="en-US" dirty="0" smtClean="0">
                <a:latin typeface="Leelawadee UI" panose="020B0502040204020203" pitchFamily="34" charset="-34"/>
                <a:cs typeface="Leelawadee UI" panose="020B0502040204020203" pitchFamily="34" charset="-34"/>
              </a:rPr>
              <a:t>Architectures center on server have a larger scalability, but also a higher complexity</a:t>
            </a:r>
            <a:endParaRPr lang="en-US" dirty="0" smtClean="0"/>
          </a:p>
        </p:txBody>
      </p:sp>
      <p:sp>
        <p:nvSpPr>
          <p:cNvPr id="268" name="Shape 26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701675" y="4416425"/>
            <a:ext cx="5607000" cy="4183200"/>
          </a:xfrm>
          <a:prstGeom prst="rect">
            <a:avLst/>
          </a:prstGeom>
        </p:spPr>
        <p:txBody>
          <a:bodyPr lIns="91425" tIns="91425" rIns="91425" bIns="91425" anchor="t" anchorCtr="0">
            <a:noAutofit/>
          </a:bodyPr>
          <a:lstStyle/>
          <a:p>
            <a:pPr marL="0" lvl="0" indent="-69850" algn="just" rtl="0">
              <a:lnSpc>
                <a:spcPct val="115000"/>
              </a:lnSpc>
              <a:spcBef>
                <a:spcPts val="0"/>
              </a:spcBef>
              <a:spcAft>
                <a:spcPts val="500"/>
              </a:spcAft>
              <a:buClr>
                <a:schemeClr val="dk1"/>
              </a:buClr>
              <a:buSzPct val="100000"/>
              <a:buFont typeface="Arial"/>
              <a:buNone/>
            </a:pPr>
            <a:r>
              <a:rPr lang="en-US" sz="1100" dirty="0">
                <a:latin typeface="Arial"/>
                <a:ea typeface="Arial"/>
                <a:cs typeface="Arial"/>
                <a:sym typeface="Arial"/>
              </a:rPr>
              <a:t>In recent years, modular data center (MDC) has become a new approach to building datacenter. The BCube architecture serves as a suitable fundamental building block to realize a MDC design, which requires special features such as </a:t>
            </a:r>
            <a:r>
              <a:rPr lang="en-US" sz="1100" dirty="0" err="1">
                <a:latin typeface="Arial"/>
                <a:ea typeface="Arial"/>
                <a:cs typeface="Arial"/>
                <a:sym typeface="Arial"/>
              </a:rPr>
              <a:t>as</a:t>
            </a:r>
            <a:r>
              <a:rPr lang="en-US" sz="1100" dirty="0">
                <a:latin typeface="Arial"/>
                <a:ea typeface="Arial"/>
                <a:cs typeface="Arial"/>
                <a:sym typeface="Arial"/>
              </a:rPr>
              <a:t> higher network capacity and graceful performance degradation in the event of hardware failures.</a:t>
            </a:r>
          </a:p>
          <a:p>
            <a:pPr marL="0" lvl="0" indent="-69850" algn="just" rtl="0">
              <a:lnSpc>
                <a:spcPct val="115000"/>
              </a:lnSpc>
              <a:spcBef>
                <a:spcPts val="0"/>
              </a:spcBef>
              <a:spcAft>
                <a:spcPts val="500"/>
              </a:spcAft>
              <a:buClr>
                <a:schemeClr val="dk1"/>
              </a:buClr>
              <a:buSzPct val="100000"/>
              <a:buFont typeface="Arial"/>
              <a:buNone/>
            </a:pPr>
            <a:r>
              <a:rPr lang="en-US" sz="1100" dirty="0">
                <a:latin typeface="Arial"/>
                <a:ea typeface="Arial"/>
                <a:cs typeface="Arial"/>
                <a:sym typeface="Arial"/>
              </a:rPr>
              <a:t>One of the reasons why BCube performs better in both metrics is due to its network architecture having multiple possible paths to send a traffic flow from point A to point B. This would bring about lesser traffic congestion and more available bandwidth.  </a:t>
            </a:r>
          </a:p>
          <a:p>
            <a:pPr marL="0" lvl="0" indent="-69850" algn="just" rtl="0">
              <a:lnSpc>
                <a:spcPct val="115000"/>
              </a:lnSpc>
              <a:spcBef>
                <a:spcPts val="0"/>
              </a:spcBef>
              <a:spcAft>
                <a:spcPts val="500"/>
              </a:spcAft>
              <a:buClr>
                <a:schemeClr val="dk1"/>
              </a:buClr>
              <a:buSzPct val="100000"/>
              <a:buFont typeface="Arial"/>
              <a:buNone/>
            </a:pPr>
            <a:r>
              <a:rPr lang="en-US" sz="1100" dirty="0">
                <a:latin typeface="Arial"/>
                <a:ea typeface="Arial"/>
                <a:cs typeface="Arial"/>
                <a:sym typeface="Arial"/>
              </a:rPr>
              <a:t>Moreover, servers in the BCube architecture act as relay nodes and help one another to speed up packet routing and traffic flow, thus resulting in improved throughput and packet delay performance over the Fat tree architecture.  </a:t>
            </a:r>
          </a:p>
          <a:p>
            <a:pPr marL="0" lvl="0" indent="-69850" algn="just" rtl="0">
              <a:lnSpc>
                <a:spcPct val="115000"/>
              </a:lnSpc>
              <a:spcBef>
                <a:spcPts val="0"/>
              </a:spcBef>
              <a:spcAft>
                <a:spcPts val="500"/>
              </a:spcAft>
              <a:buClr>
                <a:schemeClr val="dk1"/>
              </a:buClr>
              <a:buSzPct val="100000"/>
              <a:buFont typeface="Arial"/>
              <a:buNone/>
            </a:pPr>
            <a:endParaRPr sz="1100" dirty="0">
              <a:latin typeface="Arial"/>
              <a:ea typeface="Arial"/>
              <a:cs typeface="Arial"/>
              <a:sym typeface="Arial"/>
            </a:endParaRPr>
          </a:p>
          <a:p>
            <a:pPr lvl="0">
              <a:spcBef>
                <a:spcPts val="0"/>
              </a:spcBef>
              <a:buNone/>
            </a:pPr>
            <a:endParaRPr dirty="0"/>
          </a:p>
        </p:txBody>
      </p:sp>
      <p:sp>
        <p:nvSpPr>
          <p:cNvPr id="278" name="Shape 278"/>
          <p:cNvSpPr txBox="1">
            <a:spLocks noGrp="1"/>
          </p:cNvSpPr>
          <p:nvPr>
            <p:ph type="sldNum" idx="12"/>
          </p:nvPr>
        </p:nvSpPr>
        <p:spPr>
          <a:xfrm>
            <a:off x="3970337" y="8829675"/>
            <a:ext cx="3038399" cy="4650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4800600" y="4624667"/>
            <a:ext cx="4038599" cy="93345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Rockwell"/>
              <a:buNone/>
              <a:defRPr sz="2800" b="0" i="0" u="none" strike="noStrike" cap="none">
                <a:solidFill>
                  <a:schemeClr val="accen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4800600" y="5562598"/>
            <a:ext cx="4038599" cy="748552"/>
          </a:xfrm>
          <a:prstGeom prst="rect">
            <a:avLst/>
          </a:prstGeom>
          <a:noFill/>
          <a:ln>
            <a:noFill/>
          </a:ln>
        </p:spPr>
        <p:txBody>
          <a:bodyPr lIns="91425" tIns="91425" rIns="91425" bIns="91425" anchor="t" anchorCtr="0"/>
          <a:lstStyle>
            <a:lvl1pPr marL="0" marR="0" lvl="0" indent="0" algn="l" rtl="0">
              <a:spcBef>
                <a:spcPts val="300"/>
              </a:spcBef>
              <a:buClr>
                <a:schemeClr val="accent1"/>
              </a:buClr>
              <a:buFont typeface="Noto Sans Symbols"/>
              <a:buNone/>
              <a:defRPr sz="1400" b="0" i="0" u="none" strike="noStrike" cap="none">
                <a:solidFill>
                  <a:srgbClr val="888888"/>
                </a:solidFill>
                <a:latin typeface="Rockwell"/>
                <a:ea typeface="Rockwell"/>
                <a:cs typeface="Rockwell"/>
                <a:sym typeface="Rockwell"/>
              </a:defRPr>
            </a:lvl1pPr>
            <a:lvl2pPr marL="457200" marR="0" lvl="1" indent="0" algn="ctr" rtl="0">
              <a:spcBef>
                <a:spcPts val="600"/>
              </a:spcBef>
              <a:buClr>
                <a:srgbClr val="A7A7AB"/>
              </a:buClr>
              <a:buFont typeface="Noto Sans Symbols"/>
              <a:buNone/>
              <a:defRPr sz="1800" b="0" i="0" u="none" strike="noStrike" cap="none">
                <a:solidFill>
                  <a:srgbClr val="888888"/>
                </a:solidFill>
                <a:latin typeface="Rockwell"/>
                <a:ea typeface="Rockwell"/>
                <a:cs typeface="Rockwell"/>
                <a:sym typeface="Rockwell"/>
              </a:defRPr>
            </a:lvl2pPr>
            <a:lvl3pPr marL="914400" marR="0" lvl="2" indent="0" algn="ctr" rtl="0">
              <a:spcBef>
                <a:spcPts val="600"/>
              </a:spcBef>
              <a:buClr>
                <a:schemeClr val="accent1"/>
              </a:buClr>
              <a:buFont typeface="Noto Sans Symbols"/>
              <a:buNone/>
              <a:defRPr sz="1800" b="0" i="0" u="none" strike="noStrike" cap="none">
                <a:solidFill>
                  <a:srgbClr val="888888"/>
                </a:solidFill>
                <a:latin typeface="Rockwell"/>
                <a:ea typeface="Rockwell"/>
                <a:cs typeface="Rockwell"/>
                <a:sym typeface="Rockwell"/>
              </a:defRPr>
            </a:lvl3pPr>
            <a:lvl4pPr marL="1371600" marR="0" lvl="3" indent="0" algn="ctr" rtl="0">
              <a:spcBef>
                <a:spcPts val="600"/>
              </a:spcBef>
              <a:buClr>
                <a:srgbClr val="A7A7AB"/>
              </a:buClr>
              <a:buFont typeface="Noto Sans Symbols"/>
              <a:buNone/>
              <a:defRPr sz="1800" b="0" i="0" u="none" strike="noStrike" cap="none">
                <a:solidFill>
                  <a:srgbClr val="888888"/>
                </a:solidFill>
                <a:latin typeface="Rockwell"/>
                <a:ea typeface="Rockwell"/>
                <a:cs typeface="Rockwell"/>
                <a:sym typeface="Rockwell"/>
              </a:defRPr>
            </a:lvl4pPr>
            <a:lvl5pPr marL="1828800" marR="0" lvl="4" indent="0" algn="ctr" rtl="0">
              <a:spcBef>
                <a:spcPts val="600"/>
              </a:spcBef>
              <a:buClr>
                <a:schemeClr val="accent1"/>
              </a:buClr>
              <a:buFont typeface="Noto Sans Symbols"/>
              <a:buNone/>
              <a:defRPr sz="1800" b="0" i="0" u="none" strike="noStrike" cap="none">
                <a:solidFill>
                  <a:srgbClr val="888888"/>
                </a:solidFill>
                <a:latin typeface="Rockwell"/>
                <a:ea typeface="Rockwell"/>
                <a:cs typeface="Rockwell"/>
                <a:sym typeface="Rockwell"/>
              </a:defRPr>
            </a:lvl5pPr>
            <a:lvl6pPr marL="2286000" marR="0" lvl="5" indent="0" algn="ctr" rtl="0">
              <a:spcBef>
                <a:spcPts val="360"/>
              </a:spcBef>
              <a:buClr>
                <a:srgbClr val="A7A7AB"/>
              </a:buClr>
              <a:buFont typeface="Noto Sans Symbols"/>
              <a:buNone/>
              <a:defRPr sz="1800" b="0" i="0" u="none" strike="noStrike" cap="none">
                <a:solidFill>
                  <a:srgbClr val="888888"/>
                </a:solidFill>
                <a:latin typeface="Rockwell"/>
                <a:ea typeface="Rockwell"/>
                <a:cs typeface="Rockwell"/>
                <a:sym typeface="Rockwell"/>
              </a:defRPr>
            </a:lvl6pPr>
            <a:lvl7pPr marL="2743200" marR="0" lvl="6" indent="0" algn="ctr" rtl="0">
              <a:spcBef>
                <a:spcPts val="360"/>
              </a:spcBef>
              <a:buClr>
                <a:schemeClr val="accent1"/>
              </a:buClr>
              <a:buFont typeface="Noto Sans Symbols"/>
              <a:buNone/>
              <a:defRPr sz="1800" b="0" i="0" u="none" strike="noStrike" cap="none">
                <a:solidFill>
                  <a:srgbClr val="888888"/>
                </a:solidFill>
                <a:latin typeface="Rockwell"/>
                <a:ea typeface="Rockwell"/>
                <a:cs typeface="Rockwell"/>
                <a:sym typeface="Rockwell"/>
              </a:defRPr>
            </a:lvl7pPr>
            <a:lvl8pPr marL="3200400" marR="0" lvl="7" indent="0" algn="ctr" rtl="0">
              <a:spcBef>
                <a:spcPts val="360"/>
              </a:spcBef>
              <a:buClr>
                <a:srgbClr val="A7A7AB"/>
              </a:buClr>
              <a:buFont typeface="Noto Sans Symbols"/>
              <a:buNone/>
              <a:defRPr sz="1800" b="0" i="0" u="none" strike="noStrike" cap="none">
                <a:solidFill>
                  <a:srgbClr val="888888"/>
                </a:solidFill>
                <a:latin typeface="Rockwell"/>
                <a:ea typeface="Rockwell"/>
                <a:cs typeface="Rockwell"/>
                <a:sym typeface="Rockwell"/>
              </a:defRPr>
            </a:lvl8pPr>
            <a:lvl9pPr marL="3657600" marR="0" lvl="8" indent="0" algn="ctr" rtl="0">
              <a:spcBef>
                <a:spcPts val="360"/>
              </a:spcBef>
              <a:buClr>
                <a:schemeClr val="accent1"/>
              </a:buClr>
              <a:buFont typeface="Noto Sans Symbols"/>
              <a:buNone/>
              <a:defRPr sz="1800" b="0" i="0" u="none" strike="noStrike" cap="none">
                <a:solidFill>
                  <a:srgbClr val="888888"/>
                </a:solidFill>
                <a:latin typeface="Rockwell"/>
                <a:ea typeface="Rockwell"/>
                <a:cs typeface="Rockwell"/>
                <a:sym typeface="Rockwell"/>
              </a:defRPr>
            </a:lvl9pPr>
          </a:lstStyle>
          <a:p>
            <a:endParaRPr/>
          </a:p>
        </p:txBody>
      </p:sp>
      <p:sp>
        <p:nvSpPr>
          <p:cNvPr id="18" name="Shape 18"/>
          <p:cNvSpPr txBox="1">
            <a:spLocks noGrp="1"/>
          </p:cNvSpPr>
          <p:nvPr>
            <p:ph type="dt" idx="10"/>
          </p:nvPr>
        </p:nvSpPr>
        <p:spPr>
          <a:xfrm>
            <a:off x="4800600" y="6425639"/>
            <a:ext cx="1232646" cy="365125"/>
          </a:xfrm>
          <a:prstGeom prst="rect">
            <a:avLst/>
          </a:prstGeom>
          <a:noFill/>
          <a:ln>
            <a:noFill/>
          </a:ln>
        </p:spPr>
        <p:txBody>
          <a:bodyPr lIns="91425" tIns="91425" rIns="91425" bIns="91425" anchor="ctr" anchorCtr="0"/>
          <a:lstStyle>
            <a:lvl1pPr marL="0" marR="0" lvl="0" indent="0" algn="l" rtl="0">
              <a:spcBef>
                <a:spcPts val="0"/>
              </a:spcBef>
              <a:buNone/>
              <a:defRPr sz="1100" b="0" i="0" u="none" strike="noStrike" cap="none">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9" name="Shape 19"/>
          <p:cNvSpPr txBox="1">
            <a:spLocks noGrp="1"/>
          </p:cNvSpPr>
          <p:nvPr>
            <p:ph type="ftr" idx="11"/>
          </p:nvPr>
        </p:nvSpPr>
        <p:spPr>
          <a:xfrm>
            <a:off x="6311153" y="6425639"/>
            <a:ext cx="2617694" cy="365125"/>
          </a:xfrm>
          <a:prstGeom prst="rect">
            <a:avLst/>
          </a:prstGeom>
          <a:noFill/>
          <a:ln>
            <a:noFill/>
          </a:ln>
        </p:spPr>
        <p:txBody>
          <a:bodyPr lIns="91425" tIns="91425" rIns="91425" bIns="91425" anchor="ctr" anchorCtr="0"/>
          <a:lstStyle>
            <a:lvl1pPr marL="0" marR="0" lvl="0" indent="0" algn="r" rtl="0">
              <a:spcBef>
                <a:spcPts val="0"/>
              </a:spcBef>
              <a:buNone/>
              <a:defRPr sz="1100" b="0" i="0" u="none" strike="noStrike" cap="none">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20" name="Shape 20"/>
          <p:cNvSpPr/>
          <p:nvPr/>
        </p:nvSpPr>
        <p:spPr>
          <a:xfrm>
            <a:off x="282575" y="228600"/>
            <a:ext cx="4235450" cy="4187952"/>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ckwell"/>
              <a:ea typeface="Rockwell"/>
              <a:cs typeface="Rockwell"/>
              <a:sym typeface="Rockwell"/>
            </a:endParaRPr>
          </a:p>
        </p:txBody>
      </p:sp>
      <p:sp>
        <p:nvSpPr>
          <p:cNvPr id="21" name="Shape 21"/>
          <p:cNvSpPr/>
          <p:nvPr/>
        </p:nvSpPr>
        <p:spPr>
          <a:xfrm>
            <a:off x="6802438" y="228600"/>
            <a:ext cx="2057400" cy="2039112"/>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ckwell"/>
              <a:ea typeface="Rockwell"/>
              <a:cs typeface="Rockwell"/>
              <a:sym typeface="Rockwell"/>
            </a:endParaRPr>
          </a:p>
        </p:txBody>
      </p:sp>
      <p:sp>
        <p:nvSpPr>
          <p:cNvPr id="22" name="Shape 22"/>
          <p:cNvSpPr/>
          <p:nvPr/>
        </p:nvSpPr>
        <p:spPr>
          <a:xfrm>
            <a:off x="4624387" y="2377440"/>
            <a:ext cx="2057400" cy="2039112"/>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ckwell"/>
              <a:ea typeface="Rockwell"/>
              <a:cs typeface="Rockwell"/>
              <a:sym typeface="Rockwell"/>
            </a:endParaRPr>
          </a:p>
        </p:txBody>
      </p:sp>
      <p:sp>
        <p:nvSpPr>
          <p:cNvPr id="23" name="Shape 23"/>
          <p:cNvSpPr txBox="1"/>
          <p:nvPr/>
        </p:nvSpPr>
        <p:spPr>
          <a:xfrm>
            <a:off x="424891" y="174811"/>
            <a:ext cx="413309" cy="83099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5400" b="1" i="0" u="none" strike="noStrike" cap="none">
                <a:solidFill>
                  <a:srgbClr val="A7A7AB"/>
                </a:solidFill>
                <a:latin typeface="Rockwell"/>
                <a:ea typeface="Rockwell"/>
                <a:cs typeface="Rockwell"/>
                <a:sym typeface="Rockwell"/>
              </a:rPr>
              <a:t>+</a:t>
            </a:r>
          </a:p>
        </p:txBody>
      </p:sp>
      <p:sp>
        <p:nvSpPr>
          <p:cNvPr id="24" name="Shape 24"/>
          <p:cNvSpPr/>
          <p:nvPr/>
        </p:nvSpPr>
        <p:spPr>
          <a:xfrm>
            <a:off x="4624387" y="228600"/>
            <a:ext cx="2057400" cy="2039112"/>
          </a:xfrm>
          <a:prstGeom prst="rect">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25" name="Shape 25"/>
          <p:cNvSpPr/>
          <p:nvPr/>
        </p:nvSpPr>
        <p:spPr>
          <a:xfrm>
            <a:off x="6802438" y="2377440"/>
            <a:ext cx="2057400" cy="203911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 Content">
    <p:spTree>
      <p:nvGrpSpPr>
        <p:cNvPr id="1" name="Shape 105"/>
        <p:cNvGrpSpPr/>
        <p:nvPr/>
      </p:nvGrpSpPr>
      <p:grpSpPr>
        <a:xfrm>
          <a:off x="0" y="0"/>
          <a:ext cx="0" cy="0"/>
          <a:chOff x="0" y="0"/>
          <a:chExt cx="0" cy="0"/>
        </a:xfrm>
      </p:grpSpPr>
      <p:sp>
        <p:nvSpPr>
          <p:cNvPr id="106" name="Shape 106"/>
          <p:cNvSpPr/>
          <p:nvPr/>
        </p:nvSpPr>
        <p:spPr>
          <a:xfrm>
            <a:off x="8166846" y="282573"/>
            <a:ext cx="685799" cy="16001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107" name="Shape 107"/>
          <p:cNvSpPr txBox="1"/>
          <p:nvPr/>
        </p:nvSpPr>
        <p:spPr>
          <a:xfrm>
            <a:off x="223185" y="228600"/>
            <a:ext cx="260908" cy="553997"/>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3600" b="1">
                <a:solidFill>
                  <a:srgbClr val="A7A7AB"/>
                </a:solidFill>
                <a:latin typeface="Rockwell"/>
                <a:ea typeface="Rockwell"/>
                <a:cs typeface="Rockwell"/>
                <a:sym typeface="Rockwell"/>
              </a:rPr>
              <a:t>+</a:t>
            </a:r>
          </a:p>
        </p:txBody>
      </p:sp>
      <p:sp>
        <p:nvSpPr>
          <p:cNvPr id="108" name="Shape 108"/>
          <p:cNvSpPr txBox="1">
            <a:spLocks noGrp="1"/>
          </p:cNvSpPr>
          <p:nvPr>
            <p:ph type="title"/>
          </p:nvPr>
        </p:nvSpPr>
        <p:spPr>
          <a:xfrm>
            <a:off x="498474" y="484093"/>
            <a:ext cx="7556312" cy="1116105"/>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Rockwell"/>
              <a:buNone/>
              <a:defRPr sz="3600" b="0" i="0" u="none" strike="noStrike" cap="none">
                <a:solidFill>
                  <a:schemeClr val="accen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9" name="Shape 109"/>
          <p:cNvSpPr txBox="1">
            <a:spLocks noGrp="1"/>
          </p:cNvSpPr>
          <p:nvPr>
            <p:ph type="dt" idx="10"/>
          </p:nvPr>
        </p:nvSpPr>
        <p:spPr>
          <a:xfrm>
            <a:off x="6795246" y="6423585"/>
            <a:ext cx="2133599" cy="365125"/>
          </a:xfrm>
          <a:prstGeom prst="rect">
            <a:avLst/>
          </a:prstGeom>
          <a:noFill/>
          <a:ln>
            <a:noFill/>
          </a:ln>
        </p:spPr>
        <p:txBody>
          <a:bodyPr lIns="91425" tIns="91425" rIns="91425" bIns="91425" anchor="ctr" anchorCtr="0"/>
          <a:lstStyle>
            <a:lvl1pPr marL="0" marR="0" lvl="0" indent="0" algn="r"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10" name="Shape 110"/>
          <p:cNvSpPr txBox="1">
            <a:spLocks noGrp="1"/>
          </p:cNvSpPr>
          <p:nvPr>
            <p:ph type="ftr" idx="11"/>
          </p:nvPr>
        </p:nvSpPr>
        <p:spPr>
          <a:xfrm>
            <a:off x="201706" y="6423585"/>
            <a:ext cx="6122893" cy="365125"/>
          </a:xfrm>
          <a:prstGeom prst="rect">
            <a:avLst/>
          </a:prstGeom>
          <a:noFill/>
          <a:ln>
            <a:noFill/>
          </a:ln>
        </p:spPr>
        <p:txBody>
          <a:bodyPr lIns="91425" tIns="91425" rIns="91425" bIns="91425" anchor="ctr" anchorCtr="0"/>
          <a:lstStyle>
            <a:lvl1pPr marL="0" marR="0" lvl="0" indent="0" algn="l"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11" name="Shape 111"/>
          <p:cNvSpPr txBox="1">
            <a:spLocks noGrp="1"/>
          </p:cNvSpPr>
          <p:nvPr>
            <p:ph type="sldNum" idx="12"/>
          </p:nvPr>
        </p:nvSpPr>
        <p:spPr>
          <a:xfrm>
            <a:off x="8305800" y="242234"/>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a:solidFill>
                  <a:schemeClr val="lt1"/>
                </a:solidFill>
                <a:latin typeface="Rockwell"/>
                <a:ea typeface="Rockwell"/>
                <a:cs typeface="Rockwell"/>
                <a:sym typeface="Rockwell"/>
              </a:rPr>
              <a:t>‹#›</a:t>
            </a:fld>
            <a:endParaRPr lang="en-US" sz="1400">
              <a:solidFill>
                <a:schemeClr val="lt1"/>
              </a:solidFill>
              <a:latin typeface="Rockwell"/>
              <a:ea typeface="Rockwell"/>
              <a:cs typeface="Rockwell"/>
              <a:sym typeface="Rockwell"/>
            </a:endParaRPr>
          </a:p>
        </p:txBody>
      </p:sp>
      <p:sp>
        <p:nvSpPr>
          <p:cNvPr id="112" name="Shape 112"/>
          <p:cNvSpPr txBox="1">
            <a:spLocks noGrp="1"/>
          </p:cNvSpPr>
          <p:nvPr>
            <p:ph type="body" idx="1"/>
          </p:nvPr>
        </p:nvSpPr>
        <p:spPr>
          <a:xfrm>
            <a:off x="502920" y="1985963"/>
            <a:ext cx="3657413" cy="1965959"/>
          </a:xfrm>
          <a:prstGeom prst="rect">
            <a:avLst/>
          </a:prstGeom>
          <a:noFill/>
          <a:ln>
            <a:noFill/>
          </a:ln>
        </p:spPr>
        <p:txBody>
          <a:bodyPr lIns="91425" tIns="91425" rIns="91425" bIns="91425" anchor="t" anchorCtr="0"/>
          <a:lstStyle>
            <a:lvl1pPr marL="228600" marR="0" lvl="0" indent="-142875" algn="l" rtl="0">
              <a:spcBef>
                <a:spcPts val="20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113" name="Shape 113"/>
          <p:cNvSpPr txBox="1">
            <a:spLocks noGrp="1"/>
          </p:cNvSpPr>
          <p:nvPr>
            <p:ph type="body" idx="2"/>
          </p:nvPr>
        </p:nvSpPr>
        <p:spPr>
          <a:xfrm>
            <a:off x="502920" y="4164964"/>
            <a:ext cx="3657413" cy="1965959"/>
          </a:xfrm>
          <a:prstGeom prst="rect">
            <a:avLst/>
          </a:prstGeom>
          <a:noFill/>
          <a:ln>
            <a:noFill/>
          </a:ln>
        </p:spPr>
        <p:txBody>
          <a:bodyPr lIns="91425" tIns="91425" rIns="91425" bIns="91425" anchor="t" anchorCtr="0"/>
          <a:lstStyle>
            <a:lvl1pPr marL="228600" marR="0" lvl="0" indent="-142875" algn="l" rtl="0">
              <a:spcBef>
                <a:spcPts val="20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114" name="Shape 114"/>
          <p:cNvSpPr txBox="1">
            <a:spLocks noGrp="1"/>
          </p:cNvSpPr>
          <p:nvPr>
            <p:ph type="body" idx="3"/>
          </p:nvPr>
        </p:nvSpPr>
        <p:spPr>
          <a:xfrm>
            <a:off x="4410075" y="1985963"/>
            <a:ext cx="3657600" cy="1965959"/>
          </a:xfrm>
          <a:prstGeom prst="rect">
            <a:avLst/>
          </a:prstGeom>
          <a:noFill/>
          <a:ln>
            <a:noFill/>
          </a:ln>
        </p:spPr>
        <p:txBody>
          <a:bodyPr lIns="91425" tIns="91425" rIns="91425" bIns="91425" anchor="t" anchorCtr="0"/>
          <a:lstStyle>
            <a:lvl1pPr marL="228600" marR="0" lvl="0" indent="-142875" algn="l" rtl="0">
              <a:spcBef>
                <a:spcPts val="20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115" name="Shape 115"/>
          <p:cNvSpPr txBox="1">
            <a:spLocks noGrp="1"/>
          </p:cNvSpPr>
          <p:nvPr>
            <p:ph type="body" idx="4"/>
          </p:nvPr>
        </p:nvSpPr>
        <p:spPr>
          <a:xfrm>
            <a:off x="4410075" y="4169664"/>
            <a:ext cx="3657600" cy="1965959"/>
          </a:xfrm>
          <a:prstGeom prst="rect">
            <a:avLst/>
          </a:prstGeom>
          <a:noFill/>
          <a:ln>
            <a:noFill/>
          </a:ln>
        </p:spPr>
        <p:txBody>
          <a:bodyPr lIns="91425" tIns="91425" rIns="91425" bIns="91425" anchor="t" anchorCtr="0"/>
          <a:lstStyle>
            <a:lvl1pPr marL="228600" marR="0" lvl="0" indent="-142875" algn="l" rtl="0">
              <a:spcBef>
                <a:spcPts val="20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Only">
    <p:spTree>
      <p:nvGrpSpPr>
        <p:cNvPr id="1" name="Shape 116"/>
        <p:cNvGrpSpPr/>
        <p:nvPr/>
      </p:nvGrpSpPr>
      <p:grpSpPr>
        <a:xfrm>
          <a:off x="0" y="0"/>
          <a:ext cx="0" cy="0"/>
          <a:chOff x="0" y="0"/>
          <a:chExt cx="0" cy="0"/>
        </a:xfrm>
      </p:grpSpPr>
      <p:sp>
        <p:nvSpPr>
          <p:cNvPr id="117" name="Shape 117"/>
          <p:cNvSpPr/>
          <p:nvPr/>
        </p:nvSpPr>
        <p:spPr>
          <a:xfrm>
            <a:off x="8166846" y="282573"/>
            <a:ext cx="685799" cy="16001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118" name="Shape 118"/>
          <p:cNvSpPr txBox="1"/>
          <p:nvPr/>
        </p:nvSpPr>
        <p:spPr>
          <a:xfrm>
            <a:off x="223185" y="228600"/>
            <a:ext cx="260908" cy="553997"/>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3600" b="1">
                <a:solidFill>
                  <a:srgbClr val="A7A7AB"/>
                </a:solidFill>
                <a:latin typeface="Rockwell"/>
                <a:ea typeface="Rockwell"/>
                <a:cs typeface="Rockwell"/>
                <a:sym typeface="Rockwell"/>
              </a:rPr>
              <a:t>+</a:t>
            </a:r>
          </a:p>
        </p:txBody>
      </p:sp>
      <p:sp>
        <p:nvSpPr>
          <p:cNvPr id="119" name="Shape 119"/>
          <p:cNvSpPr txBox="1">
            <a:spLocks noGrp="1"/>
          </p:cNvSpPr>
          <p:nvPr>
            <p:ph type="title"/>
          </p:nvPr>
        </p:nvSpPr>
        <p:spPr>
          <a:xfrm>
            <a:off x="498474" y="484093"/>
            <a:ext cx="7556312" cy="1116105"/>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Rockwell"/>
              <a:buNone/>
              <a:defRPr sz="3600" b="0" i="0" u="none" strike="noStrike" cap="none">
                <a:solidFill>
                  <a:schemeClr val="accen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0" name="Shape 120"/>
          <p:cNvSpPr txBox="1">
            <a:spLocks noGrp="1"/>
          </p:cNvSpPr>
          <p:nvPr>
            <p:ph type="dt" idx="10"/>
          </p:nvPr>
        </p:nvSpPr>
        <p:spPr>
          <a:xfrm>
            <a:off x="6795246" y="6423585"/>
            <a:ext cx="2133599" cy="365125"/>
          </a:xfrm>
          <a:prstGeom prst="rect">
            <a:avLst/>
          </a:prstGeom>
          <a:noFill/>
          <a:ln>
            <a:noFill/>
          </a:ln>
        </p:spPr>
        <p:txBody>
          <a:bodyPr lIns="91425" tIns="91425" rIns="91425" bIns="91425" anchor="ctr" anchorCtr="0"/>
          <a:lstStyle>
            <a:lvl1pPr marL="0" marR="0" lvl="0" indent="0" algn="r"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21" name="Shape 121"/>
          <p:cNvSpPr txBox="1">
            <a:spLocks noGrp="1"/>
          </p:cNvSpPr>
          <p:nvPr>
            <p:ph type="ftr" idx="11"/>
          </p:nvPr>
        </p:nvSpPr>
        <p:spPr>
          <a:xfrm>
            <a:off x="201706" y="6423585"/>
            <a:ext cx="6122893" cy="365125"/>
          </a:xfrm>
          <a:prstGeom prst="rect">
            <a:avLst/>
          </a:prstGeom>
          <a:noFill/>
          <a:ln>
            <a:noFill/>
          </a:ln>
        </p:spPr>
        <p:txBody>
          <a:bodyPr lIns="91425" tIns="91425" rIns="91425" bIns="91425" anchor="ctr" anchorCtr="0"/>
          <a:lstStyle>
            <a:lvl1pPr marL="0" marR="0" lvl="0" indent="0" algn="l"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22" name="Shape 122"/>
          <p:cNvSpPr txBox="1">
            <a:spLocks noGrp="1"/>
          </p:cNvSpPr>
          <p:nvPr>
            <p:ph type="sldNum" idx="12"/>
          </p:nvPr>
        </p:nvSpPr>
        <p:spPr>
          <a:xfrm>
            <a:off x="8305800" y="242234"/>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a:solidFill>
                  <a:schemeClr val="lt1"/>
                </a:solidFill>
                <a:latin typeface="Rockwell"/>
                <a:ea typeface="Rockwell"/>
                <a:cs typeface="Rockwell"/>
                <a:sym typeface="Rockwell"/>
              </a:rPr>
              <a:t>‹#›</a:t>
            </a:fld>
            <a:endParaRPr lang="en-US" sz="1400">
              <a:solidFill>
                <a:schemeClr val="lt1"/>
              </a:solidFill>
              <a:latin typeface="Rockwell"/>
              <a:ea typeface="Rockwell"/>
              <a:cs typeface="Rockwell"/>
              <a:sym typeface="Rockwe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123"/>
        <p:cNvGrpSpPr/>
        <p:nvPr/>
      </p:nvGrpSpPr>
      <p:grpSpPr>
        <a:xfrm>
          <a:off x="0" y="0"/>
          <a:ext cx="0" cy="0"/>
          <a:chOff x="0" y="0"/>
          <a:chExt cx="0" cy="0"/>
        </a:xfrm>
      </p:grpSpPr>
      <p:sp>
        <p:nvSpPr>
          <p:cNvPr id="124" name="Shape 124"/>
          <p:cNvSpPr/>
          <p:nvPr/>
        </p:nvSpPr>
        <p:spPr>
          <a:xfrm>
            <a:off x="8166846" y="282572"/>
            <a:ext cx="685799" cy="302217"/>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125" name="Shape 125"/>
          <p:cNvSpPr txBox="1">
            <a:spLocks noGrp="1"/>
          </p:cNvSpPr>
          <p:nvPr>
            <p:ph type="dt" idx="10"/>
          </p:nvPr>
        </p:nvSpPr>
        <p:spPr>
          <a:xfrm>
            <a:off x="6795246" y="6423585"/>
            <a:ext cx="2133599" cy="365125"/>
          </a:xfrm>
          <a:prstGeom prst="rect">
            <a:avLst/>
          </a:prstGeom>
          <a:noFill/>
          <a:ln>
            <a:noFill/>
          </a:ln>
        </p:spPr>
        <p:txBody>
          <a:bodyPr lIns="91425" tIns="91425" rIns="91425" bIns="91425" anchor="ctr" anchorCtr="0"/>
          <a:lstStyle>
            <a:lvl1pPr marL="0" marR="0" lvl="0" indent="0" algn="r"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26" name="Shape 126"/>
          <p:cNvSpPr txBox="1">
            <a:spLocks noGrp="1"/>
          </p:cNvSpPr>
          <p:nvPr>
            <p:ph type="ftr" idx="11"/>
          </p:nvPr>
        </p:nvSpPr>
        <p:spPr>
          <a:xfrm>
            <a:off x="201706" y="6423585"/>
            <a:ext cx="6122893" cy="365125"/>
          </a:xfrm>
          <a:prstGeom prst="rect">
            <a:avLst/>
          </a:prstGeom>
          <a:noFill/>
          <a:ln>
            <a:noFill/>
          </a:ln>
        </p:spPr>
        <p:txBody>
          <a:bodyPr lIns="91425" tIns="91425" rIns="91425" bIns="91425" anchor="ctr" anchorCtr="0"/>
          <a:lstStyle>
            <a:lvl1pPr marL="0" marR="0" lvl="0" indent="0" algn="l"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27" name="Shape 127"/>
          <p:cNvSpPr txBox="1">
            <a:spLocks noGrp="1"/>
          </p:cNvSpPr>
          <p:nvPr>
            <p:ph type="sldNum" idx="12"/>
          </p:nvPr>
        </p:nvSpPr>
        <p:spPr>
          <a:xfrm>
            <a:off x="8305800" y="242234"/>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a:solidFill>
                  <a:schemeClr val="lt1"/>
                </a:solidFill>
                <a:latin typeface="Rockwell"/>
                <a:ea typeface="Rockwell"/>
                <a:cs typeface="Rockwell"/>
                <a:sym typeface="Rockwell"/>
              </a:rPr>
              <a:t>‹#›</a:t>
            </a:fld>
            <a:endParaRPr lang="en-US" sz="1400">
              <a:solidFill>
                <a:schemeClr val="lt1"/>
              </a:solidFill>
              <a:latin typeface="Rockwell"/>
              <a:ea typeface="Rockwell"/>
              <a:cs typeface="Rockwell"/>
              <a:sym typeface="Rockwe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28"/>
        <p:cNvGrpSpPr/>
        <p:nvPr/>
      </p:nvGrpSpPr>
      <p:grpSpPr>
        <a:xfrm>
          <a:off x="0" y="0"/>
          <a:ext cx="0" cy="0"/>
          <a:chOff x="0" y="0"/>
          <a:chExt cx="0" cy="0"/>
        </a:xfrm>
      </p:grpSpPr>
      <p:sp>
        <p:nvSpPr>
          <p:cNvPr id="129" name="Shape 129"/>
          <p:cNvSpPr/>
          <p:nvPr/>
        </p:nvSpPr>
        <p:spPr>
          <a:xfrm>
            <a:off x="282575" y="228600"/>
            <a:ext cx="3451225" cy="634523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130" name="Shape 130"/>
          <p:cNvSpPr txBox="1">
            <a:spLocks noGrp="1"/>
          </p:cNvSpPr>
          <p:nvPr>
            <p:ph type="title"/>
          </p:nvPr>
        </p:nvSpPr>
        <p:spPr>
          <a:xfrm>
            <a:off x="380555" y="2571750"/>
            <a:ext cx="3255264" cy="1162049"/>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Rockwell"/>
              <a:buNone/>
              <a:defRPr sz="2600" b="0" i="0" u="none" strike="noStrike" cap="none">
                <a:solidFill>
                  <a:schemeClr val="l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1" name="Shape 131"/>
          <p:cNvSpPr txBox="1">
            <a:spLocks noGrp="1"/>
          </p:cNvSpPr>
          <p:nvPr>
            <p:ph type="body" idx="1"/>
          </p:nvPr>
        </p:nvSpPr>
        <p:spPr>
          <a:xfrm>
            <a:off x="4168775" y="273050"/>
            <a:ext cx="4597398" cy="5853112"/>
          </a:xfrm>
          <a:prstGeom prst="rect">
            <a:avLst/>
          </a:prstGeom>
          <a:noFill/>
          <a:ln>
            <a:noFill/>
          </a:ln>
        </p:spPr>
        <p:txBody>
          <a:bodyPr lIns="91425" tIns="91425" rIns="91425" bIns="91425" anchor="t" anchorCtr="0"/>
          <a:lstStyle>
            <a:lvl1pPr marL="228600" marR="0" lvl="0" indent="-142875" algn="l" rtl="0">
              <a:spcBef>
                <a:spcPts val="20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39700" algn="l" rtl="0">
              <a:spcBef>
                <a:spcPts val="400"/>
              </a:spcBef>
              <a:buClr>
                <a:srgbClr val="A7A7AB"/>
              </a:buClr>
              <a:buSzPct val="75000"/>
              <a:buFont typeface="Noto Sans Symbols"/>
              <a:buChar char="■"/>
              <a:defRPr sz="2000" b="0" i="0" u="none" strike="noStrike" cap="none">
                <a:solidFill>
                  <a:srgbClr val="595959"/>
                </a:solidFill>
                <a:latin typeface="Rockwell"/>
                <a:ea typeface="Rockwell"/>
                <a:cs typeface="Rockwell"/>
                <a:sym typeface="Rockwell"/>
              </a:defRPr>
            </a:lvl6pPr>
            <a:lvl7pPr marL="1603375" marR="0" lvl="6" indent="-136525" algn="l" rtl="0">
              <a:spcBef>
                <a:spcPts val="400"/>
              </a:spcBef>
              <a:buClr>
                <a:schemeClr val="accent1"/>
              </a:buClr>
              <a:buSzPct val="75000"/>
              <a:buFont typeface="Noto Sans Symbols"/>
              <a:buChar char="■"/>
              <a:defRPr sz="2000" b="0" i="0" u="none" strike="noStrike" cap="none">
                <a:solidFill>
                  <a:srgbClr val="595959"/>
                </a:solidFill>
                <a:latin typeface="Rockwell"/>
                <a:ea typeface="Rockwell"/>
                <a:cs typeface="Rockwell"/>
                <a:sym typeface="Rockwell"/>
              </a:defRPr>
            </a:lvl7pPr>
            <a:lvl8pPr marL="1830704" marR="0" lvl="7" indent="-135254" algn="l" rtl="0">
              <a:spcBef>
                <a:spcPts val="400"/>
              </a:spcBef>
              <a:buClr>
                <a:srgbClr val="A7A7AB"/>
              </a:buClr>
              <a:buSzPct val="75000"/>
              <a:buFont typeface="Noto Sans Symbols"/>
              <a:buChar char="■"/>
              <a:defRPr sz="2000" b="0" i="0" u="none" strike="noStrike" cap="none">
                <a:solidFill>
                  <a:srgbClr val="595959"/>
                </a:solidFill>
                <a:latin typeface="Rockwell"/>
                <a:ea typeface="Rockwell"/>
                <a:cs typeface="Rockwell"/>
                <a:sym typeface="Rockwell"/>
              </a:defRPr>
            </a:lvl8pPr>
            <a:lvl9pPr marL="2057400" marR="0" lvl="8" indent="-133350" algn="l" rtl="0">
              <a:spcBef>
                <a:spcPts val="400"/>
              </a:spcBef>
              <a:buClr>
                <a:schemeClr val="accent1"/>
              </a:buClr>
              <a:buSzPct val="75000"/>
              <a:buFont typeface="Noto Sans Symbols"/>
              <a:buChar char="■"/>
              <a:defRPr sz="2000" b="0" i="0" u="none" strike="noStrike" cap="none">
                <a:solidFill>
                  <a:srgbClr val="595959"/>
                </a:solidFill>
                <a:latin typeface="Rockwell"/>
                <a:ea typeface="Rockwell"/>
                <a:cs typeface="Rockwell"/>
                <a:sym typeface="Rockwell"/>
              </a:defRPr>
            </a:lvl9pPr>
          </a:lstStyle>
          <a:p>
            <a:endParaRPr/>
          </a:p>
        </p:txBody>
      </p:sp>
      <p:sp>
        <p:nvSpPr>
          <p:cNvPr id="132" name="Shape 132"/>
          <p:cNvSpPr txBox="1">
            <a:spLocks noGrp="1"/>
          </p:cNvSpPr>
          <p:nvPr>
            <p:ph type="body" idx="2"/>
          </p:nvPr>
        </p:nvSpPr>
        <p:spPr>
          <a:xfrm>
            <a:off x="381092" y="3733800"/>
            <a:ext cx="3255264" cy="2392363"/>
          </a:xfrm>
          <a:prstGeom prst="rect">
            <a:avLst/>
          </a:prstGeom>
          <a:noFill/>
          <a:ln>
            <a:noFill/>
          </a:ln>
        </p:spPr>
        <p:txBody>
          <a:bodyPr lIns="91425" tIns="91425" rIns="91425" bIns="91425" anchor="t" anchorCtr="0"/>
          <a:lstStyle>
            <a:lvl1pPr marL="0" marR="0" lvl="0" indent="0" algn="l" rtl="0">
              <a:spcBef>
                <a:spcPts val="600"/>
              </a:spcBef>
              <a:buClr>
                <a:schemeClr val="accent1"/>
              </a:buClr>
              <a:buFont typeface="Noto Sans Symbols"/>
              <a:buNone/>
              <a:defRPr sz="1400" b="0" i="0" u="none" strike="noStrike" cap="none">
                <a:solidFill>
                  <a:schemeClr val="lt1"/>
                </a:solidFill>
                <a:latin typeface="Rockwell"/>
                <a:ea typeface="Rockwell"/>
                <a:cs typeface="Rockwell"/>
                <a:sym typeface="Rockwell"/>
              </a:defRPr>
            </a:lvl1pPr>
            <a:lvl2pPr marL="457200" marR="0" lvl="1" indent="0" algn="l" rtl="0">
              <a:spcBef>
                <a:spcPts val="600"/>
              </a:spcBef>
              <a:buClr>
                <a:srgbClr val="A7A7AB"/>
              </a:buClr>
              <a:buFont typeface="Noto Sans Symbols"/>
              <a:buNone/>
              <a:defRPr sz="1200" b="0" i="0" u="none" strike="noStrike" cap="none">
                <a:solidFill>
                  <a:srgbClr val="595959"/>
                </a:solidFill>
                <a:latin typeface="Rockwell"/>
                <a:ea typeface="Rockwell"/>
                <a:cs typeface="Rockwell"/>
                <a:sym typeface="Rockwell"/>
              </a:defRPr>
            </a:lvl2pPr>
            <a:lvl3pPr marL="914400" marR="0" lvl="2" indent="0" algn="l" rtl="0">
              <a:spcBef>
                <a:spcPts val="600"/>
              </a:spcBef>
              <a:buClr>
                <a:schemeClr val="accent1"/>
              </a:buClr>
              <a:buFont typeface="Noto Sans Symbols"/>
              <a:buNone/>
              <a:defRPr sz="1000" b="0" i="0" u="none" strike="noStrike" cap="none">
                <a:solidFill>
                  <a:srgbClr val="595959"/>
                </a:solidFill>
                <a:latin typeface="Rockwell"/>
                <a:ea typeface="Rockwell"/>
                <a:cs typeface="Rockwell"/>
                <a:sym typeface="Rockwell"/>
              </a:defRPr>
            </a:lvl3pPr>
            <a:lvl4pPr marL="1371600" marR="0" lvl="3" indent="0" algn="l" rtl="0">
              <a:spcBef>
                <a:spcPts val="600"/>
              </a:spcBef>
              <a:buClr>
                <a:srgbClr val="A7A7AB"/>
              </a:buClr>
              <a:buFont typeface="Noto Sans Symbols"/>
              <a:buNone/>
              <a:defRPr sz="900" b="0" i="0" u="none" strike="noStrike" cap="none">
                <a:solidFill>
                  <a:srgbClr val="595959"/>
                </a:solidFill>
                <a:latin typeface="Rockwell"/>
                <a:ea typeface="Rockwell"/>
                <a:cs typeface="Rockwell"/>
                <a:sym typeface="Rockwell"/>
              </a:defRPr>
            </a:lvl4pPr>
            <a:lvl5pPr marL="1828800" marR="0" lvl="4" indent="0" algn="l" rtl="0">
              <a:spcBef>
                <a:spcPts val="600"/>
              </a:spcBef>
              <a:buClr>
                <a:schemeClr val="accent1"/>
              </a:buClr>
              <a:buFont typeface="Noto Sans Symbols"/>
              <a:buNone/>
              <a:defRPr sz="900" b="0" i="0" u="none" strike="noStrike" cap="none">
                <a:solidFill>
                  <a:srgbClr val="595959"/>
                </a:solidFill>
                <a:latin typeface="Rockwell"/>
                <a:ea typeface="Rockwell"/>
                <a:cs typeface="Rockwell"/>
                <a:sym typeface="Rockwell"/>
              </a:defRPr>
            </a:lvl5pPr>
            <a:lvl6pPr marL="2286000" marR="0" lvl="5" indent="0" algn="l" rtl="0">
              <a:spcBef>
                <a:spcPts val="180"/>
              </a:spcBef>
              <a:buClr>
                <a:srgbClr val="A7A7AB"/>
              </a:buClr>
              <a:buFont typeface="Noto Sans Symbols"/>
              <a:buNone/>
              <a:defRPr sz="900" b="0" i="0" u="none" strike="noStrike" cap="none">
                <a:solidFill>
                  <a:srgbClr val="595959"/>
                </a:solidFill>
                <a:latin typeface="Rockwell"/>
                <a:ea typeface="Rockwell"/>
                <a:cs typeface="Rockwell"/>
                <a:sym typeface="Rockwell"/>
              </a:defRPr>
            </a:lvl6pPr>
            <a:lvl7pPr marL="2743200" marR="0" lvl="6" indent="0" algn="l" rtl="0">
              <a:spcBef>
                <a:spcPts val="180"/>
              </a:spcBef>
              <a:buClr>
                <a:schemeClr val="accent1"/>
              </a:buClr>
              <a:buFont typeface="Noto Sans Symbols"/>
              <a:buNone/>
              <a:defRPr sz="900" b="0" i="0" u="none" strike="noStrike" cap="none">
                <a:solidFill>
                  <a:srgbClr val="595959"/>
                </a:solidFill>
                <a:latin typeface="Rockwell"/>
                <a:ea typeface="Rockwell"/>
                <a:cs typeface="Rockwell"/>
                <a:sym typeface="Rockwell"/>
              </a:defRPr>
            </a:lvl7pPr>
            <a:lvl8pPr marL="3200400" marR="0" lvl="7" indent="0" algn="l" rtl="0">
              <a:spcBef>
                <a:spcPts val="180"/>
              </a:spcBef>
              <a:buClr>
                <a:srgbClr val="A7A7AB"/>
              </a:buClr>
              <a:buFont typeface="Noto Sans Symbols"/>
              <a:buNone/>
              <a:defRPr sz="900" b="0" i="0" u="none" strike="noStrike" cap="none">
                <a:solidFill>
                  <a:srgbClr val="595959"/>
                </a:solidFill>
                <a:latin typeface="Rockwell"/>
                <a:ea typeface="Rockwell"/>
                <a:cs typeface="Rockwell"/>
                <a:sym typeface="Rockwell"/>
              </a:defRPr>
            </a:lvl8pPr>
            <a:lvl9pPr marL="3657600" marR="0" lvl="8" indent="0" algn="l" rtl="0">
              <a:spcBef>
                <a:spcPts val="180"/>
              </a:spcBef>
              <a:buClr>
                <a:schemeClr val="accent1"/>
              </a:buClr>
              <a:buFont typeface="Noto Sans Symbols"/>
              <a:buNone/>
              <a:defRPr sz="900" b="0" i="0" u="none" strike="noStrike" cap="none">
                <a:solidFill>
                  <a:srgbClr val="595959"/>
                </a:solidFill>
                <a:latin typeface="Rockwell"/>
                <a:ea typeface="Rockwell"/>
                <a:cs typeface="Rockwell"/>
                <a:sym typeface="Rockwell"/>
              </a:defRPr>
            </a:lvl9pPr>
          </a:lstStyle>
          <a:p>
            <a:endParaRPr/>
          </a:p>
        </p:txBody>
      </p:sp>
      <p:sp>
        <p:nvSpPr>
          <p:cNvPr id="133" name="Shape 133"/>
          <p:cNvSpPr txBox="1">
            <a:spLocks noGrp="1"/>
          </p:cNvSpPr>
          <p:nvPr>
            <p:ph type="dt" idx="10"/>
          </p:nvPr>
        </p:nvSpPr>
        <p:spPr>
          <a:xfrm>
            <a:off x="7391399" y="6423585"/>
            <a:ext cx="1537447" cy="365125"/>
          </a:xfrm>
          <a:prstGeom prst="rect">
            <a:avLst/>
          </a:prstGeom>
          <a:noFill/>
          <a:ln>
            <a:noFill/>
          </a:ln>
        </p:spPr>
        <p:txBody>
          <a:bodyPr lIns="91425" tIns="91425" rIns="91425" bIns="91425" anchor="ctr" anchorCtr="0"/>
          <a:lstStyle>
            <a:lvl1pPr marL="0" marR="0" lvl="0" indent="0" algn="r"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34" name="Shape 134"/>
          <p:cNvSpPr txBox="1">
            <a:spLocks noGrp="1"/>
          </p:cNvSpPr>
          <p:nvPr>
            <p:ph type="ftr" idx="11"/>
          </p:nvPr>
        </p:nvSpPr>
        <p:spPr>
          <a:xfrm>
            <a:off x="3859305" y="6423585"/>
            <a:ext cx="3316940" cy="365125"/>
          </a:xfrm>
          <a:prstGeom prst="rect">
            <a:avLst/>
          </a:prstGeom>
          <a:noFill/>
          <a:ln>
            <a:noFill/>
          </a:ln>
        </p:spPr>
        <p:txBody>
          <a:bodyPr lIns="91425" tIns="91425" rIns="91425" bIns="91425" anchor="ctr" anchorCtr="0"/>
          <a:lstStyle>
            <a:lvl1pPr marL="0" marR="0" lvl="0" indent="0" algn="l"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35" name="Shape 135"/>
          <p:cNvSpPr txBox="1"/>
          <p:nvPr/>
        </p:nvSpPr>
        <p:spPr>
          <a:xfrm>
            <a:off x="424891" y="174811"/>
            <a:ext cx="413309" cy="83099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5400" b="1">
                <a:solidFill>
                  <a:srgbClr val="A7A7AB"/>
                </a:solidFill>
                <a:latin typeface="Rockwell"/>
                <a:ea typeface="Rockwell"/>
                <a:cs typeface="Rockwell"/>
                <a:sym typeface="Rockwe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6"/>
        <p:cNvGrpSpPr/>
        <p:nvPr/>
      </p:nvGrpSpPr>
      <p:grpSpPr>
        <a:xfrm>
          <a:off x="0" y="0"/>
          <a:ext cx="0" cy="0"/>
          <a:chOff x="0" y="0"/>
          <a:chExt cx="0" cy="0"/>
        </a:xfrm>
      </p:grpSpPr>
      <p:sp>
        <p:nvSpPr>
          <p:cNvPr id="137" name="Shape 137"/>
          <p:cNvSpPr/>
          <p:nvPr/>
        </p:nvSpPr>
        <p:spPr>
          <a:xfrm>
            <a:off x="8166846" y="282572"/>
            <a:ext cx="685799" cy="302217"/>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138" name="Shape 138"/>
          <p:cNvSpPr txBox="1">
            <a:spLocks noGrp="1"/>
          </p:cNvSpPr>
          <p:nvPr>
            <p:ph type="title"/>
          </p:nvPr>
        </p:nvSpPr>
        <p:spPr>
          <a:xfrm>
            <a:off x="4169403" y="3124200"/>
            <a:ext cx="3898272" cy="871538"/>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Rockwell"/>
              <a:buNone/>
              <a:defRPr sz="2600" b="0" i="0" u="none" strike="noStrike" cap="none">
                <a:solidFill>
                  <a:schemeClr val="accen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9" name="Shape 139"/>
          <p:cNvSpPr>
            <a:spLocks noGrp="1"/>
          </p:cNvSpPr>
          <p:nvPr>
            <p:ph type="pic" idx="2"/>
          </p:nvPr>
        </p:nvSpPr>
        <p:spPr>
          <a:xfrm>
            <a:off x="277906" y="228600"/>
            <a:ext cx="3460657" cy="6345238"/>
          </a:xfrm>
          <a:prstGeom prst="rect">
            <a:avLst/>
          </a:prstGeom>
          <a:noFill/>
          <a:ln>
            <a:noFill/>
          </a:ln>
        </p:spPr>
        <p:txBody>
          <a:bodyPr lIns="91425" tIns="91425" rIns="91425" bIns="91425" anchor="t" anchorCtr="0"/>
          <a:lstStyle>
            <a:lvl1pPr marL="0" marR="0" lvl="0" indent="0" algn="l" rtl="0">
              <a:spcBef>
                <a:spcPts val="2000"/>
              </a:spcBef>
              <a:buClr>
                <a:schemeClr val="accent1"/>
              </a:buClr>
              <a:buFont typeface="Noto Sans Symbols"/>
              <a:buNone/>
              <a:defRPr sz="3200" b="0" i="0" u="none" strike="noStrike" cap="none">
                <a:solidFill>
                  <a:srgbClr val="595959"/>
                </a:solidFill>
                <a:latin typeface="Rockwell"/>
                <a:ea typeface="Rockwell"/>
                <a:cs typeface="Rockwell"/>
                <a:sym typeface="Rockwell"/>
              </a:defRPr>
            </a:lvl1pPr>
            <a:lvl2pPr marL="457200" marR="0" lvl="1" indent="0" algn="l" rtl="0">
              <a:spcBef>
                <a:spcPts val="600"/>
              </a:spcBef>
              <a:buClr>
                <a:srgbClr val="A7A7AB"/>
              </a:buClr>
              <a:buFont typeface="Noto Sans Symbols"/>
              <a:buNone/>
              <a:defRPr sz="2800" b="0" i="0" u="none" strike="noStrike" cap="none">
                <a:solidFill>
                  <a:srgbClr val="595959"/>
                </a:solidFill>
                <a:latin typeface="Rockwell"/>
                <a:ea typeface="Rockwell"/>
                <a:cs typeface="Rockwell"/>
                <a:sym typeface="Rockwell"/>
              </a:defRPr>
            </a:lvl2pPr>
            <a:lvl3pPr marL="914400" marR="0" lvl="2" indent="0" algn="l" rtl="0">
              <a:spcBef>
                <a:spcPts val="600"/>
              </a:spcBef>
              <a:buClr>
                <a:schemeClr val="accent1"/>
              </a:buClr>
              <a:buFont typeface="Noto Sans Symbols"/>
              <a:buNone/>
              <a:defRPr sz="2400" b="0" i="0" u="none" strike="noStrike" cap="none">
                <a:solidFill>
                  <a:srgbClr val="595959"/>
                </a:solidFill>
                <a:latin typeface="Rockwell"/>
                <a:ea typeface="Rockwell"/>
                <a:cs typeface="Rockwell"/>
                <a:sym typeface="Rockwell"/>
              </a:defRPr>
            </a:lvl3pPr>
            <a:lvl4pPr marL="1371600" marR="0" lvl="3" indent="0" algn="l" rtl="0">
              <a:spcBef>
                <a:spcPts val="600"/>
              </a:spcBef>
              <a:buClr>
                <a:srgbClr val="A7A7AB"/>
              </a:buClr>
              <a:buFont typeface="Noto Sans Symbols"/>
              <a:buNone/>
              <a:defRPr sz="2000" b="0" i="0" u="none" strike="noStrike" cap="none">
                <a:solidFill>
                  <a:srgbClr val="595959"/>
                </a:solidFill>
                <a:latin typeface="Rockwell"/>
                <a:ea typeface="Rockwell"/>
                <a:cs typeface="Rockwell"/>
                <a:sym typeface="Rockwell"/>
              </a:defRPr>
            </a:lvl4pPr>
            <a:lvl5pPr marL="1828800" marR="0" lvl="4" indent="0" algn="l" rtl="0">
              <a:spcBef>
                <a:spcPts val="6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5pPr>
            <a:lvl6pPr marL="2286000" marR="0" lvl="5" indent="0" algn="l" rtl="0">
              <a:spcBef>
                <a:spcPts val="400"/>
              </a:spcBef>
              <a:buClr>
                <a:srgbClr val="A7A7AB"/>
              </a:buClr>
              <a:buFont typeface="Noto Sans Symbols"/>
              <a:buNone/>
              <a:defRPr sz="2000" b="0" i="0" u="none" strike="noStrike" cap="none">
                <a:solidFill>
                  <a:srgbClr val="595959"/>
                </a:solidFill>
                <a:latin typeface="Rockwell"/>
                <a:ea typeface="Rockwell"/>
                <a:cs typeface="Rockwell"/>
                <a:sym typeface="Rockwell"/>
              </a:defRPr>
            </a:lvl6pPr>
            <a:lvl7pPr marL="2743200" marR="0" lvl="6" indent="0" algn="l" rtl="0">
              <a:spcBef>
                <a:spcPts val="4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7pPr>
            <a:lvl8pPr marL="3200400" marR="0" lvl="7" indent="0" algn="l" rtl="0">
              <a:spcBef>
                <a:spcPts val="400"/>
              </a:spcBef>
              <a:buClr>
                <a:srgbClr val="A7A7AB"/>
              </a:buClr>
              <a:buFont typeface="Noto Sans Symbols"/>
              <a:buNone/>
              <a:defRPr sz="2000" b="0" i="0" u="none" strike="noStrike" cap="none">
                <a:solidFill>
                  <a:srgbClr val="595959"/>
                </a:solidFill>
                <a:latin typeface="Rockwell"/>
                <a:ea typeface="Rockwell"/>
                <a:cs typeface="Rockwell"/>
                <a:sym typeface="Rockwell"/>
              </a:defRPr>
            </a:lvl8pPr>
            <a:lvl9pPr marL="3657600" marR="0" lvl="8" indent="0" algn="l" rtl="0">
              <a:spcBef>
                <a:spcPts val="4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9pPr>
          </a:lstStyle>
          <a:p>
            <a:endParaRPr/>
          </a:p>
        </p:txBody>
      </p:sp>
      <p:sp>
        <p:nvSpPr>
          <p:cNvPr id="140" name="Shape 140"/>
          <p:cNvSpPr txBox="1">
            <a:spLocks noGrp="1"/>
          </p:cNvSpPr>
          <p:nvPr>
            <p:ph type="body" idx="1"/>
          </p:nvPr>
        </p:nvSpPr>
        <p:spPr>
          <a:xfrm>
            <a:off x="4169403" y="3995737"/>
            <a:ext cx="3898272" cy="2147887"/>
          </a:xfrm>
          <a:prstGeom prst="rect">
            <a:avLst/>
          </a:prstGeom>
          <a:noFill/>
          <a:ln>
            <a:noFill/>
          </a:ln>
        </p:spPr>
        <p:txBody>
          <a:bodyPr lIns="91425" tIns="91425" rIns="91425" bIns="91425" anchor="t" anchorCtr="0"/>
          <a:lstStyle>
            <a:lvl1pPr marL="0" marR="0" lvl="0" indent="0" algn="l" rtl="0">
              <a:spcBef>
                <a:spcPts val="600"/>
              </a:spcBef>
              <a:buClr>
                <a:schemeClr val="accent1"/>
              </a:buClr>
              <a:buFont typeface="Noto Sans Symbols"/>
              <a:buNone/>
              <a:defRPr sz="1400" b="0" i="0" u="none" strike="noStrike" cap="none">
                <a:solidFill>
                  <a:srgbClr val="595959"/>
                </a:solidFill>
                <a:latin typeface="Rockwell"/>
                <a:ea typeface="Rockwell"/>
                <a:cs typeface="Rockwell"/>
                <a:sym typeface="Rockwell"/>
              </a:defRPr>
            </a:lvl1pPr>
            <a:lvl2pPr marL="457200" marR="0" lvl="1" indent="0" algn="l" rtl="0">
              <a:spcBef>
                <a:spcPts val="600"/>
              </a:spcBef>
              <a:buClr>
                <a:srgbClr val="A7A7AB"/>
              </a:buClr>
              <a:buFont typeface="Noto Sans Symbols"/>
              <a:buNone/>
              <a:defRPr sz="1200" b="0" i="0" u="none" strike="noStrike" cap="none">
                <a:solidFill>
                  <a:srgbClr val="595959"/>
                </a:solidFill>
                <a:latin typeface="Rockwell"/>
                <a:ea typeface="Rockwell"/>
                <a:cs typeface="Rockwell"/>
                <a:sym typeface="Rockwell"/>
              </a:defRPr>
            </a:lvl2pPr>
            <a:lvl3pPr marL="914400" marR="0" lvl="2" indent="0" algn="l" rtl="0">
              <a:spcBef>
                <a:spcPts val="600"/>
              </a:spcBef>
              <a:buClr>
                <a:schemeClr val="accent1"/>
              </a:buClr>
              <a:buFont typeface="Noto Sans Symbols"/>
              <a:buNone/>
              <a:defRPr sz="1000" b="0" i="0" u="none" strike="noStrike" cap="none">
                <a:solidFill>
                  <a:srgbClr val="595959"/>
                </a:solidFill>
                <a:latin typeface="Rockwell"/>
                <a:ea typeface="Rockwell"/>
                <a:cs typeface="Rockwell"/>
                <a:sym typeface="Rockwell"/>
              </a:defRPr>
            </a:lvl3pPr>
            <a:lvl4pPr marL="1371600" marR="0" lvl="3" indent="0" algn="l" rtl="0">
              <a:spcBef>
                <a:spcPts val="600"/>
              </a:spcBef>
              <a:buClr>
                <a:srgbClr val="A7A7AB"/>
              </a:buClr>
              <a:buFont typeface="Noto Sans Symbols"/>
              <a:buNone/>
              <a:defRPr sz="900" b="0" i="0" u="none" strike="noStrike" cap="none">
                <a:solidFill>
                  <a:srgbClr val="595959"/>
                </a:solidFill>
                <a:latin typeface="Rockwell"/>
                <a:ea typeface="Rockwell"/>
                <a:cs typeface="Rockwell"/>
                <a:sym typeface="Rockwell"/>
              </a:defRPr>
            </a:lvl4pPr>
            <a:lvl5pPr marL="1828800" marR="0" lvl="4" indent="0" algn="l" rtl="0">
              <a:spcBef>
                <a:spcPts val="600"/>
              </a:spcBef>
              <a:buClr>
                <a:schemeClr val="accent1"/>
              </a:buClr>
              <a:buFont typeface="Noto Sans Symbols"/>
              <a:buNone/>
              <a:defRPr sz="900" b="0" i="0" u="none" strike="noStrike" cap="none">
                <a:solidFill>
                  <a:srgbClr val="595959"/>
                </a:solidFill>
                <a:latin typeface="Rockwell"/>
                <a:ea typeface="Rockwell"/>
                <a:cs typeface="Rockwell"/>
                <a:sym typeface="Rockwell"/>
              </a:defRPr>
            </a:lvl5pPr>
            <a:lvl6pPr marL="2286000" marR="0" lvl="5" indent="0" algn="l" rtl="0">
              <a:spcBef>
                <a:spcPts val="180"/>
              </a:spcBef>
              <a:buClr>
                <a:srgbClr val="A7A7AB"/>
              </a:buClr>
              <a:buFont typeface="Noto Sans Symbols"/>
              <a:buNone/>
              <a:defRPr sz="900" b="0" i="0" u="none" strike="noStrike" cap="none">
                <a:solidFill>
                  <a:srgbClr val="595959"/>
                </a:solidFill>
                <a:latin typeface="Rockwell"/>
                <a:ea typeface="Rockwell"/>
                <a:cs typeface="Rockwell"/>
                <a:sym typeface="Rockwell"/>
              </a:defRPr>
            </a:lvl6pPr>
            <a:lvl7pPr marL="2743200" marR="0" lvl="6" indent="0" algn="l" rtl="0">
              <a:spcBef>
                <a:spcPts val="180"/>
              </a:spcBef>
              <a:buClr>
                <a:schemeClr val="accent1"/>
              </a:buClr>
              <a:buFont typeface="Noto Sans Symbols"/>
              <a:buNone/>
              <a:defRPr sz="900" b="0" i="0" u="none" strike="noStrike" cap="none">
                <a:solidFill>
                  <a:srgbClr val="595959"/>
                </a:solidFill>
                <a:latin typeface="Rockwell"/>
                <a:ea typeface="Rockwell"/>
                <a:cs typeface="Rockwell"/>
                <a:sym typeface="Rockwell"/>
              </a:defRPr>
            </a:lvl7pPr>
            <a:lvl8pPr marL="3200400" marR="0" lvl="7" indent="0" algn="l" rtl="0">
              <a:spcBef>
                <a:spcPts val="180"/>
              </a:spcBef>
              <a:buClr>
                <a:srgbClr val="A7A7AB"/>
              </a:buClr>
              <a:buFont typeface="Noto Sans Symbols"/>
              <a:buNone/>
              <a:defRPr sz="900" b="0" i="0" u="none" strike="noStrike" cap="none">
                <a:solidFill>
                  <a:srgbClr val="595959"/>
                </a:solidFill>
                <a:latin typeface="Rockwell"/>
                <a:ea typeface="Rockwell"/>
                <a:cs typeface="Rockwell"/>
                <a:sym typeface="Rockwell"/>
              </a:defRPr>
            </a:lvl8pPr>
            <a:lvl9pPr marL="3657600" marR="0" lvl="8" indent="0" algn="l" rtl="0">
              <a:spcBef>
                <a:spcPts val="180"/>
              </a:spcBef>
              <a:buClr>
                <a:schemeClr val="accent1"/>
              </a:buClr>
              <a:buFont typeface="Noto Sans Symbols"/>
              <a:buNone/>
              <a:defRPr sz="900" b="0" i="0" u="none" strike="noStrike" cap="none">
                <a:solidFill>
                  <a:srgbClr val="595959"/>
                </a:solidFill>
                <a:latin typeface="Rockwell"/>
                <a:ea typeface="Rockwell"/>
                <a:cs typeface="Rockwell"/>
                <a:sym typeface="Rockwell"/>
              </a:defRPr>
            </a:lvl9pPr>
          </a:lstStyle>
          <a:p>
            <a:endParaRPr/>
          </a:p>
        </p:txBody>
      </p:sp>
      <p:sp>
        <p:nvSpPr>
          <p:cNvPr id="141" name="Shape 141"/>
          <p:cNvSpPr txBox="1">
            <a:spLocks noGrp="1"/>
          </p:cNvSpPr>
          <p:nvPr>
            <p:ph type="dt" idx="10"/>
          </p:nvPr>
        </p:nvSpPr>
        <p:spPr>
          <a:xfrm>
            <a:off x="7391399" y="6423585"/>
            <a:ext cx="1537447" cy="365125"/>
          </a:xfrm>
          <a:prstGeom prst="rect">
            <a:avLst/>
          </a:prstGeom>
          <a:noFill/>
          <a:ln>
            <a:noFill/>
          </a:ln>
        </p:spPr>
        <p:txBody>
          <a:bodyPr lIns="91425" tIns="91425" rIns="91425" bIns="91425" anchor="ctr" anchorCtr="0"/>
          <a:lstStyle>
            <a:lvl1pPr marL="0" marR="0" lvl="0" indent="0" algn="r"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42" name="Shape 142"/>
          <p:cNvSpPr txBox="1">
            <a:spLocks noGrp="1"/>
          </p:cNvSpPr>
          <p:nvPr>
            <p:ph type="ftr" idx="11"/>
          </p:nvPr>
        </p:nvSpPr>
        <p:spPr>
          <a:xfrm>
            <a:off x="4191000" y="6423585"/>
            <a:ext cx="3005138" cy="365125"/>
          </a:xfrm>
          <a:prstGeom prst="rect">
            <a:avLst/>
          </a:prstGeom>
          <a:noFill/>
          <a:ln>
            <a:noFill/>
          </a:ln>
        </p:spPr>
        <p:txBody>
          <a:bodyPr lIns="91425" tIns="91425" rIns="91425" bIns="91425" anchor="ctr" anchorCtr="0"/>
          <a:lstStyle>
            <a:lvl1pPr marL="0" marR="0" lvl="0" indent="0" algn="l"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43" name="Shape 143"/>
          <p:cNvSpPr txBox="1">
            <a:spLocks noGrp="1"/>
          </p:cNvSpPr>
          <p:nvPr>
            <p:ph type="sldNum" idx="12"/>
          </p:nvPr>
        </p:nvSpPr>
        <p:spPr>
          <a:xfrm>
            <a:off x="8305800" y="242234"/>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a:solidFill>
                  <a:schemeClr val="lt1"/>
                </a:solidFill>
                <a:latin typeface="Rockwell"/>
                <a:ea typeface="Rockwell"/>
                <a:cs typeface="Rockwell"/>
                <a:sym typeface="Rockwell"/>
              </a:rPr>
              <a:t>‹#›</a:t>
            </a:fld>
            <a:endParaRPr lang="en-US" sz="1400">
              <a:solidFill>
                <a:schemeClr val="lt1"/>
              </a:solidFill>
              <a:latin typeface="Rockwell"/>
              <a:ea typeface="Rockwell"/>
              <a:cs typeface="Rockwell"/>
              <a:sym typeface="Rockwell"/>
            </a:endParaRPr>
          </a:p>
        </p:txBody>
      </p:sp>
      <p:sp>
        <p:nvSpPr>
          <p:cNvPr id="144" name="Shape 144"/>
          <p:cNvSpPr txBox="1"/>
          <p:nvPr/>
        </p:nvSpPr>
        <p:spPr>
          <a:xfrm>
            <a:off x="3990110" y="3370730"/>
            <a:ext cx="220567" cy="369332"/>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400" b="1">
                <a:solidFill>
                  <a:srgbClr val="A7A7AB"/>
                </a:solidFill>
                <a:latin typeface="Rockwell"/>
                <a:ea typeface="Rockwell"/>
                <a:cs typeface="Rockwell"/>
                <a:sym typeface="Rockwe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Picture above Caption">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506504" y="4424082"/>
            <a:ext cx="6191157" cy="833718"/>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Rockwell"/>
              <a:buNone/>
              <a:defRPr sz="2600" b="0" i="0" u="none" strike="noStrike" cap="none">
                <a:solidFill>
                  <a:schemeClr val="accen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7" name="Shape 147"/>
          <p:cNvSpPr>
            <a:spLocks noGrp="1"/>
          </p:cNvSpPr>
          <p:nvPr>
            <p:ph type="pic" idx="2"/>
          </p:nvPr>
        </p:nvSpPr>
        <p:spPr>
          <a:xfrm>
            <a:off x="277905" y="228600"/>
            <a:ext cx="6378388" cy="4187952"/>
          </a:xfrm>
          <a:prstGeom prst="rect">
            <a:avLst/>
          </a:prstGeom>
          <a:noFill/>
          <a:ln>
            <a:noFill/>
          </a:ln>
        </p:spPr>
        <p:txBody>
          <a:bodyPr lIns="91425" tIns="91425" rIns="91425" bIns="91425" anchor="t" anchorCtr="0"/>
          <a:lstStyle>
            <a:lvl1pPr marL="0" marR="0" lvl="0" indent="0" algn="l" rtl="0">
              <a:spcBef>
                <a:spcPts val="2000"/>
              </a:spcBef>
              <a:buClr>
                <a:schemeClr val="accent1"/>
              </a:buClr>
              <a:buFont typeface="Noto Sans Symbols"/>
              <a:buNone/>
              <a:defRPr sz="3200" b="0" i="0" u="none" strike="noStrike" cap="none">
                <a:solidFill>
                  <a:srgbClr val="595959"/>
                </a:solidFill>
                <a:latin typeface="Rockwell"/>
                <a:ea typeface="Rockwell"/>
                <a:cs typeface="Rockwell"/>
                <a:sym typeface="Rockwell"/>
              </a:defRPr>
            </a:lvl1pPr>
            <a:lvl2pPr marL="457200" marR="0" lvl="1" indent="0" algn="l" rtl="0">
              <a:spcBef>
                <a:spcPts val="600"/>
              </a:spcBef>
              <a:buClr>
                <a:srgbClr val="A7A7AB"/>
              </a:buClr>
              <a:buFont typeface="Noto Sans Symbols"/>
              <a:buNone/>
              <a:defRPr sz="2800" b="0" i="0" u="none" strike="noStrike" cap="none">
                <a:solidFill>
                  <a:srgbClr val="595959"/>
                </a:solidFill>
                <a:latin typeface="Rockwell"/>
                <a:ea typeface="Rockwell"/>
                <a:cs typeface="Rockwell"/>
                <a:sym typeface="Rockwell"/>
              </a:defRPr>
            </a:lvl2pPr>
            <a:lvl3pPr marL="914400" marR="0" lvl="2" indent="0" algn="l" rtl="0">
              <a:spcBef>
                <a:spcPts val="600"/>
              </a:spcBef>
              <a:buClr>
                <a:schemeClr val="accent1"/>
              </a:buClr>
              <a:buFont typeface="Noto Sans Symbols"/>
              <a:buNone/>
              <a:defRPr sz="2400" b="0" i="0" u="none" strike="noStrike" cap="none">
                <a:solidFill>
                  <a:srgbClr val="595959"/>
                </a:solidFill>
                <a:latin typeface="Rockwell"/>
                <a:ea typeface="Rockwell"/>
                <a:cs typeface="Rockwell"/>
                <a:sym typeface="Rockwell"/>
              </a:defRPr>
            </a:lvl3pPr>
            <a:lvl4pPr marL="1371600" marR="0" lvl="3" indent="0" algn="l" rtl="0">
              <a:spcBef>
                <a:spcPts val="600"/>
              </a:spcBef>
              <a:buClr>
                <a:srgbClr val="A7A7AB"/>
              </a:buClr>
              <a:buFont typeface="Noto Sans Symbols"/>
              <a:buNone/>
              <a:defRPr sz="2000" b="0" i="0" u="none" strike="noStrike" cap="none">
                <a:solidFill>
                  <a:srgbClr val="595959"/>
                </a:solidFill>
                <a:latin typeface="Rockwell"/>
                <a:ea typeface="Rockwell"/>
                <a:cs typeface="Rockwell"/>
                <a:sym typeface="Rockwell"/>
              </a:defRPr>
            </a:lvl4pPr>
            <a:lvl5pPr marL="1828800" marR="0" lvl="4" indent="0" algn="l" rtl="0">
              <a:spcBef>
                <a:spcPts val="6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5pPr>
            <a:lvl6pPr marL="2286000" marR="0" lvl="5" indent="0" algn="l" rtl="0">
              <a:spcBef>
                <a:spcPts val="400"/>
              </a:spcBef>
              <a:buClr>
                <a:srgbClr val="A7A7AB"/>
              </a:buClr>
              <a:buFont typeface="Noto Sans Symbols"/>
              <a:buNone/>
              <a:defRPr sz="2000" b="0" i="0" u="none" strike="noStrike" cap="none">
                <a:solidFill>
                  <a:srgbClr val="595959"/>
                </a:solidFill>
                <a:latin typeface="Rockwell"/>
                <a:ea typeface="Rockwell"/>
                <a:cs typeface="Rockwell"/>
                <a:sym typeface="Rockwell"/>
              </a:defRPr>
            </a:lvl6pPr>
            <a:lvl7pPr marL="2743200" marR="0" lvl="6" indent="0" algn="l" rtl="0">
              <a:spcBef>
                <a:spcPts val="4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7pPr>
            <a:lvl8pPr marL="3200400" marR="0" lvl="7" indent="0" algn="l" rtl="0">
              <a:spcBef>
                <a:spcPts val="400"/>
              </a:spcBef>
              <a:buClr>
                <a:srgbClr val="A7A7AB"/>
              </a:buClr>
              <a:buFont typeface="Noto Sans Symbols"/>
              <a:buNone/>
              <a:defRPr sz="2000" b="0" i="0" u="none" strike="noStrike" cap="none">
                <a:solidFill>
                  <a:srgbClr val="595959"/>
                </a:solidFill>
                <a:latin typeface="Rockwell"/>
                <a:ea typeface="Rockwell"/>
                <a:cs typeface="Rockwell"/>
                <a:sym typeface="Rockwell"/>
              </a:defRPr>
            </a:lvl8pPr>
            <a:lvl9pPr marL="3657600" marR="0" lvl="8" indent="0" algn="l" rtl="0">
              <a:spcBef>
                <a:spcPts val="4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9pPr>
          </a:lstStyle>
          <a:p>
            <a:endParaRPr/>
          </a:p>
        </p:txBody>
      </p:sp>
      <p:sp>
        <p:nvSpPr>
          <p:cNvPr id="148" name="Shape 148"/>
          <p:cNvSpPr txBox="1">
            <a:spLocks noGrp="1"/>
          </p:cNvSpPr>
          <p:nvPr>
            <p:ph type="body" idx="1"/>
          </p:nvPr>
        </p:nvSpPr>
        <p:spPr>
          <a:xfrm>
            <a:off x="506504" y="5257798"/>
            <a:ext cx="6191157" cy="885825"/>
          </a:xfrm>
          <a:prstGeom prst="rect">
            <a:avLst/>
          </a:prstGeom>
          <a:noFill/>
          <a:ln>
            <a:noFill/>
          </a:ln>
        </p:spPr>
        <p:txBody>
          <a:bodyPr lIns="91425" tIns="91425" rIns="91425" bIns="91425" anchor="t" anchorCtr="0"/>
          <a:lstStyle>
            <a:lvl1pPr marL="0" marR="0" lvl="0" indent="0" algn="l" rtl="0">
              <a:spcBef>
                <a:spcPts val="300"/>
              </a:spcBef>
              <a:buClr>
                <a:schemeClr val="accent1"/>
              </a:buClr>
              <a:buFont typeface="Noto Sans Symbols"/>
              <a:buNone/>
              <a:defRPr sz="1400" b="0" i="0" u="none" strike="noStrike" cap="none">
                <a:solidFill>
                  <a:srgbClr val="595959"/>
                </a:solidFill>
                <a:latin typeface="Rockwell"/>
                <a:ea typeface="Rockwell"/>
                <a:cs typeface="Rockwell"/>
                <a:sym typeface="Rockwell"/>
              </a:defRPr>
            </a:lvl1pPr>
            <a:lvl2pPr marL="457200" marR="0" lvl="1" indent="0" algn="l" rtl="0">
              <a:spcBef>
                <a:spcPts val="600"/>
              </a:spcBef>
              <a:buClr>
                <a:srgbClr val="A7A7AB"/>
              </a:buClr>
              <a:buFont typeface="Noto Sans Symbols"/>
              <a:buNone/>
              <a:defRPr sz="1200" b="0" i="0" u="none" strike="noStrike" cap="none">
                <a:solidFill>
                  <a:srgbClr val="595959"/>
                </a:solidFill>
                <a:latin typeface="Rockwell"/>
                <a:ea typeface="Rockwell"/>
                <a:cs typeface="Rockwell"/>
                <a:sym typeface="Rockwell"/>
              </a:defRPr>
            </a:lvl2pPr>
            <a:lvl3pPr marL="914400" marR="0" lvl="2" indent="0" algn="l" rtl="0">
              <a:spcBef>
                <a:spcPts val="600"/>
              </a:spcBef>
              <a:buClr>
                <a:schemeClr val="accent1"/>
              </a:buClr>
              <a:buFont typeface="Noto Sans Symbols"/>
              <a:buNone/>
              <a:defRPr sz="1000" b="0" i="0" u="none" strike="noStrike" cap="none">
                <a:solidFill>
                  <a:srgbClr val="595959"/>
                </a:solidFill>
                <a:latin typeface="Rockwell"/>
                <a:ea typeface="Rockwell"/>
                <a:cs typeface="Rockwell"/>
                <a:sym typeface="Rockwell"/>
              </a:defRPr>
            </a:lvl3pPr>
            <a:lvl4pPr marL="1371600" marR="0" lvl="3" indent="0" algn="l" rtl="0">
              <a:spcBef>
                <a:spcPts val="600"/>
              </a:spcBef>
              <a:buClr>
                <a:srgbClr val="A7A7AB"/>
              </a:buClr>
              <a:buFont typeface="Noto Sans Symbols"/>
              <a:buNone/>
              <a:defRPr sz="900" b="0" i="0" u="none" strike="noStrike" cap="none">
                <a:solidFill>
                  <a:srgbClr val="595959"/>
                </a:solidFill>
                <a:latin typeface="Rockwell"/>
                <a:ea typeface="Rockwell"/>
                <a:cs typeface="Rockwell"/>
                <a:sym typeface="Rockwell"/>
              </a:defRPr>
            </a:lvl4pPr>
            <a:lvl5pPr marL="1828800" marR="0" lvl="4" indent="0" algn="l" rtl="0">
              <a:spcBef>
                <a:spcPts val="600"/>
              </a:spcBef>
              <a:buClr>
                <a:schemeClr val="accent1"/>
              </a:buClr>
              <a:buFont typeface="Noto Sans Symbols"/>
              <a:buNone/>
              <a:defRPr sz="900" b="0" i="0" u="none" strike="noStrike" cap="none">
                <a:solidFill>
                  <a:srgbClr val="595959"/>
                </a:solidFill>
                <a:latin typeface="Rockwell"/>
                <a:ea typeface="Rockwell"/>
                <a:cs typeface="Rockwell"/>
                <a:sym typeface="Rockwell"/>
              </a:defRPr>
            </a:lvl5pPr>
            <a:lvl6pPr marL="2286000" marR="0" lvl="5" indent="0" algn="l" rtl="0">
              <a:spcBef>
                <a:spcPts val="180"/>
              </a:spcBef>
              <a:buClr>
                <a:srgbClr val="A7A7AB"/>
              </a:buClr>
              <a:buFont typeface="Noto Sans Symbols"/>
              <a:buNone/>
              <a:defRPr sz="900" b="0" i="0" u="none" strike="noStrike" cap="none">
                <a:solidFill>
                  <a:srgbClr val="595959"/>
                </a:solidFill>
                <a:latin typeface="Rockwell"/>
                <a:ea typeface="Rockwell"/>
                <a:cs typeface="Rockwell"/>
                <a:sym typeface="Rockwell"/>
              </a:defRPr>
            </a:lvl6pPr>
            <a:lvl7pPr marL="2743200" marR="0" lvl="6" indent="0" algn="l" rtl="0">
              <a:spcBef>
                <a:spcPts val="180"/>
              </a:spcBef>
              <a:buClr>
                <a:schemeClr val="accent1"/>
              </a:buClr>
              <a:buFont typeface="Noto Sans Symbols"/>
              <a:buNone/>
              <a:defRPr sz="900" b="0" i="0" u="none" strike="noStrike" cap="none">
                <a:solidFill>
                  <a:srgbClr val="595959"/>
                </a:solidFill>
                <a:latin typeface="Rockwell"/>
                <a:ea typeface="Rockwell"/>
                <a:cs typeface="Rockwell"/>
                <a:sym typeface="Rockwell"/>
              </a:defRPr>
            </a:lvl7pPr>
            <a:lvl8pPr marL="3200400" marR="0" lvl="7" indent="0" algn="l" rtl="0">
              <a:spcBef>
                <a:spcPts val="180"/>
              </a:spcBef>
              <a:buClr>
                <a:srgbClr val="A7A7AB"/>
              </a:buClr>
              <a:buFont typeface="Noto Sans Symbols"/>
              <a:buNone/>
              <a:defRPr sz="900" b="0" i="0" u="none" strike="noStrike" cap="none">
                <a:solidFill>
                  <a:srgbClr val="595959"/>
                </a:solidFill>
                <a:latin typeface="Rockwell"/>
                <a:ea typeface="Rockwell"/>
                <a:cs typeface="Rockwell"/>
                <a:sym typeface="Rockwell"/>
              </a:defRPr>
            </a:lvl8pPr>
            <a:lvl9pPr marL="3657600" marR="0" lvl="8" indent="0" algn="l" rtl="0">
              <a:spcBef>
                <a:spcPts val="180"/>
              </a:spcBef>
              <a:buClr>
                <a:schemeClr val="accent1"/>
              </a:buClr>
              <a:buFont typeface="Noto Sans Symbols"/>
              <a:buNone/>
              <a:defRPr sz="900" b="0" i="0" u="none" strike="noStrike" cap="none">
                <a:solidFill>
                  <a:srgbClr val="595959"/>
                </a:solidFill>
                <a:latin typeface="Rockwell"/>
                <a:ea typeface="Rockwell"/>
                <a:cs typeface="Rockwell"/>
                <a:sym typeface="Rockwell"/>
              </a:defRPr>
            </a:lvl9pPr>
          </a:lstStyle>
          <a:p>
            <a:endParaRPr/>
          </a:p>
        </p:txBody>
      </p:sp>
      <p:sp>
        <p:nvSpPr>
          <p:cNvPr id="149" name="Shape 149"/>
          <p:cNvSpPr txBox="1">
            <a:spLocks noGrp="1"/>
          </p:cNvSpPr>
          <p:nvPr>
            <p:ph type="dt" idx="10"/>
          </p:nvPr>
        </p:nvSpPr>
        <p:spPr>
          <a:xfrm>
            <a:off x="6795246" y="6423585"/>
            <a:ext cx="2133599" cy="365125"/>
          </a:xfrm>
          <a:prstGeom prst="rect">
            <a:avLst/>
          </a:prstGeom>
          <a:noFill/>
          <a:ln>
            <a:noFill/>
          </a:ln>
        </p:spPr>
        <p:txBody>
          <a:bodyPr lIns="91425" tIns="91425" rIns="91425" bIns="91425" anchor="ctr" anchorCtr="0"/>
          <a:lstStyle>
            <a:lvl1pPr marL="0" marR="0" lvl="0" indent="0" algn="r"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50" name="Shape 150"/>
          <p:cNvSpPr txBox="1">
            <a:spLocks noGrp="1"/>
          </p:cNvSpPr>
          <p:nvPr>
            <p:ph type="ftr" idx="11"/>
          </p:nvPr>
        </p:nvSpPr>
        <p:spPr>
          <a:xfrm>
            <a:off x="201706" y="6423585"/>
            <a:ext cx="6122893" cy="365125"/>
          </a:xfrm>
          <a:prstGeom prst="rect">
            <a:avLst/>
          </a:prstGeom>
          <a:noFill/>
          <a:ln>
            <a:noFill/>
          </a:ln>
        </p:spPr>
        <p:txBody>
          <a:bodyPr lIns="91425" tIns="91425" rIns="91425" bIns="91425" anchor="ctr" anchorCtr="0"/>
          <a:lstStyle>
            <a:lvl1pPr marL="0" marR="0" lvl="0" indent="0" algn="l"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51" name="Shape 151"/>
          <p:cNvSpPr txBox="1">
            <a:spLocks noGrp="1"/>
          </p:cNvSpPr>
          <p:nvPr>
            <p:ph type="sldNum" idx="12"/>
          </p:nvPr>
        </p:nvSpPr>
        <p:spPr>
          <a:xfrm>
            <a:off x="8305800" y="242234"/>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a:solidFill>
                  <a:schemeClr val="lt1"/>
                </a:solidFill>
                <a:latin typeface="Rockwell"/>
                <a:ea typeface="Rockwell"/>
                <a:cs typeface="Rockwell"/>
                <a:sym typeface="Rockwell"/>
              </a:rPr>
              <a:t>‹#›</a:t>
            </a:fld>
            <a:endParaRPr lang="en-US" sz="1400">
              <a:solidFill>
                <a:schemeClr val="lt1"/>
              </a:solidFill>
              <a:latin typeface="Rockwell"/>
              <a:ea typeface="Rockwell"/>
              <a:cs typeface="Rockwell"/>
              <a:sym typeface="Rockwell"/>
            </a:endParaRPr>
          </a:p>
        </p:txBody>
      </p:sp>
      <p:sp>
        <p:nvSpPr>
          <p:cNvPr id="152" name="Shape 152"/>
          <p:cNvSpPr/>
          <p:nvPr/>
        </p:nvSpPr>
        <p:spPr>
          <a:xfrm>
            <a:off x="6802438" y="228600"/>
            <a:ext cx="2057400" cy="2039112"/>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153" name="Shape 153"/>
          <p:cNvSpPr/>
          <p:nvPr/>
        </p:nvSpPr>
        <p:spPr>
          <a:xfrm>
            <a:off x="6802438" y="2377440"/>
            <a:ext cx="2057400" cy="2039112"/>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154" name="Shape 154"/>
          <p:cNvSpPr txBox="1"/>
          <p:nvPr/>
        </p:nvSpPr>
        <p:spPr>
          <a:xfrm>
            <a:off x="327212" y="4632792"/>
            <a:ext cx="220567" cy="369332"/>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400" b="1">
                <a:solidFill>
                  <a:srgbClr val="A7A7AB"/>
                </a:solidFill>
                <a:latin typeface="Rockwell"/>
                <a:ea typeface="Rockwell"/>
                <a:cs typeface="Rockwell"/>
                <a:sym typeface="Rockwe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 Pictures with Caption">
    <p:spTree>
      <p:nvGrpSpPr>
        <p:cNvPr id="1" name="Shape 155"/>
        <p:cNvGrpSpPr/>
        <p:nvPr/>
      </p:nvGrpSpPr>
      <p:grpSpPr>
        <a:xfrm>
          <a:off x="0" y="0"/>
          <a:ext cx="0" cy="0"/>
          <a:chOff x="0" y="0"/>
          <a:chExt cx="0" cy="0"/>
        </a:xfrm>
      </p:grpSpPr>
      <p:sp>
        <p:nvSpPr>
          <p:cNvPr id="156" name="Shape 156"/>
          <p:cNvSpPr/>
          <p:nvPr/>
        </p:nvSpPr>
        <p:spPr>
          <a:xfrm>
            <a:off x="282573" y="228600"/>
            <a:ext cx="6387167" cy="634523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157" name="Shape 157"/>
          <p:cNvSpPr txBox="1">
            <a:spLocks noGrp="1"/>
          </p:cNvSpPr>
          <p:nvPr>
            <p:ph type="title"/>
          </p:nvPr>
        </p:nvSpPr>
        <p:spPr>
          <a:xfrm>
            <a:off x="380554" y="2571750"/>
            <a:ext cx="6181611" cy="1162049"/>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Rockwell"/>
              <a:buNone/>
              <a:defRPr sz="2600" b="0" i="0" u="none" strike="noStrike" cap="none">
                <a:solidFill>
                  <a:schemeClr val="l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8" name="Shape 158"/>
          <p:cNvSpPr txBox="1">
            <a:spLocks noGrp="1"/>
          </p:cNvSpPr>
          <p:nvPr>
            <p:ph type="body" idx="1"/>
          </p:nvPr>
        </p:nvSpPr>
        <p:spPr>
          <a:xfrm>
            <a:off x="381093" y="3733800"/>
            <a:ext cx="6179565" cy="2392363"/>
          </a:xfrm>
          <a:prstGeom prst="rect">
            <a:avLst/>
          </a:prstGeom>
          <a:noFill/>
          <a:ln>
            <a:noFill/>
          </a:ln>
        </p:spPr>
        <p:txBody>
          <a:bodyPr lIns="91425" tIns="91425" rIns="91425" bIns="91425" anchor="t" anchorCtr="0"/>
          <a:lstStyle>
            <a:lvl1pPr marL="0" marR="0" lvl="0" indent="0" algn="l" rtl="0">
              <a:spcBef>
                <a:spcPts val="600"/>
              </a:spcBef>
              <a:buClr>
                <a:schemeClr val="accent1"/>
              </a:buClr>
              <a:buFont typeface="Noto Sans Symbols"/>
              <a:buNone/>
              <a:defRPr sz="1400" b="0" i="0" u="none" strike="noStrike" cap="none">
                <a:solidFill>
                  <a:schemeClr val="lt1"/>
                </a:solidFill>
                <a:latin typeface="Rockwell"/>
                <a:ea typeface="Rockwell"/>
                <a:cs typeface="Rockwell"/>
                <a:sym typeface="Rockwell"/>
              </a:defRPr>
            </a:lvl1pPr>
            <a:lvl2pPr marL="457200" marR="0" lvl="1" indent="0" algn="l" rtl="0">
              <a:spcBef>
                <a:spcPts val="600"/>
              </a:spcBef>
              <a:buClr>
                <a:srgbClr val="A7A7AB"/>
              </a:buClr>
              <a:buFont typeface="Noto Sans Symbols"/>
              <a:buNone/>
              <a:defRPr sz="1200" b="0" i="0" u="none" strike="noStrike" cap="none">
                <a:solidFill>
                  <a:srgbClr val="595959"/>
                </a:solidFill>
                <a:latin typeface="Rockwell"/>
                <a:ea typeface="Rockwell"/>
                <a:cs typeface="Rockwell"/>
                <a:sym typeface="Rockwell"/>
              </a:defRPr>
            </a:lvl2pPr>
            <a:lvl3pPr marL="914400" marR="0" lvl="2" indent="0" algn="l" rtl="0">
              <a:spcBef>
                <a:spcPts val="600"/>
              </a:spcBef>
              <a:buClr>
                <a:schemeClr val="accent1"/>
              </a:buClr>
              <a:buFont typeface="Noto Sans Symbols"/>
              <a:buNone/>
              <a:defRPr sz="1000" b="0" i="0" u="none" strike="noStrike" cap="none">
                <a:solidFill>
                  <a:srgbClr val="595959"/>
                </a:solidFill>
                <a:latin typeface="Rockwell"/>
                <a:ea typeface="Rockwell"/>
                <a:cs typeface="Rockwell"/>
                <a:sym typeface="Rockwell"/>
              </a:defRPr>
            </a:lvl3pPr>
            <a:lvl4pPr marL="1371600" marR="0" lvl="3" indent="0" algn="l" rtl="0">
              <a:spcBef>
                <a:spcPts val="600"/>
              </a:spcBef>
              <a:buClr>
                <a:srgbClr val="A7A7AB"/>
              </a:buClr>
              <a:buFont typeface="Noto Sans Symbols"/>
              <a:buNone/>
              <a:defRPr sz="900" b="0" i="0" u="none" strike="noStrike" cap="none">
                <a:solidFill>
                  <a:srgbClr val="595959"/>
                </a:solidFill>
                <a:latin typeface="Rockwell"/>
                <a:ea typeface="Rockwell"/>
                <a:cs typeface="Rockwell"/>
                <a:sym typeface="Rockwell"/>
              </a:defRPr>
            </a:lvl4pPr>
            <a:lvl5pPr marL="1828800" marR="0" lvl="4" indent="0" algn="l" rtl="0">
              <a:spcBef>
                <a:spcPts val="600"/>
              </a:spcBef>
              <a:buClr>
                <a:schemeClr val="accent1"/>
              </a:buClr>
              <a:buFont typeface="Noto Sans Symbols"/>
              <a:buNone/>
              <a:defRPr sz="900" b="0" i="0" u="none" strike="noStrike" cap="none">
                <a:solidFill>
                  <a:srgbClr val="595959"/>
                </a:solidFill>
                <a:latin typeface="Rockwell"/>
                <a:ea typeface="Rockwell"/>
                <a:cs typeface="Rockwell"/>
                <a:sym typeface="Rockwell"/>
              </a:defRPr>
            </a:lvl5pPr>
            <a:lvl6pPr marL="2286000" marR="0" lvl="5" indent="0" algn="l" rtl="0">
              <a:spcBef>
                <a:spcPts val="180"/>
              </a:spcBef>
              <a:buClr>
                <a:srgbClr val="A7A7AB"/>
              </a:buClr>
              <a:buFont typeface="Noto Sans Symbols"/>
              <a:buNone/>
              <a:defRPr sz="900" b="0" i="0" u="none" strike="noStrike" cap="none">
                <a:solidFill>
                  <a:srgbClr val="595959"/>
                </a:solidFill>
                <a:latin typeface="Rockwell"/>
                <a:ea typeface="Rockwell"/>
                <a:cs typeface="Rockwell"/>
                <a:sym typeface="Rockwell"/>
              </a:defRPr>
            </a:lvl6pPr>
            <a:lvl7pPr marL="2743200" marR="0" lvl="6" indent="0" algn="l" rtl="0">
              <a:spcBef>
                <a:spcPts val="180"/>
              </a:spcBef>
              <a:buClr>
                <a:schemeClr val="accent1"/>
              </a:buClr>
              <a:buFont typeface="Noto Sans Symbols"/>
              <a:buNone/>
              <a:defRPr sz="900" b="0" i="0" u="none" strike="noStrike" cap="none">
                <a:solidFill>
                  <a:srgbClr val="595959"/>
                </a:solidFill>
                <a:latin typeface="Rockwell"/>
                <a:ea typeface="Rockwell"/>
                <a:cs typeface="Rockwell"/>
                <a:sym typeface="Rockwell"/>
              </a:defRPr>
            </a:lvl7pPr>
            <a:lvl8pPr marL="3200400" marR="0" lvl="7" indent="0" algn="l" rtl="0">
              <a:spcBef>
                <a:spcPts val="180"/>
              </a:spcBef>
              <a:buClr>
                <a:srgbClr val="A7A7AB"/>
              </a:buClr>
              <a:buFont typeface="Noto Sans Symbols"/>
              <a:buNone/>
              <a:defRPr sz="900" b="0" i="0" u="none" strike="noStrike" cap="none">
                <a:solidFill>
                  <a:srgbClr val="595959"/>
                </a:solidFill>
                <a:latin typeface="Rockwell"/>
                <a:ea typeface="Rockwell"/>
                <a:cs typeface="Rockwell"/>
                <a:sym typeface="Rockwell"/>
              </a:defRPr>
            </a:lvl8pPr>
            <a:lvl9pPr marL="3657600" marR="0" lvl="8" indent="0" algn="l" rtl="0">
              <a:spcBef>
                <a:spcPts val="180"/>
              </a:spcBef>
              <a:buClr>
                <a:schemeClr val="accent1"/>
              </a:buClr>
              <a:buFont typeface="Noto Sans Symbols"/>
              <a:buNone/>
              <a:defRPr sz="900" b="0" i="0" u="none" strike="noStrike" cap="none">
                <a:solidFill>
                  <a:srgbClr val="595959"/>
                </a:solidFill>
                <a:latin typeface="Rockwell"/>
                <a:ea typeface="Rockwell"/>
                <a:cs typeface="Rockwell"/>
                <a:sym typeface="Rockwell"/>
              </a:defRPr>
            </a:lvl9pPr>
          </a:lstStyle>
          <a:p>
            <a:endParaRPr/>
          </a:p>
        </p:txBody>
      </p:sp>
      <p:sp>
        <p:nvSpPr>
          <p:cNvPr id="159" name="Shape 159"/>
          <p:cNvSpPr txBox="1">
            <a:spLocks noGrp="1"/>
          </p:cNvSpPr>
          <p:nvPr>
            <p:ph type="dt" idx="10"/>
          </p:nvPr>
        </p:nvSpPr>
        <p:spPr>
          <a:xfrm>
            <a:off x="5212262" y="6235607"/>
            <a:ext cx="1348397" cy="365125"/>
          </a:xfrm>
          <a:prstGeom prst="rect">
            <a:avLst/>
          </a:prstGeom>
          <a:noFill/>
          <a:ln>
            <a:noFill/>
          </a:ln>
        </p:spPr>
        <p:txBody>
          <a:bodyPr lIns="91425" tIns="91425" rIns="91425" bIns="91425" anchor="ctr" anchorCtr="0"/>
          <a:lstStyle>
            <a:lvl1pPr marL="0" marR="0" lvl="0" indent="0" algn="r" rtl="0">
              <a:spcBef>
                <a:spcPts val="0"/>
              </a:spcBef>
              <a:buNone/>
              <a:defRPr sz="1100">
                <a:solidFill>
                  <a:schemeClr val="lt1"/>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60" name="Shape 160"/>
          <p:cNvSpPr txBox="1">
            <a:spLocks noGrp="1"/>
          </p:cNvSpPr>
          <p:nvPr>
            <p:ph type="ftr" idx="11"/>
          </p:nvPr>
        </p:nvSpPr>
        <p:spPr>
          <a:xfrm>
            <a:off x="381094" y="6235607"/>
            <a:ext cx="4648105" cy="365125"/>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lt1"/>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61" name="Shape 161"/>
          <p:cNvSpPr txBox="1">
            <a:spLocks noGrp="1"/>
          </p:cNvSpPr>
          <p:nvPr>
            <p:ph type="sldNum" idx="12"/>
          </p:nvPr>
        </p:nvSpPr>
        <p:spPr>
          <a:xfrm>
            <a:off x="8305800" y="242234"/>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a:solidFill>
                  <a:schemeClr val="lt1"/>
                </a:solidFill>
                <a:latin typeface="Rockwell"/>
                <a:ea typeface="Rockwell"/>
                <a:cs typeface="Rockwell"/>
                <a:sym typeface="Rockwell"/>
              </a:rPr>
              <a:t>‹#›</a:t>
            </a:fld>
            <a:endParaRPr lang="en-US" sz="1400">
              <a:solidFill>
                <a:schemeClr val="lt1"/>
              </a:solidFill>
              <a:latin typeface="Rockwell"/>
              <a:ea typeface="Rockwell"/>
              <a:cs typeface="Rockwell"/>
              <a:sym typeface="Rockwell"/>
            </a:endParaRPr>
          </a:p>
        </p:txBody>
      </p:sp>
      <p:sp>
        <p:nvSpPr>
          <p:cNvPr id="162" name="Shape 162"/>
          <p:cNvSpPr txBox="1"/>
          <p:nvPr/>
        </p:nvSpPr>
        <p:spPr>
          <a:xfrm>
            <a:off x="424891" y="174811"/>
            <a:ext cx="413309" cy="83099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5400" b="1">
                <a:solidFill>
                  <a:srgbClr val="A7A7AB"/>
                </a:solidFill>
                <a:latin typeface="Rockwell"/>
                <a:ea typeface="Rockwell"/>
                <a:cs typeface="Rockwell"/>
                <a:sym typeface="Rockwell"/>
              </a:rPr>
              <a:t>+</a:t>
            </a:r>
          </a:p>
        </p:txBody>
      </p:sp>
      <p:sp>
        <p:nvSpPr>
          <p:cNvPr id="163" name="Shape 163"/>
          <p:cNvSpPr/>
          <p:nvPr/>
        </p:nvSpPr>
        <p:spPr>
          <a:xfrm>
            <a:off x="6802438" y="228600"/>
            <a:ext cx="2057400" cy="2039112"/>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164" name="Shape 164"/>
          <p:cNvSpPr>
            <a:spLocks noGrp="1"/>
          </p:cNvSpPr>
          <p:nvPr>
            <p:ph type="pic" idx="2"/>
          </p:nvPr>
        </p:nvSpPr>
        <p:spPr>
          <a:xfrm>
            <a:off x="6802438" y="2374940"/>
            <a:ext cx="2057400" cy="2039112"/>
          </a:xfrm>
          <a:prstGeom prst="rect">
            <a:avLst/>
          </a:prstGeom>
          <a:noFill/>
          <a:ln>
            <a:noFill/>
          </a:ln>
        </p:spPr>
        <p:txBody>
          <a:bodyPr lIns="91425" tIns="91425" rIns="91425" bIns="91425" anchor="t" anchorCtr="0"/>
          <a:lstStyle>
            <a:lvl1pPr marL="228600" marR="0" lvl="0" indent="-228600" algn="l" rtl="0">
              <a:spcBef>
                <a:spcPts val="20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165" name="Shape 165"/>
          <p:cNvSpPr>
            <a:spLocks noGrp="1"/>
          </p:cNvSpPr>
          <p:nvPr>
            <p:ph type="pic" idx="3"/>
          </p:nvPr>
        </p:nvSpPr>
        <p:spPr>
          <a:xfrm>
            <a:off x="6802438" y="4535423"/>
            <a:ext cx="2057400" cy="2039112"/>
          </a:xfrm>
          <a:prstGeom prst="rect">
            <a:avLst/>
          </a:prstGeom>
          <a:noFill/>
          <a:ln>
            <a:noFill/>
          </a:ln>
        </p:spPr>
        <p:txBody>
          <a:bodyPr lIns="91425" tIns="91425" rIns="91425" bIns="91425" anchor="t" anchorCtr="0"/>
          <a:lstStyle>
            <a:lvl1pPr marL="228600" marR="0" lvl="0" indent="-228600" algn="l" rtl="0">
              <a:spcBef>
                <a:spcPts val="20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Pictures with Caption">
    <p:spTree>
      <p:nvGrpSpPr>
        <p:cNvPr id="1" name="Shape 166"/>
        <p:cNvGrpSpPr/>
        <p:nvPr/>
      </p:nvGrpSpPr>
      <p:grpSpPr>
        <a:xfrm>
          <a:off x="0" y="0"/>
          <a:ext cx="0" cy="0"/>
          <a:chOff x="0" y="0"/>
          <a:chExt cx="0" cy="0"/>
        </a:xfrm>
      </p:grpSpPr>
      <p:sp>
        <p:nvSpPr>
          <p:cNvPr id="167" name="Shape 167"/>
          <p:cNvSpPr/>
          <p:nvPr/>
        </p:nvSpPr>
        <p:spPr>
          <a:xfrm>
            <a:off x="282575" y="228600"/>
            <a:ext cx="4235450" cy="634523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168" name="Shape 168"/>
          <p:cNvSpPr txBox="1">
            <a:spLocks noGrp="1"/>
          </p:cNvSpPr>
          <p:nvPr>
            <p:ph type="title"/>
          </p:nvPr>
        </p:nvSpPr>
        <p:spPr>
          <a:xfrm>
            <a:off x="380554" y="2571750"/>
            <a:ext cx="4016633" cy="1162049"/>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Rockwell"/>
              <a:buNone/>
              <a:defRPr sz="2600" b="0" i="0" u="none" strike="noStrike" cap="none">
                <a:solidFill>
                  <a:schemeClr val="l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9" name="Shape 169"/>
          <p:cNvSpPr txBox="1">
            <a:spLocks noGrp="1"/>
          </p:cNvSpPr>
          <p:nvPr>
            <p:ph type="body" idx="1"/>
          </p:nvPr>
        </p:nvSpPr>
        <p:spPr>
          <a:xfrm>
            <a:off x="381093" y="3733800"/>
            <a:ext cx="4015304" cy="2392363"/>
          </a:xfrm>
          <a:prstGeom prst="rect">
            <a:avLst/>
          </a:prstGeom>
          <a:noFill/>
          <a:ln>
            <a:noFill/>
          </a:ln>
        </p:spPr>
        <p:txBody>
          <a:bodyPr lIns="91425" tIns="91425" rIns="91425" bIns="91425" anchor="t" anchorCtr="0"/>
          <a:lstStyle>
            <a:lvl1pPr marL="0" marR="0" lvl="0" indent="0" algn="l" rtl="0">
              <a:spcBef>
                <a:spcPts val="600"/>
              </a:spcBef>
              <a:buClr>
                <a:schemeClr val="accent1"/>
              </a:buClr>
              <a:buFont typeface="Noto Sans Symbols"/>
              <a:buNone/>
              <a:defRPr sz="1400" b="0" i="0" u="none" strike="noStrike" cap="none">
                <a:solidFill>
                  <a:schemeClr val="lt1"/>
                </a:solidFill>
                <a:latin typeface="Rockwell"/>
                <a:ea typeface="Rockwell"/>
                <a:cs typeface="Rockwell"/>
                <a:sym typeface="Rockwell"/>
              </a:defRPr>
            </a:lvl1pPr>
            <a:lvl2pPr marL="457200" marR="0" lvl="1" indent="0" algn="l" rtl="0">
              <a:spcBef>
                <a:spcPts val="600"/>
              </a:spcBef>
              <a:buClr>
                <a:srgbClr val="A7A7AB"/>
              </a:buClr>
              <a:buFont typeface="Noto Sans Symbols"/>
              <a:buNone/>
              <a:defRPr sz="1200" b="0" i="0" u="none" strike="noStrike" cap="none">
                <a:solidFill>
                  <a:srgbClr val="595959"/>
                </a:solidFill>
                <a:latin typeface="Rockwell"/>
                <a:ea typeface="Rockwell"/>
                <a:cs typeface="Rockwell"/>
                <a:sym typeface="Rockwell"/>
              </a:defRPr>
            </a:lvl2pPr>
            <a:lvl3pPr marL="914400" marR="0" lvl="2" indent="0" algn="l" rtl="0">
              <a:spcBef>
                <a:spcPts val="600"/>
              </a:spcBef>
              <a:buClr>
                <a:schemeClr val="accent1"/>
              </a:buClr>
              <a:buFont typeface="Noto Sans Symbols"/>
              <a:buNone/>
              <a:defRPr sz="1000" b="0" i="0" u="none" strike="noStrike" cap="none">
                <a:solidFill>
                  <a:srgbClr val="595959"/>
                </a:solidFill>
                <a:latin typeface="Rockwell"/>
                <a:ea typeface="Rockwell"/>
                <a:cs typeface="Rockwell"/>
                <a:sym typeface="Rockwell"/>
              </a:defRPr>
            </a:lvl3pPr>
            <a:lvl4pPr marL="1371600" marR="0" lvl="3" indent="0" algn="l" rtl="0">
              <a:spcBef>
                <a:spcPts val="600"/>
              </a:spcBef>
              <a:buClr>
                <a:srgbClr val="A7A7AB"/>
              </a:buClr>
              <a:buFont typeface="Noto Sans Symbols"/>
              <a:buNone/>
              <a:defRPr sz="900" b="0" i="0" u="none" strike="noStrike" cap="none">
                <a:solidFill>
                  <a:srgbClr val="595959"/>
                </a:solidFill>
                <a:latin typeface="Rockwell"/>
                <a:ea typeface="Rockwell"/>
                <a:cs typeface="Rockwell"/>
                <a:sym typeface="Rockwell"/>
              </a:defRPr>
            </a:lvl4pPr>
            <a:lvl5pPr marL="1828800" marR="0" lvl="4" indent="0" algn="l" rtl="0">
              <a:spcBef>
                <a:spcPts val="600"/>
              </a:spcBef>
              <a:buClr>
                <a:schemeClr val="accent1"/>
              </a:buClr>
              <a:buFont typeface="Noto Sans Symbols"/>
              <a:buNone/>
              <a:defRPr sz="900" b="0" i="0" u="none" strike="noStrike" cap="none">
                <a:solidFill>
                  <a:srgbClr val="595959"/>
                </a:solidFill>
                <a:latin typeface="Rockwell"/>
                <a:ea typeface="Rockwell"/>
                <a:cs typeface="Rockwell"/>
                <a:sym typeface="Rockwell"/>
              </a:defRPr>
            </a:lvl5pPr>
            <a:lvl6pPr marL="2286000" marR="0" lvl="5" indent="0" algn="l" rtl="0">
              <a:spcBef>
                <a:spcPts val="180"/>
              </a:spcBef>
              <a:buClr>
                <a:srgbClr val="A7A7AB"/>
              </a:buClr>
              <a:buFont typeface="Noto Sans Symbols"/>
              <a:buNone/>
              <a:defRPr sz="900" b="0" i="0" u="none" strike="noStrike" cap="none">
                <a:solidFill>
                  <a:srgbClr val="595959"/>
                </a:solidFill>
                <a:latin typeface="Rockwell"/>
                <a:ea typeface="Rockwell"/>
                <a:cs typeface="Rockwell"/>
                <a:sym typeface="Rockwell"/>
              </a:defRPr>
            </a:lvl6pPr>
            <a:lvl7pPr marL="2743200" marR="0" lvl="6" indent="0" algn="l" rtl="0">
              <a:spcBef>
                <a:spcPts val="180"/>
              </a:spcBef>
              <a:buClr>
                <a:schemeClr val="accent1"/>
              </a:buClr>
              <a:buFont typeface="Noto Sans Symbols"/>
              <a:buNone/>
              <a:defRPr sz="900" b="0" i="0" u="none" strike="noStrike" cap="none">
                <a:solidFill>
                  <a:srgbClr val="595959"/>
                </a:solidFill>
                <a:latin typeface="Rockwell"/>
                <a:ea typeface="Rockwell"/>
                <a:cs typeface="Rockwell"/>
                <a:sym typeface="Rockwell"/>
              </a:defRPr>
            </a:lvl7pPr>
            <a:lvl8pPr marL="3200400" marR="0" lvl="7" indent="0" algn="l" rtl="0">
              <a:spcBef>
                <a:spcPts val="180"/>
              </a:spcBef>
              <a:buClr>
                <a:srgbClr val="A7A7AB"/>
              </a:buClr>
              <a:buFont typeface="Noto Sans Symbols"/>
              <a:buNone/>
              <a:defRPr sz="900" b="0" i="0" u="none" strike="noStrike" cap="none">
                <a:solidFill>
                  <a:srgbClr val="595959"/>
                </a:solidFill>
                <a:latin typeface="Rockwell"/>
                <a:ea typeface="Rockwell"/>
                <a:cs typeface="Rockwell"/>
                <a:sym typeface="Rockwell"/>
              </a:defRPr>
            </a:lvl8pPr>
            <a:lvl9pPr marL="3657600" marR="0" lvl="8" indent="0" algn="l" rtl="0">
              <a:spcBef>
                <a:spcPts val="180"/>
              </a:spcBef>
              <a:buClr>
                <a:schemeClr val="accent1"/>
              </a:buClr>
              <a:buFont typeface="Noto Sans Symbols"/>
              <a:buNone/>
              <a:defRPr sz="900" b="0" i="0" u="none" strike="noStrike" cap="none">
                <a:solidFill>
                  <a:srgbClr val="595959"/>
                </a:solidFill>
                <a:latin typeface="Rockwell"/>
                <a:ea typeface="Rockwell"/>
                <a:cs typeface="Rockwell"/>
                <a:sym typeface="Rockwell"/>
              </a:defRPr>
            </a:lvl9pPr>
          </a:lstStyle>
          <a:p>
            <a:endParaRPr/>
          </a:p>
        </p:txBody>
      </p:sp>
      <p:sp>
        <p:nvSpPr>
          <p:cNvPr id="170" name="Shape 170"/>
          <p:cNvSpPr txBox="1">
            <a:spLocks noGrp="1"/>
          </p:cNvSpPr>
          <p:nvPr>
            <p:ph type="dt" idx="10"/>
          </p:nvPr>
        </p:nvSpPr>
        <p:spPr>
          <a:xfrm>
            <a:off x="3048000" y="6235607"/>
            <a:ext cx="1348397" cy="365125"/>
          </a:xfrm>
          <a:prstGeom prst="rect">
            <a:avLst/>
          </a:prstGeom>
          <a:noFill/>
          <a:ln>
            <a:noFill/>
          </a:ln>
        </p:spPr>
        <p:txBody>
          <a:bodyPr lIns="91425" tIns="91425" rIns="91425" bIns="91425" anchor="ctr" anchorCtr="0"/>
          <a:lstStyle>
            <a:lvl1pPr marL="0" marR="0" lvl="0" indent="0" algn="r" rtl="0">
              <a:spcBef>
                <a:spcPts val="0"/>
              </a:spcBef>
              <a:buNone/>
              <a:defRPr sz="1100">
                <a:solidFill>
                  <a:schemeClr val="lt1"/>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71" name="Shape 171"/>
          <p:cNvSpPr txBox="1">
            <a:spLocks noGrp="1"/>
          </p:cNvSpPr>
          <p:nvPr>
            <p:ph type="ftr" idx="11"/>
          </p:nvPr>
        </p:nvSpPr>
        <p:spPr>
          <a:xfrm>
            <a:off x="381094" y="6235607"/>
            <a:ext cx="2590704" cy="365125"/>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lt1"/>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72" name="Shape 172"/>
          <p:cNvSpPr txBox="1">
            <a:spLocks noGrp="1"/>
          </p:cNvSpPr>
          <p:nvPr>
            <p:ph type="sldNum" idx="12"/>
          </p:nvPr>
        </p:nvSpPr>
        <p:spPr>
          <a:xfrm>
            <a:off x="8305800" y="242234"/>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a:solidFill>
                  <a:schemeClr val="lt1"/>
                </a:solidFill>
                <a:latin typeface="Rockwell"/>
                <a:ea typeface="Rockwell"/>
                <a:cs typeface="Rockwell"/>
                <a:sym typeface="Rockwell"/>
              </a:rPr>
              <a:t>‹#›</a:t>
            </a:fld>
            <a:endParaRPr lang="en-US" sz="1400">
              <a:solidFill>
                <a:schemeClr val="lt1"/>
              </a:solidFill>
              <a:latin typeface="Rockwell"/>
              <a:ea typeface="Rockwell"/>
              <a:cs typeface="Rockwell"/>
              <a:sym typeface="Rockwell"/>
            </a:endParaRPr>
          </a:p>
        </p:txBody>
      </p:sp>
      <p:sp>
        <p:nvSpPr>
          <p:cNvPr id="173" name="Shape 173"/>
          <p:cNvSpPr txBox="1"/>
          <p:nvPr/>
        </p:nvSpPr>
        <p:spPr>
          <a:xfrm>
            <a:off x="424891" y="174811"/>
            <a:ext cx="413309" cy="83099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5400" b="1">
                <a:solidFill>
                  <a:srgbClr val="A7A7AB"/>
                </a:solidFill>
                <a:latin typeface="Rockwell"/>
                <a:ea typeface="Rockwell"/>
                <a:cs typeface="Rockwell"/>
                <a:sym typeface="Rockwell"/>
              </a:rPr>
              <a:t>+</a:t>
            </a:r>
          </a:p>
        </p:txBody>
      </p:sp>
      <p:sp>
        <p:nvSpPr>
          <p:cNvPr id="174" name="Shape 174"/>
          <p:cNvSpPr/>
          <p:nvPr/>
        </p:nvSpPr>
        <p:spPr>
          <a:xfrm>
            <a:off x="6802438" y="228600"/>
            <a:ext cx="2057400" cy="2039112"/>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175" name="Shape 175"/>
          <p:cNvSpPr/>
          <p:nvPr/>
        </p:nvSpPr>
        <p:spPr>
          <a:xfrm>
            <a:off x="4624387" y="4534726"/>
            <a:ext cx="2057400" cy="2039112"/>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176" name="Shape 176"/>
          <p:cNvSpPr>
            <a:spLocks noGrp="1"/>
          </p:cNvSpPr>
          <p:nvPr>
            <p:ph type="pic" idx="2"/>
          </p:nvPr>
        </p:nvSpPr>
        <p:spPr>
          <a:xfrm>
            <a:off x="4624387" y="228600"/>
            <a:ext cx="2057400" cy="2039112"/>
          </a:xfrm>
          <a:prstGeom prst="rect">
            <a:avLst/>
          </a:prstGeom>
          <a:noFill/>
          <a:ln>
            <a:noFill/>
          </a:ln>
        </p:spPr>
        <p:txBody>
          <a:bodyPr lIns="91425" tIns="91425" rIns="91425" bIns="91425" anchor="t" anchorCtr="0"/>
          <a:lstStyle>
            <a:lvl1pPr marL="228600" marR="0" lvl="0" indent="-228600" algn="l" rtl="0">
              <a:spcBef>
                <a:spcPts val="20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177" name="Shape 177"/>
          <p:cNvSpPr>
            <a:spLocks noGrp="1"/>
          </p:cNvSpPr>
          <p:nvPr>
            <p:ph type="pic" idx="3"/>
          </p:nvPr>
        </p:nvSpPr>
        <p:spPr>
          <a:xfrm>
            <a:off x="4624387" y="2381663"/>
            <a:ext cx="2057400" cy="2039112"/>
          </a:xfrm>
          <a:prstGeom prst="rect">
            <a:avLst/>
          </a:prstGeom>
          <a:noFill/>
          <a:ln>
            <a:noFill/>
          </a:ln>
        </p:spPr>
        <p:txBody>
          <a:bodyPr lIns="91425" tIns="91425" rIns="91425" bIns="91425" anchor="t" anchorCtr="0"/>
          <a:lstStyle>
            <a:lvl1pPr marL="228600" marR="0" lvl="0" indent="-228600" algn="l" rtl="0">
              <a:spcBef>
                <a:spcPts val="20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178" name="Shape 178"/>
          <p:cNvSpPr>
            <a:spLocks noGrp="1"/>
          </p:cNvSpPr>
          <p:nvPr>
            <p:ph type="pic" idx="4"/>
          </p:nvPr>
        </p:nvSpPr>
        <p:spPr>
          <a:xfrm>
            <a:off x="6803135" y="2381661"/>
            <a:ext cx="2057400" cy="4187952"/>
          </a:xfrm>
          <a:prstGeom prst="rect">
            <a:avLst/>
          </a:prstGeom>
          <a:noFill/>
          <a:ln>
            <a:noFill/>
          </a:ln>
        </p:spPr>
        <p:txBody>
          <a:bodyPr lIns="91425" tIns="91425" rIns="91425" bIns="91425" anchor="t" anchorCtr="0"/>
          <a:lstStyle>
            <a:lvl1pPr marL="228600" marR="0" lvl="0" indent="-228600" algn="l" rtl="0">
              <a:spcBef>
                <a:spcPts val="20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 Pictures with Caption, Alt.">
    <p:spTree>
      <p:nvGrpSpPr>
        <p:cNvPr id="1" name="Shape 179"/>
        <p:cNvGrpSpPr/>
        <p:nvPr/>
      </p:nvGrpSpPr>
      <p:grpSpPr>
        <a:xfrm>
          <a:off x="0" y="0"/>
          <a:ext cx="0" cy="0"/>
          <a:chOff x="0" y="0"/>
          <a:chExt cx="0" cy="0"/>
        </a:xfrm>
      </p:grpSpPr>
      <p:sp>
        <p:nvSpPr>
          <p:cNvPr id="180" name="Shape 180"/>
          <p:cNvSpPr/>
          <p:nvPr/>
        </p:nvSpPr>
        <p:spPr>
          <a:xfrm>
            <a:off x="8166846" y="282572"/>
            <a:ext cx="685799" cy="302217"/>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181" name="Shape 181"/>
          <p:cNvSpPr txBox="1">
            <a:spLocks noGrp="1"/>
          </p:cNvSpPr>
          <p:nvPr>
            <p:ph type="title"/>
          </p:nvPr>
        </p:nvSpPr>
        <p:spPr>
          <a:xfrm>
            <a:off x="4953000" y="3124200"/>
            <a:ext cx="3108959" cy="871538"/>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Rockwell"/>
              <a:buNone/>
              <a:defRPr sz="2600" b="0" i="0" u="none" strike="noStrike" cap="none">
                <a:solidFill>
                  <a:schemeClr val="accen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2" name="Shape 182"/>
          <p:cNvSpPr>
            <a:spLocks noGrp="1"/>
          </p:cNvSpPr>
          <p:nvPr>
            <p:ph type="pic" idx="2"/>
          </p:nvPr>
        </p:nvSpPr>
        <p:spPr>
          <a:xfrm>
            <a:off x="277905" y="2365248"/>
            <a:ext cx="4240118" cy="4187952"/>
          </a:xfrm>
          <a:prstGeom prst="rect">
            <a:avLst/>
          </a:prstGeom>
          <a:noFill/>
          <a:ln>
            <a:noFill/>
          </a:ln>
        </p:spPr>
        <p:txBody>
          <a:bodyPr lIns="91425" tIns="91425" rIns="91425" bIns="91425" anchor="t" anchorCtr="0"/>
          <a:lstStyle>
            <a:lvl1pPr marL="0" marR="0" lvl="0" indent="0" algn="l" rtl="0">
              <a:spcBef>
                <a:spcPts val="2000"/>
              </a:spcBef>
              <a:buClr>
                <a:schemeClr val="accent1"/>
              </a:buClr>
              <a:buFont typeface="Noto Sans Symbols"/>
              <a:buNone/>
              <a:defRPr sz="3200" b="0" i="0" u="none" strike="noStrike" cap="none">
                <a:solidFill>
                  <a:srgbClr val="595959"/>
                </a:solidFill>
                <a:latin typeface="Rockwell"/>
                <a:ea typeface="Rockwell"/>
                <a:cs typeface="Rockwell"/>
                <a:sym typeface="Rockwell"/>
              </a:defRPr>
            </a:lvl1pPr>
            <a:lvl2pPr marL="457200" marR="0" lvl="1" indent="0" algn="l" rtl="0">
              <a:spcBef>
                <a:spcPts val="600"/>
              </a:spcBef>
              <a:buClr>
                <a:srgbClr val="A7A7AB"/>
              </a:buClr>
              <a:buFont typeface="Noto Sans Symbols"/>
              <a:buNone/>
              <a:defRPr sz="2800" b="0" i="0" u="none" strike="noStrike" cap="none">
                <a:solidFill>
                  <a:srgbClr val="595959"/>
                </a:solidFill>
                <a:latin typeface="Rockwell"/>
                <a:ea typeface="Rockwell"/>
                <a:cs typeface="Rockwell"/>
                <a:sym typeface="Rockwell"/>
              </a:defRPr>
            </a:lvl2pPr>
            <a:lvl3pPr marL="914400" marR="0" lvl="2" indent="0" algn="l" rtl="0">
              <a:spcBef>
                <a:spcPts val="600"/>
              </a:spcBef>
              <a:buClr>
                <a:schemeClr val="accent1"/>
              </a:buClr>
              <a:buFont typeface="Noto Sans Symbols"/>
              <a:buNone/>
              <a:defRPr sz="2400" b="0" i="0" u="none" strike="noStrike" cap="none">
                <a:solidFill>
                  <a:srgbClr val="595959"/>
                </a:solidFill>
                <a:latin typeface="Rockwell"/>
                <a:ea typeface="Rockwell"/>
                <a:cs typeface="Rockwell"/>
                <a:sym typeface="Rockwell"/>
              </a:defRPr>
            </a:lvl3pPr>
            <a:lvl4pPr marL="1371600" marR="0" lvl="3" indent="0" algn="l" rtl="0">
              <a:spcBef>
                <a:spcPts val="600"/>
              </a:spcBef>
              <a:buClr>
                <a:srgbClr val="A7A7AB"/>
              </a:buClr>
              <a:buFont typeface="Noto Sans Symbols"/>
              <a:buNone/>
              <a:defRPr sz="2000" b="0" i="0" u="none" strike="noStrike" cap="none">
                <a:solidFill>
                  <a:srgbClr val="595959"/>
                </a:solidFill>
                <a:latin typeface="Rockwell"/>
                <a:ea typeface="Rockwell"/>
                <a:cs typeface="Rockwell"/>
                <a:sym typeface="Rockwell"/>
              </a:defRPr>
            </a:lvl4pPr>
            <a:lvl5pPr marL="1828800" marR="0" lvl="4" indent="0" algn="l" rtl="0">
              <a:spcBef>
                <a:spcPts val="6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5pPr>
            <a:lvl6pPr marL="2286000" marR="0" lvl="5" indent="0" algn="l" rtl="0">
              <a:spcBef>
                <a:spcPts val="400"/>
              </a:spcBef>
              <a:buClr>
                <a:srgbClr val="A7A7AB"/>
              </a:buClr>
              <a:buFont typeface="Noto Sans Symbols"/>
              <a:buNone/>
              <a:defRPr sz="2000" b="0" i="0" u="none" strike="noStrike" cap="none">
                <a:solidFill>
                  <a:srgbClr val="595959"/>
                </a:solidFill>
                <a:latin typeface="Rockwell"/>
                <a:ea typeface="Rockwell"/>
                <a:cs typeface="Rockwell"/>
                <a:sym typeface="Rockwell"/>
              </a:defRPr>
            </a:lvl6pPr>
            <a:lvl7pPr marL="2743200" marR="0" lvl="6" indent="0" algn="l" rtl="0">
              <a:spcBef>
                <a:spcPts val="4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7pPr>
            <a:lvl8pPr marL="3200400" marR="0" lvl="7" indent="0" algn="l" rtl="0">
              <a:spcBef>
                <a:spcPts val="400"/>
              </a:spcBef>
              <a:buClr>
                <a:srgbClr val="A7A7AB"/>
              </a:buClr>
              <a:buFont typeface="Noto Sans Symbols"/>
              <a:buNone/>
              <a:defRPr sz="2000" b="0" i="0" u="none" strike="noStrike" cap="none">
                <a:solidFill>
                  <a:srgbClr val="595959"/>
                </a:solidFill>
                <a:latin typeface="Rockwell"/>
                <a:ea typeface="Rockwell"/>
                <a:cs typeface="Rockwell"/>
                <a:sym typeface="Rockwell"/>
              </a:defRPr>
            </a:lvl8pPr>
            <a:lvl9pPr marL="3657600" marR="0" lvl="8" indent="0" algn="l" rtl="0">
              <a:spcBef>
                <a:spcPts val="4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9pPr>
          </a:lstStyle>
          <a:p>
            <a:endParaRPr/>
          </a:p>
        </p:txBody>
      </p:sp>
      <p:sp>
        <p:nvSpPr>
          <p:cNvPr id="183" name="Shape 183"/>
          <p:cNvSpPr txBox="1">
            <a:spLocks noGrp="1"/>
          </p:cNvSpPr>
          <p:nvPr>
            <p:ph type="body" idx="1"/>
          </p:nvPr>
        </p:nvSpPr>
        <p:spPr>
          <a:xfrm>
            <a:off x="4953000" y="3995737"/>
            <a:ext cx="3108959" cy="2147887"/>
          </a:xfrm>
          <a:prstGeom prst="rect">
            <a:avLst/>
          </a:prstGeom>
          <a:noFill/>
          <a:ln>
            <a:noFill/>
          </a:ln>
        </p:spPr>
        <p:txBody>
          <a:bodyPr lIns="91425" tIns="91425" rIns="91425" bIns="91425" anchor="t" anchorCtr="0"/>
          <a:lstStyle>
            <a:lvl1pPr marL="0" marR="0" lvl="0" indent="0" algn="l" rtl="0">
              <a:spcBef>
                <a:spcPts val="600"/>
              </a:spcBef>
              <a:buClr>
                <a:schemeClr val="accent1"/>
              </a:buClr>
              <a:buFont typeface="Noto Sans Symbols"/>
              <a:buNone/>
              <a:defRPr sz="1400" b="0" i="0" u="none" strike="noStrike" cap="none">
                <a:solidFill>
                  <a:srgbClr val="595959"/>
                </a:solidFill>
                <a:latin typeface="Rockwell"/>
                <a:ea typeface="Rockwell"/>
                <a:cs typeface="Rockwell"/>
                <a:sym typeface="Rockwell"/>
              </a:defRPr>
            </a:lvl1pPr>
            <a:lvl2pPr marL="457200" marR="0" lvl="1" indent="0" algn="l" rtl="0">
              <a:spcBef>
                <a:spcPts val="600"/>
              </a:spcBef>
              <a:buClr>
                <a:srgbClr val="A7A7AB"/>
              </a:buClr>
              <a:buFont typeface="Noto Sans Symbols"/>
              <a:buNone/>
              <a:defRPr sz="1200" b="0" i="0" u="none" strike="noStrike" cap="none">
                <a:solidFill>
                  <a:srgbClr val="595959"/>
                </a:solidFill>
                <a:latin typeface="Rockwell"/>
                <a:ea typeface="Rockwell"/>
                <a:cs typeface="Rockwell"/>
                <a:sym typeface="Rockwell"/>
              </a:defRPr>
            </a:lvl2pPr>
            <a:lvl3pPr marL="914400" marR="0" lvl="2" indent="0" algn="l" rtl="0">
              <a:spcBef>
                <a:spcPts val="600"/>
              </a:spcBef>
              <a:buClr>
                <a:schemeClr val="accent1"/>
              </a:buClr>
              <a:buFont typeface="Noto Sans Symbols"/>
              <a:buNone/>
              <a:defRPr sz="1000" b="0" i="0" u="none" strike="noStrike" cap="none">
                <a:solidFill>
                  <a:srgbClr val="595959"/>
                </a:solidFill>
                <a:latin typeface="Rockwell"/>
                <a:ea typeface="Rockwell"/>
                <a:cs typeface="Rockwell"/>
                <a:sym typeface="Rockwell"/>
              </a:defRPr>
            </a:lvl3pPr>
            <a:lvl4pPr marL="1371600" marR="0" lvl="3" indent="0" algn="l" rtl="0">
              <a:spcBef>
                <a:spcPts val="600"/>
              </a:spcBef>
              <a:buClr>
                <a:srgbClr val="A7A7AB"/>
              </a:buClr>
              <a:buFont typeface="Noto Sans Symbols"/>
              <a:buNone/>
              <a:defRPr sz="900" b="0" i="0" u="none" strike="noStrike" cap="none">
                <a:solidFill>
                  <a:srgbClr val="595959"/>
                </a:solidFill>
                <a:latin typeface="Rockwell"/>
                <a:ea typeface="Rockwell"/>
                <a:cs typeface="Rockwell"/>
                <a:sym typeface="Rockwell"/>
              </a:defRPr>
            </a:lvl4pPr>
            <a:lvl5pPr marL="1828800" marR="0" lvl="4" indent="0" algn="l" rtl="0">
              <a:spcBef>
                <a:spcPts val="600"/>
              </a:spcBef>
              <a:buClr>
                <a:schemeClr val="accent1"/>
              </a:buClr>
              <a:buFont typeface="Noto Sans Symbols"/>
              <a:buNone/>
              <a:defRPr sz="900" b="0" i="0" u="none" strike="noStrike" cap="none">
                <a:solidFill>
                  <a:srgbClr val="595959"/>
                </a:solidFill>
                <a:latin typeface="Rockwell"/>
                <a:ea typeface="Rockwell"/>
                <a:cs typeface="Rockwell"/>
                <a:sym typeface="Rockwell"/>
              </a:defRPr>
            </a:lvl5pPr>
            <a:lvl6pPr marL="2286000" marR="0" lvl="5" indent="0" algn="l" rtl="0">
              <a:spcBef>
                <a:spcPts val="180"/>
              </a:spcBef>
              <a:buClr>
                <a:srgbClr val="A7A7AB"/>
              </a:buClr>
              <a:buFont typeface="Noto Sans Symbols"/>
              <a:buNone/>
              <a:defRPr sz="900" b="0" i="0" u="none" strike="noStrike" cap="none">
                <a:solidFill>
                  <a:srgbClr val="595959"/>
                </a:solidFill>
                <a:latin typeface="Rockwell"/>
                <a:ea typeface="Rockwell"/>
                <a:cs typeface="Rockwell"/>
                <a:sym typeface="Rockwell"/>
              </a:defRPr>
            </a:lvl6pPr>
            <a:lvl7pPr marL="2743200" marR="0" lvl="6" indent="0" algn="l" rtl="0">
              <a:spcBef>
                <a:spcPts val="180"/>
              </a:spcBef>
              <a:buClr>
                <a:schemeClr val="accent1"/>
              </a:buClr>
              <a:buFont typeface="Noto Sans Symbols"/>
              <a:buNone/>
              <a:defRPr sz="900" b="0" i="0" u="none" strike="noStrike" cap="none">
                <a:solidFill>
                  <a:srgbClr val="595959"/>
                </a:solidFill>
                <a:latin typeface="Rockwell"/>
                <a:ea typeface="Rockwell"/>
                <a:cs typeface="Rockwell"/>
                <a:sym typeface="Rockwell"/>
              </a:defRPr>
            </a:lvl7pPr>
            <a:lvl8pPr marL="3200400" marR="0" lvl="7" indent="0" algn="l" rtl="0">
              <a:spcBef>
                <a:spcPts val="180"/>
              </a:spcBef>
              <a:buClr>
                <a:srgbClr val="A7A7AB"/>
              </a:buClr>
              <a:buFont typeface="Noto Sans Symbols"/>
              <a:buNone/>
              <a:defRPr sz="900" b="0" i="0" u="none" strike="noStrike" cap="none">
                <a:solidFill>
                  <a:srgbClr val="595959"/>
                </a:solidFill>
                <a:latin typeface="Rockwell"/>
                <a:ea typeface="Rockwell"/>
                <a:cs typeface="Rockwell"/>
                <a:sym typeface="Rockwell"/>
              </a:defRPr>
            </a:lvl8pPr>
            <a:lvl9pPr marL="3657600" marR="0" lvl="8" indent="0" algn="l" rtl="0">
              <a:spcBef>
                <a:spcPts val="180"/>
              </a:spcBef>
              <a:buClr>
                <a:schemeClr val="accent1"/>
              </a:buClr>
              <a:buFont typeface="Noto Sans Symbols"/>
              <a:buNone/>
              <a:defRPr sz="900" b="0" i="0" u="none" strike="noStrike" cap="none">
                <a:solidFill>
                  <a:srgbClr val="595959"/>
                </a:solidFill>
                <a:latin typeface="Rockwell"/>
                <a:ea typeface="Rockwell"/>
                <a:cs typeface="Rockwell"/>
                <a:sym typeface="Rockwell"/>
              </a:defRPr>
            </a:lvl9pPr>
          </a:lstStyle>
          <a:p>
            <a:endParaRPr/>
          </a:p>
        </p:txBody>
      </p:sp>
      <p:sp>
        <p:nvSpPr>
          <p:cNvPr id="184" name="Shape 184"/>
          <p:cNvSpPr txBox="1">
            <a:spLocks noGrp="1"/>
          </p:cNvSpPr>
          <p:nvPr>
            <p:ph type="dt" idx="10"/>
          </p:nvPr>
        </p:nvSpPr>
        <p:spPr>
          <a:xfrm>
            <a:off x="7391399" y="6423585"/>
            <a:ext cx="1537447" cy="365125"/>
          </a:xfrm>
          <a:prstGeom prst="rect">
            <a:avLst/>
          </a:prstGeom>
          <a:noFill/>
          <a:ln>
            <a:noFill/>
          </a:ln>
        </p:spPr>
        <p:txBody>
          <a:bodyPr lIns="91425" tIns="91425" rIns="91425" bIns="91425" anchor="ctr" anchorCtr="0"/>
          <a:lstStyle>
            <a:lvl1pPr marL="0" marR="0" lvl="0" indent="0" algn="r"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85" name="Shape 185"/>
          <p:cNvSpPr txBox="1">
            <a:spLocks noGrp="1"/>
          </p:cNvSpPr>
          <p:nvPr>
            <p:ph type="ftr" idx="11"/>
          </p:nvPr>
        </p:nvSpPr>
        <p:spPr>
          <a:xfrm>
            <a:off x="4191000" y="6423585"/>
            <a:ext cx="3005138" cy="365125"/>
          </a:xfrm>
          <a:prstGeom prst="rect">
            <a:avLst/>
          </a:prstGeom>
          <a:noFill/>
          <a:ln>
            <a:noFill/>
          </a:ln>
        </p:spPr>
        <p:txBody>
          <a:bodyPr lIns="91425" tIns="91425" rIns="91425" bIns="91425" anchor="ctr" anchorCtr="0"/>
          <a:lstStyle>
            <a:lvl1pPr marL="0" marR="0" lvl="0" indent="0" algn="l"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86" name="Shape 186"/>
          <p:cNvSpPr txBox="1">
            <a:spLocks noGrp="1"/>
          </p:cNvSpPr>
          <p:nvPr>
            <p:ph type="sldNum" idx="12"/>
          </p:nvPr>
        </p:nvSpPr>
        <p:spPr>
          <a:xfrm>
            <a:off x="8305800" y="242234"/>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a:solidFill>
                  <a:schemeClr val="lt1"/>
                </a:solidFill>
                <a:latin typeface="Rockwell"/>
                <a:ea typeface="Rockwell"/>
                <a:cs typeface="Rockwell"/>
                <a:sym typeface="Rockwell"/>
              </a:rPr>
              <a:t>‹#›</a:t>
            </a:fld>
            <a:endParaRPr lang="en-US" sz="1400">
              <a:solidFill>
                <a:schemeClr val="lt1"/>
              </a:solidFill>
              <a:latin typeface="Rockwell"/>
              <a:ea typeface="Rockwell"/>
              <a:cs typeface="Rockwell"/>
              <a:sym typeface="Rockwell"/>
            </a:endParaRPr>
          </a:p>
        </p:txBody>
      </p:sp>
      <p:sp>
        <p:nvSpPr>
          <p:cNvPr id="187" name="Shape 187"/>
          <p:cNvSpPr txBox="1"/>
          <p:nvPr/>
        </p:nvSpPr>
        <p:spPr>
          <a:xfrm>
            <a:off x="4750360" y="3370730"/>
            <a:ext cx="220567" cy="369332"/>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400" b="1">
                <a:solidFill>
                  <a:srgbClr val="A7A7AB"/>
                </a:solidFill>
                <a:latin typeface="Rockwell"/>
                <a:ea typeface="Rockwell"/>
                <a:cs typeface="Rockwell"/>
                <a:sym typeface="Rockwell"/>
              </a:rPr>
              <a:t>+ </a:t>
            </a:r>
          </a:p>
        </p:txBody>
      </p:sp>
      <p:sp>
        <p:nvSpPr>
          <p:cNvPr id="188" name="Shape 188"/>
          <p:cNvSpPr>
            <a:spLocks noGrp="1"/>
          </p:cNvSpPr>
          <p:nvPr>
            <p:ph type="pic" idx="3"/>
          </p:nvPr>
        </p:nvSpPr>
        <p:spPr>
          <a:xfrm>
            <a:off x="277905" y="228600"/>
            <a:ext cx="2057400" cy="2039112"/>
          </a:xfrm>
          <a:prstGeom prst="rect">
            <a:avLst/>
          </a:prstGeom>
          <a:noFill/>
          <a:ln>
            <a:noFill/>
          </a:ln>
        </p:spPr>
        <p:txBody>
          <a:bodyPr lIns="91425" tIns="91425" rIns="91425" bIns="91425" anchor="t" anchorCtr="0"/>
          <a:lstStyle>
            <a:lvl1pPr marL="228600" marR="0" lvl="0" indent="-228600" algn="l" rtl="0">
              <a:spcBef>
                <a:spcPts val="20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189" name="Shape 189"/>
          <p:cNvSpPr>
            <a:spLocks noGrp="1"/>
          </p:cNvSpPr>
          <p:nvPr>
            <p:ph type="pic" idx="4"/>
          </p:nvPr>
        </p:nvSpPr>
        <p:spPr>
          <a:xfrm>
            <a:off x="2460625" y="228600"/>
            <a:ext cx="2057400" cy="2039112"/>
          </a:xfrm>
          <a:prstGeom prst="rect">
            <a:avLst/>
          </a:prstGeom>
          <a:noFill/>
          <a:ln>
            <a:noFill/>
          </a:ln>
        </p:spPr>
        <p:txBody>
          <a:bodyPr lIns="91425" tIns="91425" rIns="91425" bIns="91425" anchor="t" anchorCtr="0"/>
          <a:lstStyle>
            <a:lvl1pPr marL="228600" marR="0" lvl="0" indent="-228600" algn="l" rtl="0">
              <a:spcBef>
                <a:spcPts val="20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Shape 190"/>
        <p:cNvGrpSpPr/>
        <p:nvPr/>
      </p:nvGrpSpPr>
      <p:grpSpPr>
        <a:xfrm>
          <a:off x="0" y="0"/>
          <a:ext cx="0" cy="0"/>
          <a:chOff x="0" y="0"/>
          <a:chExt cx="0" cy="0"/>
        </a:xfrm>
      </p:grpSpPr>
      <p:sp>
        <p:nvSpPr>
          <p:cNvPr id="191" name="Shape 191"/>
          <p:cNvSpPr/>
          <p:nvPr/>
        </p:nvSpPr>
        <p:spPr>
          <a:xfrm>
            <a:off x="8166846" y="282573"/>
            <a:ext cx="685799" cy="16001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192" name="Shape 192"/>
          <p:cNvSpPr txBox="1"/>
          <p:nvPr/>
        </p:nvSpPr>
        <p:spPr>
          <a:xfrm>
            <a:off x="223185" y="228600"/>
            <a:ext cx="260908" cy="553997"/>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3600" b="1">
                <a:solidFill>
                  <a:srgbClr val="A7A7AB"/>
                </a:solidFill>
                <a:latin typeface="Rockwell"/>
                <a:ea typeface="Rockwell"/>
                <a:cs typeface="Rockwell"/>
                <a:sym typeface="Rockwell"/>
              </a:rPr>
              <a:t>+</a:t>
            </a:r>
          </a:p>
        </p:txBody>
      </p:sp>
      <p:sp>
        <p:nvSpPr>
          <p:cNvPr id="193" name="Shape 193"/>
          <p:cNvSpPr txBox="1">
            <a:spLocks noGrp="1"/>
          </p:cNvSpPr>
          <p:nvPr>
            <p:ph type="title"/>
          </p:nvPr>
        </p:nvSpPr>
        <p:spPr>
          <a:xfrm>
            <a:off x="498474" y="484093"/>
            <a:ext cx="7556312" cy="1116105"/>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Rockwell"/>
              <a:buNone/>
              <a:defRPr sz="3600" b="0" i="0" u="none" strike="noStrike" cap="none">
                <a:solidFill>
                  <a:schemeClr val="accen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4" name="Shape 194"/>
          <p:cNvSpPr txBox="1">
            <a:spLocks noGrp="1"/>
          </p:cNvSpPr>
          <p:nvPr>
            <p:ph type="body" idx="1"/>
          </p:nvPr>
        </p:nvSpPr>
        <p:spPr>
          <a:xfrm rot="5400000">
            <a:off x="2204148" y="275525"/>
            <a:ext cx="4144963" cy="7556312"/>
          </a:xfrm>
          <a:prstGeom prst="rect">
            <a:avLst/>
          </a:prstGeom>
          <a:noFill/>
          <a:ln>
            <a:noFill/>
          </a:ln>
        </p:spPr>
        <p:txBody>
          <a:bodyPr lIns="91425" tIns="91425" rIns="91425" bIns="91425" anchor="t" anchorCtr="0"/>
          <a:lstStyle>
            <a:lvl1pPr marL="228600" marR="0" lvl="0" indent="-133350" algn="l" rtl="0">
              <a:spcBef>
                <a:spcPts val="2000"/>
              </a:spcBef>
              <a:buClr>
                <a:schemeClr val="accent1"/>
              </a:buClr>
              <a:buSzPct val="75000"/>
              <a:buFont typeface="Noto Sans Symbols"/>
              <a:buChar char="■"/>
              <a:defRPr sz="20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195" name="Shape 195"/>
          <p:cNvSpPr txBox="1">
            <a:spLocks noGrp="1"/>
          </p:cNvSpPr>
          <p:nvPr>
            <p:ph type="dt" idx="10"/>
          </p:nvPr>
        </p:nvSpPr>
        <p:spPr>
          <a:xfrm>
            <a:off x="6795246" y="6423585"/>
            <a:ext cx="2133599" cy="365125"/>
          </a:xfrm>
          <a:prstGeom prst="rect">
            <a:avLst/>
          </a:prstGeom>
          <a:noFill/>
          <a:ln>
            <a:noFill/>
          </a:ln>
        </p:spPr>
        <p:txBody>
          <a:bodyPr lIns="91425" tIns="91425" rIns="91425" bIns="91425" anchor="ctr" anchorCtr="0"/>
          <a:lstStyle>
            <a:lvl1pPr marL="0" marR="0" lvl="0" indent="0" algn="r"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96" name="Shape 196"/>
          <p:cNvSpPr txBox="1">
            <a:spLocks noGrp="1"/>
          </p:cNvSpPr>
          <p:nvPr>
            <p:ph type="ftr" idx="11"/>
          </p:nvPr>
        </p:nvSpPr>
        <p:spPr>
          <a:xfrm>
            <a:off x="201706" y="6423585"/>
            <a:ext cx="6122893" cy="365125"/>
          </a:xfrm>
          <a:prstGeom prst="rect">
            <a:avLst/>
          </a:prstGeom>
          <a:noFill/>
          <a:ln>
            <a:noFill/>
          </a:ln>
        </p:spPr>
        <p:txBody>
          <a:bodyPr lIns="91425" tIns="91425" rIns="91425" bIns="91425" anchor="ctr" anchorCtr="0"/>
          <a:lstStyle>
            <a:lvl1pPr marL="0" marR="0" lvl="0" indent="0" algn="l"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97" name="Shape 197"/>
          <p:cNvSpPr txBox="1">
            <a:spLocks noGrp="1"/>
          </p:cNvSpPr>
          <p:nvPr>
            <p:ph type="sldNum" idx="12"/>
          </p:nvPr>
        </p:nvSpPr>
        <p:spPr>
          <a:xfrm>
            <a:off x="8305800" y="242234"/>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a:solidFill>
                  <a:schemeClr val="lt1"/>
                </a:solidFill>
                <a:latin typeface="Rockwell"/>
                <a:ea typeface="Rockwell"/>
                <a:cs typeface="Rockwell"/>
                <a:sym typeface="Rockwell"/>
              </a:rPr>
              <a:t>‹#›</a:t>
            </a:fld>
            <a:endParaRPr lang="en-US" sz="1400">
              <a:solidFill>
                <a:schemeClr val="lt1"/>
              </a:solidFill>
              <a:latin typeface="Rockwell"/>
              <a:ea typeface="Rockwell"/>
              <a:cs typeface="Rockwell"/>
              <a:sym typeface="Rockwe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6"/>
        <p:cNvGrpSpPr/>
        <p:nvPr/>
      </p:nvGrpSpPr>
      <p:grpSpPr>
        <a:xfrm>
          <a:off x="0" y="0"/>
          <a:ext cx="0" cy="0"/>
          <a:chOff x="0" y="0"/>
          <a:chExt cx="0" cy="0"/>
        </a:xfrm>
      </p:grpSpPr>
      <p:sp>
        <p:nvSpPr>
          <p:cNvPr id="27" name="Shape 27"/>
          <p:cNvSpPr/>
          <p:nvPr/>
        </p:nvSpPr>
        <p:spPr>
          <a:xfrm>
            <a:off x="8210550" y="282573"/>
            <a:ext cx="642097" cy="16001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28" name="Shape 28"/>
          <p:cNvSpPr txBox="1">
            <a:spLocks noGrp="1"/>
          </p:cNvSpPr>
          <p:nvPr>
            <p:ph type="title"/>
          </p:nvPr>
        </p:nvSpPr>
        <p:spPr>
          <a:xfrm>
            <a:off x="498474" y="484093"/>
            <a:ext cx="7556312" cy="1116105"/>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Rockwell"/>
              <a:buNone/>
              <a:defRPr sz="3600" b="0" i="0" u="none" strike="noStrike" cap="none">
                <a:solidFill>
                  <a:schemeClr val="accen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498474" y="1981200"/>
            <a:ext cx="7556312" cy="4144963"/>
          </a:xfrm>
          <a:prstGeom prst="rect">
            <a:avLst/>
          </a:prstGeom>
          <a:noFill/>
          <a:ln>
            <a:noFill/>
          </a:ln>
        </p:spPr>
        <p:txBody>
          <a:bodyPr lIns="91425" tIns="91425" rIns="91425" bIns="91425" anchor="t" anchorCtr="0"/>
          <a:lstStyle>
            <a:lvl1pPr marL="228600" marR="0" lvl="0" indent="-133350" algn="l" rtl="0">
              <a:spcBef>
                <a:spcPts val="2000"/>
              </a:spcBef>
              <a:buClr>
                <a:schemeClr val="accent1"/>
              </a:buClr>
              <a:buSzPct val="75000"/>
              <a:buFont typeface="Noto Sans Symbols"/>
              <a:buChar char="■"/>
              <a:defRPr sz="20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30" name="Shape 30"/>
          <p:cNvSpPr txBox="1">
            <a:spLocks noGrp="1"/>
          </p:cNvSpPr>
          <p:nvPr>
            <p:ph type="dt" idx="10"/>
          </p:nvPr>
        </p:nvSpPr>
        <p:spPr>
          <a:xfrm>
            <a:off x="6795246" y="6423585"/>
            <a:ext cx="2133599" cy="365125"/>
          </a:xfrm>
          <a:prstGeom prst="rect">
            <a:avLst/>
          </a:prstGeom>
          <a:noFill/>
          <a:ln>
            <a:noFill/>
          </a:ln>
        </p:spPr>
        <p:txBody>
          <a:bodyPr lIns="91425" tIns="91425" rIns="91425" bIns="91425" anchor="ctr" anchorCtr="0"/>
          <a:lstStyle>
            <a:lvl1pPr marL="0" marR="0" lvl="0" indent="0" algn="r"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31" name="Shape 31"/>
          <p:cNvSpPr txBox="1">
            <a:spLocks noGrp="1"/>
          </p:cNvSpPr>
          <p:nvPr>
            <p:ph type="ftr" idx="11"/>
          </p:nvPr>
        </p:nvSpPr>
        <p:spPr>
          <a:xfrm>
            <a:off x="201706" y="6423585"/>
            <a:ext cx="6122893" cy="365125"/>
          </a:xfrm>
          <a:prstGeom prst="rect">
            <a:avLst/>
          </a:prstGeom>
          <a:noFill/>
          <a:ln>
            <a:noFill/>
          </a:ln>
        </p:spPr>
        <p:txBody>
          <a:bodyPr lIns="91425" tIns="91425" rIns="91425" bIns="91425" anchor="ctr" anchorCtr="0"/>
          <a:lstStyle>
            <a:lvl1pPr marL="0" marR="0" lvl="0" indent="0" algn="l"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32" name="Shape 32"/>
          <p:cNvSpPr txBox="1">
            <a:spLocks noGrp="1"/>
          </p:cNvSpPr>
          <p:nvPr>
            <p:ph type="sldNum" idx="12"/>
          </p:nvPr>
        </p:nvSpPr>
        <p:spPr>
          <a:xfrm>
            <a:off x="8305800" y="242234"/>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a:solidFill>
                  <a:schemeClr val="lt1"/>
                </a:solidFill>
                <a:latin typeface="Rockwell"/>
                <a:ea typeface="Rockwell"/>
                <a:cs typeface="Rockwell"/>
                <a:sym typeface="Rockwell"/>
              </a:rPr>
              <a:t>‹#›</a:t>
            </a:fld>
            <a:endParaRPr lang="en-US" sz="1400">
              <a:solidFill>
                <a:schemeClr val="lt1"/>
              </a:solidFill>
              <a:latin typeface="Rockwell"/>
              <a:ea typeface="Rockwell"/>
              <a:cs typeface="Rockwell"/>
              <a:sym typeface="Rockwell"/>
            </a:endParaRPr>
          </a:p>
        </p:txBody>
      </p:sp>
      <p:sp>
        <p:nvSpPr>
          <p:cNvPr id="33" name="Shape 33"/>
          <p:cNvSpPr txBox="1"/>
          <p:nvPr/>
        </p:nvSpPr>
        <p:spPr>
          <a:xfrm>
            <a:off x="223185" y="228600"/>
            <a:ext cx="260908" cy="553997"/>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3600" b="1">
                <a:solidFill>
                  <a:srgbClr val="A7A7AB"/>
                </a:solidFill>
                <a:latin typeface="Rockwell"/>
                <a:ea typeface="Rockwell"/>
                <a:cs typeface="Rockwell"/>
                <a:sym typeface="Rockwell"/>
              </a:rPr>
              <a:t>+</a:t>
            </a:r>
          </a:p>
        </p:txBody>
      </p:sp>
      <p:sp>
        <p:nvSpPr>
          <p:cNvPr id="34" name="Shape 34"/>
          <p:cNvSpPr/>
          <p:nvPr/>
        </p:nvSpPr>
        <p:spPr>
          <a:xfrm>
            <a:off x="8068235" y="282573"/>
            <a:ext cx="91439" cy="1600199"/>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Shape 198"/>
        <p:cNvGrpSpPr/>
        <p:nvPr/>
      </p:nvGrpSpPr>
      <p:grpSpPr>
        <a:xfrm>
          <a:off x="0" y="0"/>
          <a:ext cx="0" cy="0"/>
          <a:chOff x="0" y="0"/>
          <a:chExt cx="0" cy="0"/>
        </a:xfrm>
      </p:grpSpPr>
      <p:sp>
        <p:nvSpPr>
          <p:cNvPr id="199" name="Shape 199"/>
          <p:cNvSpPr/>
          <p:nvPr/>
        </p:nvSpPr>
        <p:spPr>
          <a:xfrm>
            <a:off x="8166846" y="282572"/>
            <a:ext cx="685799" cy="302217"/>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200" name="Shape 200"/>
          <p:cNvSpPr txBox="1">
            <a:spLocks noGrp="1"/>
          </p:cNvSpPr>
          <p:nvPr>
            <p:ph type="title"/>
          </p:nvPr>
        </p:nvSpPr>
        <p:spPr>
          <a:xfrm rot="5400000">
            <a:off x="5750719" y="3199793"/>
            <a:ext cx="5171422" cy="681318"/>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Rockwell"/>
              <a:buNone/>
              <a:defRPr sz="3600" b="0" i="0" u="none" strike="noStrike" cap="none">
                <a:solidFill>
                  <a:schemeClr val="accen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1" name="Shape 201"/>
          <p:cNvSpPr txBox="1">
            <a:spLocks noGrp="1"/>
          </p:cNvSpPr>
          <p:nvPr>
            <p:ph type="body" idx="1"/>
          </p:nvPr>
        </p:nvSpPr>
        <p:spPr>
          <a:xfrm rot="5400000">
            <a:off x="1293765" y="122190"/>
            <a:ext cx="5184869" cy="6858000"/>
          </a:xfrm>
          <a:prstGeom prst="rect">
            <a:avLst/>
          </a:prstGeom>
          <a:noFill/>
          <a:ln>
            <a:noFill/>
          </a:ln>
        </p:spPr>
        <p:txBody>
          <a:bodyPr lIns="91425" tIns="91425" rIns="91425" bIns="91425" anchor="t" anchorCtr="0"/>
          <a:lstStyle>
            <a:lvl1pPr marL="228600" marR="0" lvl="0" indent="-133350" algn="l" rtl="0">
              <a:spcBef>
                <a:spcPts val="2000"/>
              </a:spcBef>
              <a:buClr>
                <a:schemeClr val="accent1"/>
              </a:buClr>
              <a:buSzPct val="75000"/>
              <a:buFont typeface="Noto Sans Symbols"/>
              <a:buChar char="■"/>
              <a:defRPr sz="20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202" name="Shape 202"/>
          <p:cNvSpPr txBox="1">
            <a:spLocks noGrp="1"/>
          </p:cNvSpPr>
          <p:nvPr>
            <p:ph type="dt" idx="10"/>
          </p:nvPr>
        </p:nvSpPr>
        <p:spPr>
          <a:xfrm>
            <a:off x="6795246" y="6423585"/>
            <a:ext cx="2133599" cy="365125"/>
          </a:xfrm>
          <a:prstGeom prst="rect">
            <a:avLst/>
          </a:prstGeom>
          <a:noFill/>
          <a:ln>
            <a:noFill/>
          </a:ln>
        </p:spPr>
        <p:txBody>
          <a:bodyPr lIns="91425" tIns="91425" rIns="91425" bIns="91425" anchor="ctr" anchorCtr="0"/>
          <a:lstStyle>
            <a:lvl1pPr marL="0" marR="0" lvl="0" indent="0" algn="r"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203" name="Shape 203"/>
          <p:cNvSpPr txBox="1">
            <a:spLocks noGrp="1"/>
          </p:cNvSpPr>
          <p:nvPr>
            <p:ph type="ftr" idx="11"/>
          </p:nvPr>
        </p:nvSpPr>
        <p:spPr>
          <a:xfrm>
            <a:off x="201706" y="6423585"/>
            <a:ext cx="6122893" cy="365125"/>
          </a:xfrm>
          <a:prstGeom prst="rect">
            <a:avLst/>
          </a:prstGeom>
          <a:noFill/>
          <a:ln>
            <a:noFill/>
          </a:ln>
        </p:spPr>
        <p:txBody>
          <a:bodyPr lIns="91425" tIns="91425" rIns="91425" bIns="91425" anchor="ctr" anchorCtr="0"/>
          <a:lstStyle>
            <a:lvl1pPr marL="0" marR="0" lvl="0" indent="0" algn="l"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204" name="Shape 204"/>
          <p:cNvSpPr txBox="1">
            <a:spLocks noGrp="1"/>
          </p:cNvSpPr>
          <p:nvPr>
            <p:ph type="sldNum" idx="12"/>
          </p:nvPr>
        </p:nvSpPr>
        <p:spPr>
          <a:xfrm>
            <a:off x="8305800" y="242234"/>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a:solidFill>
                  <a:schemeClr val="lt1"/>
                </a:solidFill>
                <a:latin typeface="Rockwell"/>
                <a:ea typeface="Rockwell"/>
                <a:cs typeface="Rockwell"/>
                <a:sym typeface="Rockwell"/>
              </a:rPr>
              <a:t>‹#›</a:t>
            </a:fld>
            <a:endParaRPr lang="en-US" sz="1400">
              <a:solidFill>
                <a:schemeClr val="lt1"/>
              </a:solidFill>
              <a:latin typeface="Rockwell"/>
              <a:ea typeface="Rockwell"/>
              <a:cs typeface="Rockwell"/>
              <a:sym typeface="Rockwell"/>
            </a:endParaRPr>
          </a:p>
        </p:txBody>
      </p:sp>
      <p:sp>
        <p:nvSpPr>
          <p:cNvPr id="205" name="Shape 205"/>
          <p:cNvSpPr txBox="1"/>
          <p:nvPr/>
        </p:nvSpPr>
        <p:spPr>
          <a:xfrm rot="-5400000">
            <a:off x="8593110" y="561667"/>
            <a:ext cx="260908" cy="553997"/>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3600" b="1">
                <a:solidFill>
                  <a:srgbClr val="A7A7AB"/>
                </a:solidFill>
                <a:latin typeface="Rockwell"/>
                <a:ea typeface="Rockwell"/>
                <a:cs typeface="Rockwell"/>
                <a:sym typeface="Rockwe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Alt.">
    <p:spTree>
      <p:nvGrpSpPr>
        <p:cNvPr id="1" name="Shape 35"/>
        <p:cNvGrpSpPr/>
        <p:nvPr/>
      </p:nvGrpSpPr>
      <p:grpSpPr>
        <a:xfrm>
          <a:off x="0" y="0"/>
          <a:ext cx="0" cy="0"/>
          <a:chOff x="0" y="0"/>
          <a:chExt cx="0" cy="0"/>
        </a:xfrm>
      </p:grpSpPr>
      <p:sp>
        <p:nvSpPr>
          <p:cNvPr id="36" name="Shape 36"/>
          <p:cNvSpPr/>
          <p:nvPr/>
        </p:nvSpPr>
        <p:spPr>
          <a:xfrm>
            <a:off x="8166846" y="282573"/>
            <a:ext cx="685799" cy="16001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37" name="Shape 37"/>
          <p:cNvSpPr txBox="1">
            <a:spLocks noGrp="1"/>
          </p:cNvSpPr>
          <p:nvPr>
            <p:ph type="title"/>
          </p:nvPr>
        </p:nvSpPr>
        <p:spPr>
          <a:xfrm>
            <a:off x="498474" y="134470"/>
            <a:ext cx="7556312" cy="995082"/>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Rockwell"/>
              <a:buNone/>
              <a:defRPr sz="3600" b="0" i="0" u="none" strike="noStrike" cap="none">
                <a:solidFill>
                  <a:schemeClr val="accen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498474" y="1981200"/>
            <a:ext cx="7556312" cy="4144963"/>
          </a:xfrm>
          <a:prstGeom prst="rect">
            <a:avLst/>
          </a:prstGeom>
          <a:noFill/>
          <a:ln>
            <a:noFill/>
          </a:ln>
        </p:spPr>
        <p:txBody>
          <a:bodyPr lIns="91425" tIns="91425" rIns="91425" bIns="91425" anchor="t" anchorCtr="0"/>
          <a:lstStyle>
            <a:lvl1pPr marL="228600" marR="0" lvl="0" indent="-133350" algn="l" rtl="0">
              <a:spcBef>
                <a:spcPts val="2000"/>
              </a:spcBef>
              <a:buClr>
                <a:schemeClr val="accent1"/>
              </a:buClr>
              <a:buSzPct val="75000"/>
              <a:buFont typeface="Noto Sans Symbols"/>
              <a:buChar char="■"/>
              <a:defRPr sz="20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39" name="Shape 39"/>
          <p:cNvSpPr txBox="1">
            <a:spLocks noGrp="1"/>
          </p:cNvSpPr>
          <p:nvPr>
            <p:ph type="dt" idx="10"/>
          </p:nvPr>
        </p:nvSpPr>
        <p:spPr>
          <a:xfrm>
            <a:off x="6795246" y="6423585"/>
            <a:ext cx="2133599" cy="365125"/>
          </a:xfrm>
          <a:prstGeom prst="rect">
            <a:avLst/>
          </a:prstGeom>
          <a:noFill/>
          <a:ln>
            <a:noFill/>
          </a:ln>
        </p:spPr>
        <p:txBody>
          <a:bodyPr lIns="91425" tIns="91425" rIns="91425" bIns="91425" anchor="ctr" anchorCtr="0"/>
          <a:lstStyle>
            <a:lvl1pPr marL="0" marR="0" lvl="0" indent="0" algn="r"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40" name="Shape 40"/>
          <p:cNvSpPr txBox="1">
            <a:spLocks noGrp="1"/>
          </p:cNvSpPr>
          <p:nvPr>
            <p:ph type="ftr" idx="11"/>
          </p:nvPr>
        </p:nvSpPr>
        <p:spPr>
          <a:xfrm>
            <a:off x="201706" y="6423585"/>
            <a:ext cx="6122893" cy="365125"/>
          </a:xfrm>
          <a:prstGeom prst="rect">
            <a:avLst/>
          </a:prstGeom>
          <a:noFill/>
          <a:ln>
            <a:noFill/>
          </a:ln>
        </p:spPr>
        <p:txBody>
          <a:bodyPr lIns="91425" tIns="91425" rIns="91425" bIns="91425" anchor="ctr" anchorCtr="0"/>
          <a:lstStyle>
            <a:lvl1pPr marL="0" marR="0" lvl="0" indent="0" algn="l"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41" name="Shape 41"/>
          <p:cNvSpPr txBox="1">
            <a:spLocks noGrp="1"/>
          </p:cNvSpPr>
          <p:nvPr>
            <p:ph type="sldNum" idx="12"/>
          </p:nvPr>
        </p:nvSpPr>
        <p:spPr>
          <a:xfrm>
            <a:off x="8305800" y="242234"/>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a:solidFill>
                  <a:schemeClr val="lt1"/>
                </a:solidFill>
                <a:latin typeface="Rockwell"/>
                <a:ea typeface="Rockwell"/>
                <a:cs typeface="Rockwell"/>
                <a:sym typeface="Rockwell"/>
              </a:rPr>
              <a:t>‹#›</a:t>
            </a:fld>
            <a:endParaRPr lang="en-US" sz="1400">
              <a:solidFill>
                <a:schemeClr val="lt1"/>
              </a:solidFill>
              <a:latin typeface="Rockwell"/>
              <a:ea typeface="Rockwell"/>
              <a:cs typeface="Rockwell"/>
              <a:sym typeface="Rockwell"/>
            </a:endParaRPr>
          </a:p>
        </p:txBody>
      </p:sp>
      <p:sp>
        <p:nvSpPr>
          <p:cNvPr id="42" name="Shape 42"/>
          <p:cNvSpPr txBox="1"/>
          <p:nvPr/>
        </p:nvSpPr>
        <p:spPr>
          <a:xfrm>
            <a:off x="223185" y="228600"/>
            <a:ext cx="260908" cy="553997"/>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3600" b="1">
                <a:solidFill>
                  <a:srgbClr val="A7A7AB"/>
                </a:solidFill>
                <a:latin typeface="Rockwell"/>
                <a:ea typeface="Rockwell"/>
                <a:cs typeface="Rockwell"/>
                <a:sym typeface="Rockwell"/>
              </a:rPr>
              <a:t>+</a:t>
            </a:r>
          </a:p>
        </p:txBody>
      </p:sp>
      <p:sp>
        <p:nvSpPr>
          <p:cNvPr id="43" name="Shape 43"/>
          <p:cNvSpPr txBox="1">
            <a:spLocks noGrp="1"/>
          </p:cNvSpPr>
          <p:nvPr>
            <p:ph type="body" idx="2"/>
          </p:nvPr>
        </p:nvSpPr>
        <p:spPr>
          <a:xfrm>
            <a:off x="498518" y="1129553"/>
            <a:ext cx="7558959" cy="774700"/>
          </a:xfrm>
          <a:prstGeom prst="rect">
            <a:avLst/>
          </a:prstGeom>
          <a:noFill/>
          <a:ln>
            <a:noFill/>
          </a:ln>
        </p:spPr>
        <p:txBody>
          <a:bodyPr lIns="91425" tIns="91425" rIns="91425" bIns="91425" anchor="t" anchorCtr="0"/>
          <a:lstStyle>
            <a:lvl1pPr marL="0" marR="0" lvl="0" indent="0" algn="l" rtl="0">
              <a:spcBef>
                <a:spcPts val="2000"/>
              </a:spcBef>
              <a:buClr>
                <a:schemeClr val="accent1"/>
              </a:buClr>
              <a:buFont typeface="Noto Sans Symbols"/>
              <a:buNone/>
              <a:defRPr sz="2400" b="0" i="0" u="none" strike="noStrike" cap="none">
                <a:solidFill>
                  <a:schemeClr val="accent3"/>
                </a:solidFill>
                <a:latin typeface="Rockwell"/>
                <a:ea typeface="Rockwell"/>
                <a:cs typeface="Rockwell"/>
                <a:sym typeface="Rockwell"/>
              </a:defRPr>
            </a:lvl1pPr>
            <a:lvl2pPr marL="457200" marR="0" lvl="1" indent="0" algn="l" rtl="0">
              <a:spcBef>
                <a:spcPts val="600"/>
              </a:spcBef>
              <a:buClr>
                <a:srgbClr val="A7A7AB"/>
              </a:buClr>
              <a:buFont typeface="Noto Sans Symbols"/>
              <a:buNone/>
              <a:defRPr sz="1200" b="0" i="0" u="none" strike="noStrike" cap="none">
                <a:solidFill>
                  <a:srgbClr val="595959"/>
                </a:solidFill>
                <a:latin typeface="Rockwell"/>
                <a:ea typeface="Rockwell"/>
                <a:cs typeface="Rockwell"/>
                <a:sym typeface="Rockwell"/>
              </a:defRPr>
            </a:lvl2pPr>
            <a:lvl3pPr marL="914400" marR="0" lvl="2" indent="0" algn="l" rtl="0">
              <a:spcBef>
                <a:spcPts val="600"/>
              </a:spcBef>
              <a:buClr>
                <a:schemeClr val="accent1"/>
              </a:buClr>
              <a:buFont typeface="Noto Sans Symbols"/>
              <a:buNone/>
              <a:defRPr sz="1000" b="0" i="0" u="none" strike="noStrike" cap="none">
                <a:solidFill>
                  <a:srgbClr val="595959"/>
                </a:solidFill>
                <a:latin typeface="Rockwell"/>
                <a:ea typeface="Rockwell"/>
                <a:cs typeface="Rockwell"/>
                <a:sym typeface="Rockwell"/>
              </a:defRPr>
            </a:lvl3pPr>
            <a:lvl4pPr marL="1371600" marR="0" lvl="3" indent="0" algn="l" rtl="0">
              <a:spcBef>
                <a:spcPts val="600"/>
              </a:spcBef>
              <a:buClr>
                <a:srgbClr val="A7A7AB"/>
              </a:buClr>
              <a:buFont typeface="Noto Sans Symbols"/>
              <a:buNone/>
              <a:defRPr sz="900" b="0" i="0" u="none" strike="noStrike" cap="none">
                <a:solidFill>
                  <a:srgbClr val="595959"/>
                </a:solidFill>
                <a:latin typeface="Rockwell"/>
                <a:ea typeface="Rockwell"/>
                <a:cs typeface="Rockwell"/>
                <a:sym typeface="Rockwell"/>
              </a:defRPr>
            </a:lvl4pPr>
            <a:lvl5pPr marL="1828800" marR="0" lvl="4" indent="0" algn="l" rtl="0">
              <a:spcBef>
                <a:spcPts val="600"/>
              </a:spcBef>
              <a:buClr>
                <a:schemeClr val="accent1"/>
              </a:buClr>
              <a:buFont typeface="Noto Sans Symbols"/>
              <a:buNone/>
              <a:defRPr sz="900" b="0" i="0" u="none" strike="noStrike" cap="none">
                <a:solidFill>
                  <a:srgbClr val="595959"/>
                </a:solidFill>
                <a:latin typeface="Rockwell"/>
                <a:ea typeface="Rockwell"/>
                <a:cs typeface="Rockwell"/>
                <a:sym typeface="Rockwell"/>
              </a:defRPr>
            </a:lvl5pPr>
            <a:lvl6pPr marL="2286000" marR="0" lvl="5" indent="0" algn="l" rtl="0">
              <a:spcBef>
                <a:spcPts val="180"/>
              </a:spcBef>
              <a:buClr>
                <a:srgbClr val="A7A7AB"/>
              </a:buClr>
              <a:buFont typeface="Noto Sans Symbols"/>
              <a:buNone/>
              <a:defRPr sz="900" b="0" i="0" u="none" strike="noStrike" cap="none">
                <a:solidFill>
                  <a:srgbClr val="595959"/>
                </a:solidFill>
                <a:latin typeface="Rockwell"/>
                <a:ea typeface="Rockwell"/>
                <a:cs typeface="Rockwell"/>
                <a:sym typeface="Rockwell"/>
              </a:defRPr>
            </a:lvl6pPr>
            <a:lvl7pPr marL="2743200" marR="0" lvl="6" indent="0" algn="l" rtl="0">
              <a:spcBef>
                <a:spcPts val="180"/>
              </a:spcBef>
              <a:buClr>
                <a:schemeClr val="accent1"/>
              </a:buClr>
              <a:buFont typeface="Noto Sans Symbols"/>
              <a:buNone/>
              <a:defRPr sz="900" b="0" i="0" u="none" strike="noStrike" cap="none">
                <a:solidFill>
                  <a:srgbClr val="595959"/>
                </a:solidFill>
                <a:latin typeface="Rockwell"/>
                <a:ea typeface="Rockwell"/>
                <a:cs typeface="Rockwell"/>
                <a:sym typeface="Rockwell"/>
              </a:defRPr>
            </a:lvl7pPr>
            <a:lvl8pPr marL="3200400" marR="0" lvl="7" indent="0" algn="l" rtl="0">
              <a:spcBef>
                <a:spcPts val="180"/>
              </a:spcBef>
              <a:buClr>
                <a:srgbClr val="A7A7AB"/>
              </a:buClr>
              <a:buFont typeface="Noto Sans Symbols"/>
              <a:buNone/>
              <a:defRPr sz="900" b="0" i="0" u="none" strike="noStrike" cap="none">
                <a:solidFill>
                  <a:srgbClr val="595959"/>
                </a:solidFill>
                <a:latin typeface="Rockwell"/>
                <a:ea typeface="Rockwell"/>
                <a:cs typeface="Rockwell"/>
                <a:sym typeface="Rockwell"/>
              </a:defRPr>
            </a:lvl8pPr>
            <a:lvl9pPr marL="3657600" marR="0" lvl="8" indent="0" algn="l" rtl="0">
              <a:spcBef>
                <a:spcPts val="180"/>
              </a:spcBef>
              <a:buClr>
                <a:schemeClr val="accent1"/>
              </a:buClr>
              <a:buFont typeface="Noto Sans Symbols"/>
              <a:buNone/>
              <a:defRPr sz="900" b="0" i="0" u="none" strike="noStrike" cap="none">
                <a:solidFill>
                  <a:srgbClr val="595959"/>
                </a:solidFill>
                <a:latin typeface="Rockwell"/>
                <a:ea typeface="Rockwell"/>
                <a:cs typeface="Rockwell"/>
                <a:sym typeface="Rockwe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with 2 Pictures">
    <p:spTree>
      <p:nvGrpSpPr>
        <p:cNvPr id="1" name="Shape 44"/>
        <p:cNvGrpSpPr/>
        <p:nvPr/>
      </p:nvGrpSpPr>
      <p:grpSpPr>
        <a:xfrm>
          <a:off x="0" y="0"/>
          <a:ext cx="0" cy="0"/>
          <a:chOff x="0" y="0"/>
          <a:chExt cx="0" cy="0"/>
        </a:xfrm>
      </p:grpSpPr>
      <p:sp>
        <p:nvSpPr>
          <p:cNvPr id="45" name="Shape 45"/>
          <p:cNvSpPr txBox="1">
            <a:spLocks noGrp="1"/>
          </p:cNvSpPr>
          <p:nvPr>
            <p:ph type="ctrTitle"/>
          </p:nvPr>
        </p:nvSpPr>
        <p:spPr>
          <a:xfrm>
            <a:off x="4800600" y="4624667"/>
            <a:ext cx="4038599" cy="93345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Rockwell"/>
              <a:buNone/>
              <a:defRPr sz="2800" b="0" i="0" u="none" strike="noStrike" cap="none">
                <a:solidFill>
                  <a:schemeClr val="accen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subTitle" idx="1"/>
          </p:nvPr>
        </p:nvSpPr>
        <p:spPr>
          <a:xfrm>
            <a:off x="4800600" y="5562598"/>
            <a:ext cx="4038599" cy="748552"/>
          </a:xfrm>
          <a:prstGeom prst="rect">
            <a:avLst/>
          </a:prstGeom>
          <a:noFill/>
          <a:ln>
            <a:noFill/>
          </a:ln>
        </p:spPr>
        <p:txBody>
          <a:bodyPr lIns="91425" tIns="91425" rIns="91425" bIns="91425" anchor="t" anchorCtr="0"/>
          <a:lstStyle>
            <a:lvl1pPr marL="0" marR="0" lvl="0" indent="0" algn="l" rtl="0">
              <a:spcBef>
                <a:spcPts val="300"/>
              </a:spcBef>
              <a:buClr>
                <a:schemeClr val="accent1"/>
              </a:buClr>
              <a:buFont typeface="Noto Sans Symbols"/>
              <a:buNone/>
              <a:defRPr sz="1400" b="0" i="0" u="none" strike="noStrike" cap="none">
                <a:solidFill>
                  <a:srgbClr val="888888"/>
                </a:solidFill>
                <a:latin typeface="Rockwell"/>
                <a:ea typeface="Rockwell"/>
                <a:cs typeface="Rockwell"/>
                <a:sym typeface="Rockwell"/>
              </a:defRPr>
            </a:lvl1pPr>
            <a:lvl2pPr marL="457200" marR="0" lvl="1" indent="0" algn="ctr" rtl="0">
              <a:spcBef>
                <a:spcPts val="600"/>
              </a:spcBef>
              <a:buClr>
                <a:srgbClr val="A7A7AB"/>
              </a:buClr>
              <a:buFont typeface="Noto Sans Symbols"/>
              <a:buNone/>
              <a:defRPr sz="1800" b="0" i="0" u="none" strike="noStrike" cap="none">
                <a:solidFill>
                  <a:srgbClr val="888888"/>
                </a:solidFill>
                <a:latin typeface="Rockwell"/>
                <a:ea typeface="Rockwell"/>
                <a:cs typeface="Rockwell"/>
                <a:sym typeface="Rockwell"/>
              </a:defRPr>
            </a:lvl2pPr>
            <a:lvl3pPr marL="914400" marR="0" lvl="2" indent="0" algn="ctr" rtl="0">
              <a:spcBef>
                <a:spcPts val="600"/>
              </a:spcBef>
              <a:buClr>
                <a:schemeClr val="accent1"/>
              </a:buClr>
              <a:buFont typeface="Noto Sans Symbols"/>
              <a:buNone/>
              <a:defRPr sz="1800" b="0" i="0" u="none" strike="noStrike" cap="none">
                <a:solidFill>
                  <a:srgbClr val="888888"/>
                </a:solidFill>
                <a:latin typeface="Rockwell"/>
                <a:ea typeface="Rockwell"/>
                <a:cs typeface="Rockwell"/>
                <a:sym typeface="Rockwell"/>
              </a:defRPr>
            </a:lvl3pPr>
            <a:lvl4pPr marL="1371600" marR="0" lvl="3" indent="0" algn="ctr" rtl="0">
              <a:spcBef>
                <a:spcPts val="600"/>
              </a:spcBef>
              <a:buClr>
                <a:srgbClr val="A7A7AB"/>
              </a:buClr>
              <a:buFont typeface="Noto Sans Symbols"/>
              <a:buNone/>
              <a:defRPr sz="1800" b="0" i="0" u="none" strike="noStrike" cap="none">
                <a:solidFill>
                  <a:srgbClr val="888888"/>
                </a:solidFill>
                <a:latin typeface="Rockwell"/>
                <a:ea typeface="Rockwell"/>
                <a:cs typeface="Rockwell"/>
                <a:sym typeface="Rockwell"/>
              </a:defRPr>
            </a:lvl4pPr>
            <a:lvl5pPr marL="1828800" marR="0" lvl="4" indent="0" algn="ctr" rtl="0">
              <a:spcBef>
                <a:spcPts val="600"/>
              </a:spcBef>
              <a:buClr>
                <a:schemeClr val="accent1"/>
              </a:buClr>
              <a:buFont typeface="Noto Sans Symbols"/>
              <a:buNone/>
              <a:defRPr sz="1800" b="0" i="0" u="none" strike="noStrike" cap="none">
                <a:solidFill>
                  <a:srgbClr val="888888"/>
                </a:solidFill>
                <a:latin typeface="Rockwell"/>
                <a:ea typeface="Rockwell"/>
                <a:cs typeface="Rockwell"/>
                <a:sym typeface="Rockwell"/>
              </a:defRPr>
            </a:lvl5pPr>
            <a:lvl6pPr marL="2286000" marR="0" lvl="5" indent="0" algn="ctr" rtl="0">
              <a:spcBef>
                <a:spcPts val="360"/>
              </a:spcBef>
              <a:buClr>
                <a:srgbClr val="A7A7AB"/>
              </a:buClr>
              <a:buFont typeface="Noto Sans Symbols"/>
              <a:buNone/>
              <a:defRPr sz="1800" b="0" i="0" u="none" strike="noStrike" cap="none">
                <a:solidFill>
                  <a:srgbClr val="888888"/>
                </a:solidFill>
                <a:latin typeface="Rockwell"/>
                <a:ea typeface="Rockwell"/>
                <a:cs typeface="Rockwell"/>
                <a:sym typeface="Rockwell"/>
              </a:defRPr>
            </a:lvl6pPr>
            <a:lvl7pPr marL="2743200" marR="0" lvl="6" indent="0" algn="ctr" rtl="0">
              <a:spcBef>
                <a:spcPts val="360"/>
              </a:spcBef>
              <a:buClr>
                <a:schemeClr val="accent1"/>
              </a:buClr>
              <a:buFont typeface="Noto Sans Symbols"/>
              <a:buNone/>
              <a:defRPr sz="1800" b="0" i="0" u="none" strike="noStrike" cap="none">
                <a:solidFill>
                  <a:srgbClr val="888888"/>
                </a:solidFill>
                <a:latin typeface="Rockwell"/>
                <a:ea typeface="Rockwell"/>
                <a:cs typeface="Rockwell"/>
                <a:sym typeface="Rockwell"/>
              </a:defRPr>
            </a:lvl7pPr>
            <a:lvl8pPr marL="3200400" marR="0" lvl="7" indent="0" algn="ctr" rtl="0">
              <a:spcBef>
                <a:spcPts val="360"/>
              </a:spcBef>
              <a:buClr>
                <a:srgbClr val="A7A7AB"/>
              </a:buClr>
              <a:buFont typeface="Noto Sans Symbols"/>
              <a:buNone/>
              <a:defRPr sz="1800" b="0" i="0" u="none" strike="noStrike" cap="none">
                <a:solidFill>
                  <a:srgbClr val="888888"/>
                </a:solidFill>
                <a:latin typeface="Rockwell"/>
                <a:ea typeface="Rockwell"/>
                <a:cs typeface="Rockwell"/>
                <a:sym typeface="Rockwell"/>
              </a:defRPr>
            </a:lvl8pPr>
            <a:lvl9pPr marL="3657600" marR="0" lvl="8" indent="0" algn="ctr" rtl="0">
              <a:spcBef>
                <a:spcPts val="360"/>
              </a:spcBef>
              <a:buClr>
                <a:schemeClr val="accent1"/>
              </a:buClr>
              <a:buFont typeface="Noto Sans Symbols"/>
              <a:buNone/>
              <a:defRPr sz="1800" b="0" i="0" u="none" strike="noStrike" cap="none">
                <a:solidFill>
                  <a:srgbClr val="888888"/>
                </a:solidFill>
                <a:latin typeface="Rockwell"/>
                <a:ea typeface="Rockwell"/>
                <a:cs typeface="Rockwell"/>
                <a:sym typeface="Rockwell"/>
              </a:defRPr>
            </a:lvl9pPr>
          </a:lstStyle>
          <a:p>
            <a:endParaRPr/>
          </a:p>
        </p:txBody>
      </p:sp>
      <p:sp>
        <p:nvSpPr>
          <p:cNvPr id="47" name="Shape 47"/>
          <p:cNvSpPr txBox="1">
            <a:spLocks noGrp="1"/>
          </p:cNvSpPr>
          <p:nvPr>
            <p:ph type="dt" idx="10"/>
          </p:nvPr>
        </p:nvSpPr>
        <p:spPr>
          <a:xfrm>
            <a:off x="4800600" y="6425639"/>
            <a:ext cx="1232646" cy="365125"/>
          </a:xfrm>
          <a:prstGeom prst="rect">
            <a:avLst/>
          </a:prstGeom>
          <a:noFill/>
          <a:ln>
            <a:noFill/>
          </a:ln>
        </p:spPr>
        <p:txBody>
          <a:bodyPr lIns="91425" tIns="91425" rIns="91425" bIns="91425" anchor="ctr" anchorCtr="0"/>
          <a:lstStyle>
            <a:lvl1pPr marL="0" marR="0" lvl="0" indent="0" algn="l"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48" name="Shape 48"/>
          <p:cNvSpPr txBox="1">
            <a:spLocks noGrp="1"/>
          </p:cNvSpPr>
          <p:nvPr>
            <p:ph type="ftr" idx="11"/>
          </p:nvPr>
        </p:nvSpPr>
        <p:spPr>
          <a:xfrm>
            <a:off x="6311153" y="6425639"/>
            <a:ext cx="2617694" cy="365125"/>
          </a:xfrm>
          <a:prstGeom prst="rect">
            <a:avLst/>
          </a:prstGeom>
          <a:noFill/>
          <a:ln>
            <a:noFill/>
          </a:ln>
        </p:spPr>
        <p:txBody>
          <a:bodyPr lIns="91425" tIns="91425" rIns="91425" bIns="91425" anchor="ctr" anchorCtr="0"/>
          <a:lstStyle>
            <a:lvl1pPr marL="0" marR="0" lvl="0" indent="0" algn="r"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49" name="Shape 49"/>
          <p:cNvSpPr/>
          <p:nvPr/>
        </p:nvSpPr>
        <p:spPr>
          <a:xfrm>
            <a:off x="282575" y="228600"/>
            <a:ext cx="4235450" cy="4187952"/>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50" name="Shape 50"/>
          <p:cNvSpPr/>
          <p:nvPr/>
        </p:nvSpPr>
        <p:spPr>
          <a:xfrm>
            <a:off x="6802438" y="228600"/>
            <a:ext cx="2057400" cy="2039112"/>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51" name="Shape 51"/>
          <p:cNvSpPr/>
          <p:nvPr/>
        </p:nvSpPr>
        <p:spPr>
          <a:xfrm>
            <a:off x="4624387" y="2377440"/>
            <a:ext cx="2057400" cy="2039112"/>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52" name="Shape 52"/>
          <p:cNvSpPr>
            <a:spLocks noGrp="1"/>
          </p:cNvSpPr>
          <p:nvPr>
            <p:ph type="pic" idx="2"/>
          </p:nvPr>
        </p:nvSpPr>
        <p:spPr>
          <a:xfrm>
            <a:off x="4624387" y="228600"/>
            <a:ext cx="2057400" cy="2039112"/>
          </a:xfrm>
          <a:prstGeom prst="rect">
            <a:avLst/>
          </a:prstGeom>
          <a:noFill/>
          <a:ln>
            <a:noFill/>
          </a:ln>
        </p:spPr>
        <p:txBody>
          <a:bodyPr lIns="91425" tIns="91425" rIns="91425" bIns="91425" anchor="t" anchorCtr="0"/>
          <a:lstStyle>
            <a:lvl1pPr marL="228600" marR="0" lvl="0" indent="-228600" algn="l" rtl="0">
              <a:spcBef>
                <a:spcPts val="20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53" name="Shape 53"/>
          <p:cNvSpPr>
            <a:spLocks noGrp="1"/>
          </p:cNvSpPr>
          <p:nvPr>
            <p:ph type="pic" idx="3"/>
          </p:nvPr>
        </p:nvSpPr>
        <p:spPr>
          <a:xfrm>
            <a:off x="6802438" y="2377440"/>
            <a:ext cx="2057400" cy="2039112"/>
          </a:xfrm>
          <a:prstGeom prst="rect">
            <a:avLst/>
          </a:prstGeom>
          <a:noFill/>
          <a:ln>
            <a:noFill/>
          </a:ln>
        </p:spPr>
        <p:txBody>
          <a:bodyPr lIns="91425" tIns="91425" rIns="91425" bIns="91425" anchor="t" anchorCtr="0"/>
          <a:lstStyle>
            <a:lvl1pPr marL="228600" marR="0" lvl="0" indent="-228600" algn="l" rtl="0">
              <a:spcBef>
                <a:spcPts val="2000"/>
              </a:spcBef>
              <a:buClr>
                <a:schemeClr val="accent1"/>
              </a:buClr>
              <a:buFont typeface="Noto Sans Symbols"/>
              <a:buNone/>
              <a:defRPr sz="20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54" name="Shape 54"/>
          <p:cNvSpPr txBox="1">
            <a:spLocks noGrp="1"/>
          </p:cNvSpPr>
          <p:nvPr>
            <p:ph type="body" idx="4"/>
          </p:nvPr>
        </p:nvSpPr>
        <p:spPr>
          <a:xfrm>
            <a:off x="857250" y="1779493"/>
            <a:ext cx="3086099" cy="2040904"/>
          </a:xfrm>
          <a:prstGeom prst="rect">
            <a:avLst/>
          </a:prstGeom>
          <a:noFill/>
          <a:ln>
            <a:noFill/>
          </a:ln>
        </p:spPr>
        <p:txBody>
          <a:bodyPr lIns="91425" tIns="91425" rIns="91425" bIns="91425" anchor="t" anchorCtr="0"/>
          <a:lstStyle>
            <a:lvl1pPr marL="0" marR="0" lvl="0" indent="0" algn="ctr" rtl="0">
              <a:spcBef>
                <a:spcPts val="600"/>
              </a:spcBef>
              <a:buClr>
                <a:schemeClr val="accent1"/>
              </a:buClr>
              <a:buFont typeface="Noto Sans Symbols"/>
              <a:buNone/>
              <a:defRPr sz="4600" b="0" i="0" u="none" strike="noStrike" cap="none">
                <a:solidFill>
                  <a:schemeClr val="lt1"/>
                </a:solidFill>
                <a:latin typeface="Rockwell"/>
                <a:ea typeface="Rockwell"/>
                <a:cs typeface="Rockwell"/>
                <a:sym typeface="Rockwell"/>
              </a:defRPr>
            </a:lvl1pPr>
            <a:lvl2pPr marL="457200" marR="0" lvl="1" indent="-171450" algn="l" rtl="0">
              <a:spcBef>
                <a:spcPts val="600"/>
              </a:spcBef>
              <a:buClr>
                <a:srgbClr val="A7A7AB"/>
              </a:buClr>
              <a:buSzPct val="75000"/>
              <a:buFont typeface="Noto Sans Symbols"/>
              <a:buChar char="■"/>
              <a:defRPr sz="1200" b="0" i="0" u="none" strike="noStrike" cap="none">
                <a:solidFill>
                  <a:srgbClr val="595959"/>
                </a:solidFill>
                <a:latin typeface="Rockwell"/>
                <a:ea typeface="Rockwell"/>
                <a:cs typeface="Rockwell"/>
                <a:sym typeface="Rockwell"/>
              </a:defRPr>
            </a:lvl2pPr>
            <a:lvl3pPr marL="685800" marR="0" lvl="2" indent="-180975" algn="l" rtl="0">
              <a:spcBef>
                <a:spcPts val="600"/>
              </a:spcBef>
              <a:buClr>
                <a:schemeClr val="accent1"/>
              </a:buClr>
              <a:buSzPct val="75000"/>
              <a:buFont typeface="Noto Sans Symbols"/>
              <a:buChar char="■"/>
              <a:defRPr sz="1000" b="0" i="0" u="none" strike="noStrike" cap="none">
                <a:solidFill>
                  <a:srgbClr val="595959"/>
                </a:solidFill>
                <a:latin typeface="Rockwell"/>
                <a:ea typeface="Rockwell"/>
                <a:cs typeface="Rockwell"/>
                <a:sym typeface="Rockwell"/>
              </a:defRPr>
            </a:lvl3pPr>
            <a:lvl4pPr marL="914400" marR="0" lvl="3" indent="-185737" algn="l" rtl="0">
              <a:spcBef>
                <a:spcPts val="600"/>
              </a:spcBef>
              <a:buClr>
                <a:srgbClr val="A7A7AB"/>
              </a:buClr>
              <a:buSzPct val="75000"/>
              <a:buFont typeface="Noto Sans Symbols"/>
              <a:buChar char="■"/>
              <a:defRPr sz="900" b="0" i="0" u="none" strike="noStrike" cap="none">
                <a:solidFill>
                  <a:srgbClr val="595959"/>
                </a:solidFill>
                <a:latin typeface="Rockwell"/>
                <a:ea typeface="Rockwell"/>
                <a:cs typeface="Rockwell"/>
                <a:sym typeface="Rockwell"/>
              </a:defRPr>
            </a:lvl4pPr>
            <a:lvl5pPr marL="1143000" marR="0" lvl="4" indent="-185737" algn="l" rtl="0">
              <a:spcBef>
                <a:spcPts val="600"/>
              </a:spcBef>
              <a:buClr>
                <a:schemeClr val="accent1"/>
              </a:buClr>
              <a:buSzPct val="75000"/>
              <a:buFont typeface="Noto Sans Symbols"/>
              <a:buChar char="■"/>
              <a:defRPr sz="9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55" name="Shape 55"/>
          <p:cNvSpPr txBox="1"/>
          <p:nvPr/>
        </p:nvSpPr>
        <p:spPr>
          <a:xfrm>
            <a:off x="424891" y="174811"/>
            <a:ext cx="413309" cy="83099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5400" b="1">
                <a:solidFill>
                  <a:srgbClr val="A7A7AB"/>
                </a:solidFill>
                <a:latin typeface="Rockwell"/>
                <a:ea typeface="Rockwell"/>
                <a:cs typeface="Rockwell"/>
                <a:sym typeface="Rockwe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56"/>
        <p:cNvGrpSpPr/>
        <p:nvPr/>
      </p:nvGrpSpPr>
      <p:grpSpPr>
        <a:xfrm>
          <a:off x="0" y="0"/>
          <a:ext cx="0" cy="0"/>
          <a:chOff x="0" y="0"/>
          <a:chExt cx="0" cy="0"/>
        </a:xfrm>
      </p:grpSpPr>
      <p:sp>
        <p:nvSpPr>
          <p:cNvPr id="57" name="Shape 57"/>
          <p:cNvSpPr/>
          <p:nvPr/>
        </p:nvSpPr>
        <p:spPr>
          <a:xfrm>
            <a:off x="658906" y="228600"/>
            <a:ext cx="8200929" cy="634523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58" name="Shape 58"/>
          <p:cNvSpPr txBox="1">
            <a:spLocks noGrp="1"/>
          </p:cNvSpPr>
          <p:nvPr>
            <p:ph type="title"/>
          </p:nvPr>
        </p:nvSpPr>
        <p:spPr>
          <a:xfrm>
            <a:off x="2286000" y="3124200"/>
            <a:ext cx="5638800" cy="1362075"/>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Rockwell"/>
              <a:buNone/>
              <a:defRPr sz="3200" b="0" i="0" u="none" strike="noStrike" cap="none">
                <a:solidFill>
                  <a:schemeClr val="l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9" name="Shape 59"/>
          <p:cNvSpPr txBox="1">
            <a:spLocks noGrp="1"/>
          </p:cNvSpPr>
          <p:nvPr>
            <p:ph type="body" idx="1"/>
          </p:nvPr>
        </p:nvSpPr>
        <p:spPr>
          <a:xfrm>
            <a:off x="2286000" y="4495800"/>
            <a:ext cx="5638800" cy="1500187"/>
          </a:xfrm>
          <a:prstGeom prst="rect">
            <a:avLst/>
          </a:prstGeom>
          <a:noFill/>
          <a:ln>
            <a:noFill/>
          </a:ln>
        </p:spPr>
        <p:txBody>
          <a:bodyPr lIns="91425" tIns="91425" rIns="91425" bIns="91425" anchor="t" anchorCtr="0"/>
          <a:lstStyle>
            <a:lvl1pPr marL="0" marR="0" lvl="0" indent="0" algn="l" rtl="0">
              <a:spcBef>
                <a:spcPts val="300"/>
              </a:spcBef>
              <a:buClr>
                <a:schemeClr val="accent1"/>
              </a:buClr>
              <a:buFont typeface="Noto Sans Symbols"/>
              <a:buNone/>
              <a:defRPr sz="1400" b="0" i="0" u="none" strike="noStrike" cap="none">
                <a:solidFill>
                  <a:schemeClr val="lt1"/>
                </a:solidFill>
                <a:latin typeface="Rockwell"/>
                <a:ea typeface="Rockwell"/>
                <a:cs typeface="Rockwell"/>
                <a:sym typeface="Rockwell"/>
              </a:defRPr>
            </a:lvl1pPr>
            <a:lvl2pPr marL="457200" marR="0" lvl="1" indent="0" algn="l" rtl="0">
              <a:spcBef>
                <a:spcPts val="600"/>
              </a:spcBef>
              <a:buClr>
                <a:srgbClr val="A7A7AB"/>
              </a:buClr>
              <a:buFont typeface="Noto Sans Symbols"/>
              <a:buNone/>
              <a:defRPr sz="1800" b="0" i="0" u="none" strike="noStrike" cap="none">
                <a:solidFill>
                  <a:srgbClr val="888888"/>
                </a:solidFill>
                <a:latin typeface="Rockwell"/>
                <a:ea typeface="Rockwell"/>
                <a:cs typeface="Rockwell"/>
                <a:sym typeface="Rockwell"/>
              </a:defRPr>
            </a:lvl2pPr>
            <a:lvl3pPr marL="914400" marR="0" lvl="2" indent="0" algn="l" rtl="0">
              <a:spcBef>
                <a:spcPts val="600"/>
              </a:spcBef>
              <a:buClr>
                <a:schemeClr val="accent1"/>
              </a:buClr>
              <a:buFont typeface="Noto Sans Symbols"/>
              <a:buNone/>
              <a:defRPr sz="1600" b="0" i="0" u="none" strike="noStrike" cap="none">
                <a:solidFill>
                  <a:srgbClr val="888888"/>
                </a:solidFill>
                <a:latin typeface="Rockwell"/>
                <a:ea typeface="Rockwell"/>
                <a:cs typeface="Rockwell"/>
                <a:sym typeface="Rockwell"/>
              </a:defRPr>
            </a:lvl3pPr>
            <a:lvl4pPr marL="1371600" marR="0" lvl="3" indent="0" algn="l" rtl="0">
              <a:spcBef>
                <a:spcPts val="600"/>
              </a:spcBef>
              <a:buClr>
                <a:srgbClr val="A7A7AB"/>
              </a:buClr>
              <a:buFont typeface="Noto Sans Symbols"/>
              <a:buNone/>
              <a:defRPr sz="1400" b="0" i="0" u="none" strike="noStrike" cap="none">
                <a:solidFill>
                  <a:srgbClr val="888888"/>
                </a:solidFill>
                <a:latin typeface="Rockwell"/>
                <a:ea typeface="Rockwell"/>
                <a:cs typeface="Rockwell"/>
                <a:sym typeface="Rockwell"/>
              </a:defRPr>
            </a:lvl4pPr>
            <a:lvl5pPr marL="1828800" marR="0" lvl="4" indent="0" algn="l" rtl="0">
              <a:spcBef>
                <a:spcPts val="600"/>
              </a:spcBef>
              <a:buClr>
                <a:schemeClr val="accent1"/>
              </a:buClr>
              <a:buFont typeface="Noto Sans Symbols"/>
              <a:buNone/>
              <a:defRPr sz="1400" b="0" i="0" u="none" strike="noStrike" cap="none">
                <a:solidFill>
                  <a:srgbClr val="888888"/>
                </a:solidFill>
                <a:latin typeface="Rockwell"/>
                <a:ea typeface="Rockwell"/>
                <a:cs typeface="Rockwell"/>
                <a:sym typeface="Rockwell"/>
              </a:defRPr>
            </a:lvl5pPr>
            <a:lvl6pPr marL="2286000" marR="0" lvl="5" indent="0" algn="l" rtl="0">
              <a:spcBef>
                <a:spcPts val="280"/>
              </a:spcBef>
              <a:buClr>
                <a:srgbClr val="A7A7AB"/>
              </a:buClr>
              <a:buFont typeface="Noto Sans Symbols"/>
              <a:buNone/>
              <a:defRPr sz="1400" b="0" i="0" u="none" strike="noStrike" cap="none">
                <a:solidFill>
                  <a:srgbClr val="888888"/>
                </a:solidFill>
                <a:latin typeface="Rockwell"/>
                <a:ea typeface="Rockwell"/>
                <a:cs typeface="Rockwell"/>
                <a:sym typeface="Rockwell"/>
              </a:defRPr>
            </a:lvl6pPr>
            <a:lvl7pPr marL="2743200" marR="0" lvl="6" indent="0" algn="l" rtl="0">
              <a:spcBef>
                <a:spcPts val="280"/>
              </a:spcBef>
              <a:buClr>
                <a:schemeClr val="accent1"/>
              </a:buClr>
              <a:buFont typeface="Noto Sans Symbols"/>
              <a:buNone/>
              <a:defRPr sz="1400" b="0" i="0" u="none" strike="noStrike" cap="none">
                <a:solidFill>
                  <a:srgbClr val="888888"/>
                </a:solidFill>
                <a:latin typeface="Rockwell"/>
                <a:ea typeface="Rockwell"/>
                <a:cs typeface="Rockwell"/>
                <a:sym typeface="Rockwell"/>
              </a:defRPr>
            </a:lvl7pPr>
            <a:lvl8pPr marL="3200400" marR="0" lvl="7" indent="0" algn="l" rtl="0">
              <a:spcBef>
                <a:spcPts val="280"/>
              </a:spcBef>
              <a:buClr>
                <a:srgbClr val="A7A7AB"/>
              </a:buClr>
              <a:buFont typeface="Noto Sans Symbols"/>
              <a:buNone/>
              <a:defRPr sz="1400" b="0" i="0" u="none" strike="noStrike" cap="none">
                <a:solidFill>
                  <a:srgbClr val="888888"/>
                </a:solidFill>
                <a:latin typeface="Rockwell"/>
                <a:ea typeface="Rockwell"/>
                <a:cs typeface="Rockwell"/>
                <a:sym typeface="Rockwell"/>
              </a:defRPr>
            </a:lvl8pPr>
            <a:lvl9pPr marL="3657600" marR="0" lvl="8" indent="0" algn="l" rtl="0">
              <a:spcBef>
                <a:spcPts val="280"/>
              </a:spcBef>
              <a:buClr>
                <a:schemeClr val="accent1"/>
              </a:buClr>
              <a:buFont typeface="Noto Sans Symbols"/>
              <a:buNone/>
              <a:defRPr sz="1400" b="0" i="0" u="none" strike="noStrike" cap="none">
                <a:solidFill>
                  <a:srgbClr val="888888"/>
                </a:solidFill>
                <a:latin typeface="Rockwell"/>
                <a:ea typeface="Rockwell"/>
                <a:cs typeface="Rockwell"/>
                <a:sym typeface="Rockwell"/>
              </a:defRPr>
            </a:lvl9pPr>
          </a:lstStyle>
          <a:p>
            <a:endParaRPr/>
          </a:p>
        </p:txBody>
      </p:sp>
      <p:sp>
        <p:nvSpPr>
          <p:cNvPr id="60" name="Shape 60"/>
          <p:cNvSpPr txBox="1">
            <a:spLocks noGrp="1"/>
          </p:cNvSpPr>
          <p:nvPr>
            <p:ph type="dt" idx="10"/>
          </p:nvPr>
        </p:nvSpPr>
        <p:spPr>
          <a:xfrm>
            <a:off x="658906" y="6248773"/>
            <a:ext cx="1474693" cy="365125"/>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lt1"/>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61" name="Shape 61"/>
          <p:cNvSpPr txBox="1">
            <a:spLocks noGrp="1"/>
          </p:cNvSpPr>
          <p:nvPr>
            <p:ph type="ftr" idx="11"/>
          </p:nvPr>
        </p:nvSpPr>
        <p:spPr>
          <a:xfrm>
            <a:off x="2286000" y="6248773"/>
            <a:ext cx="5638800" cy="365125"/>
          </a:xfrm>
          <a:prstGeom prst="rect">
            <a:avLst/>
          </a:prstGeom>
          <a:noFill/>
          <a:ln>
            <a:noFill/>
          </a:ln>
        </p:spPr>
        <p:txBody>
          <a:bodyPr lIns="91425" tIns="91425" rIns="91425" bIns="91425" anchor="ctr" anchorCtr="0"/>
          <a:lstStyle>
            <a:lvl1pPr marL="0" marR="0" lvl="0" indent="0" algn="l" rtl="0">
              <a:spcBef>
                <a:spcPts val="0"/>
              </a:spcBef>
              <a:buNone/>
              <a:defRPr sz="1100">
                <a:solidFill>
                  <a:schemeClr val="lt1"/>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62" name="Shape 62"/>
          <p:cNvSpPr txBox="1">
            <a:spLocks noGrp="1"/>
          </p:cNvSpPr>
          <p:nvPr>
            <p:ph type="sldNum" idx="12"/>
          </p:nvPr>
        </p:nvSpPr>
        <p:spPr>
          <a:xfrm>
            <a:off x="8305800" y="6248773"/>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a:solidFill>
                  <a:schemeClr val="lt1"/>
                </a:solidFill>
                <a:latin typeface="Rockwell"/>
                <a:ea typeface="Rockwell"/>
                <a:cs typeface="Rockwell"/>
                <a:sym typeface="Rockwell"/>
              </a:rPr>
              <a:t>‹#›</a:t>
            </a:fld>
            <a:endParaRPr lang="en-US" sz="1400">
              <a:solidFill>
                <a:schemeClr val="lt1"/>
              </a:solidFill>
              <a:latin typeface="Rockwell"/>
              <a:ea typeface="Rockwell"/>
              <a:cs typeface="Rockwell"/>
              <a:sym typeface="Rockwell"/>
            </a:endParaRPr>
          </a:p>
        </p:txBody>
      </p:sp>
      <p:sp>
        <p:nvSpPr>
          <p:cNvPr id="63" name="Shape 63"/>
          <p:cNvSpPr txBox="1"/>
          <p:nvPr/>
        </p:nvSpPr>
        <p:spPr>
          <a:xfrm>
            <a:off x="2003611" y="3110753"/>
            <a:ext cx="260908" cy="615553"/>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4000" b="1">
                <a:solidFill>
                  <a:srgbClr val="A7A7AB"/>
                </a:solidFill>
                <a:latin typeface="Rockwell"/>
                <a:ea typeface="Rockwell"/>
                <a:cs typeface="Rockwell"/>
                <a:sym typeface="Rockwell"/>
              </a:rPr>
              <a:t>+</a:t>
            </a:r>
          </a:p>
        </p:txBody>
      </p:sp>
      <p:sp>
        <p:nvSpPr>
          <p:cNvPr id="64" name="Shape 64"/>
          <p:cNvSpPr/>
          <p:nvPr/>
        </p:nvSpPr>
        <p:spPr>
          <a:xfrm>
            <a:off x="285750" y="228600"/>
            <a:ext cx="212724" cy="6345238"/>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wo Content">
    <p:spTree>
      <p:nvGrpSpPr>
        <p:cNvPr id="1" name="Shape 65"/>
        <p:cNvGrpSpPr/>
        <p:nvPr/>
      </p:nvGrpSpPr>
      <p:grpSpPr>
        <a:xfrm>
          <a:off x="0" y="0"/>
          <a:ext cx="0" cy="0"/>
          <a:chOff x="0" y="0"/>
          <a:chExt cx="0" cy="0"/>
        </a:xfrm>
      </p:grpSpPr>
      <p:sp>
        <p:nvSpPr>
          <p:cNvPr id="66" name="Shape 66"/>
          <p:cNvSpPr/>
          <p:nvPr/>
        </p:nvSpPr>
        <p:spPr>
          <a:xfrm>
            <a:off x="8210550" y="282573"/>
            <a:ext cx="642097" cy="16001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67" name="Shape 67"/>
          <p:cNvSpPr/>
          <p:nvPr/>
        </p:nvSpPr>
        <p:spPr>
          <a:xfrm>
            <a:off x="8068235" y="282573"/>
            <a:ext cx="91439" cy="1600199"/>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68" name="Shape 68"/>
          <p:cNvSpPr txBox="1"/>
          <p:nvPr/>
        </p:nvSpPr>
        <p:spPr>
          <a:xfrm>
            <a:off x="223185" y="228600"/>
            <a:ext cx="260908" cy="553997"/>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3600" b="1">
                <a:solidFill>
                  <a:srgbClr val="A7A7AB"/>
                </a:solidFill>
                <a:latin typeface="Rockwell"/>
                <a:ea typeface="Rockwell"/>
                <a:cs typeface="Rockwell"/>
                <a:sym typeface="Rockwell"/>
              </a:rPr>
              <a:t>+</a:t>
            </a:r>
          </a:p>
        </p:txBody>
      </p:sp>
      <p:sp>
        <p:nvSpPr>
          <p:cNvPr id="69" name="Shape 69"/>
          <p:cNvSpPr txBox="1">
            <a:spLocks noGrp="1"/>
          </p:cNvSpPr>
          <p:nvPr>
            <p:ph type="title"/>
          </p:nvPr>
        </p:nvSpPr>
        <p:spPr>
          <a:xfrm>
            <a:off x="498474" y="484093"/>
            <a:ext cx="7556312" cy="1116105"/>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Rockwell"/>
              <a:buNone/>
              <a:defRPr sz="3600" b="0" i="0" u="none" strike="noStrike" cap="none">
                <a:solidFill>
                  <a:schemeClr val="accen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498518" y="1985963"/>
            <a:ext cx="3657600" cy="4140199"/>
          </a:xfrm>
          <a:prstGeom prst="rect">
            <a:avLst/>
          </a:prstGeom>
          <a:noFill/>
          <a:ln>
            <a:noFill/>
          </a:ln>
        </p:spPr>
        <p:txBody>
          <a:bodyPr lIns="91425" tIns="91425" rIns="91425" bIns="91425" anchor="t" anchorCtr="0"/>
          <a:lstStyle>
            <a:lvl1pPr marL="228600" marR="0" lvl="0" indent="-142875" algn="l" rtl="0">
              <a:spcBef>
                <a:spcPts val="20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71" name="Shape 71"/>
          <p:cNvSpPr txBox="1">
            <a:spLocks noGrp="1"/>
          </p:cNvSpPr>
          <p:nvPr>
            <p:ph type="body" idx="2"/>
          </p:nvPr>
        </p:nvSpPr>
        <p:spPr>
          <a:xfrm>
            <a:off x="4399878" y="1985963"/>
            <a:ext cx="3657600" cy="4140199"/>
          </a:xfrm>
          <a:prstGeom prst="rect">
            <a:avLst/>
          </a:prstGeom>
          <a:noFill/>
          <a:ln>
            <a:noFill/>
          </a:ln>
        </p:spPr>
        <p:txBody>
          <a:bodyPr lIns="91425" tIns="91425" rIns="91425" bIns="91425" anchor="t" anchorCtr="0"/>
          <a:lstStyle>
            <a:lvl1pPr marL="228600" marR="0" lvl="0" indent="-142875" algn="l" rtl="0">
              <a:spcBef>
                <a:spcPts val="20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72" name="Shape 72"/>
          <p:cNvSpPr txBox="1">
            <a:spLocks noGrp="1"/>
          </p:cNvSpPr>
          <p:nvPr>
            <p:ph type="dt" idx="10"/>
          </p:nvPr>
        </p:nvSpPr>
        <p:spPr>
          <a:xfrm>
            <a:off x="6795246" y="6423585"/>
            <a:ext cx="2133599" cy="365125"/>
          </a:xfrm>
          <a:prstGeom prst="rect">
            <a:avLst/>
          </a:prstGeom>
          <a:noFill/>
          <a:ln>
            <a:noFill/>
          </a:ln>
        </p:spPr>
        <p:txBody>
          <a:bodyPr lIns="91425" tIns="91425" rIns="91425" bIns="91425" anchor="ctr" anchorCtr="0"/>
          <a:lstStyle>
            <a:lvl1pPr marL="0" marR="0" lvl="0" indent="0" algn="r"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73" name="Shape 73"/>
          <p:cNvSpPr txBox="1">
            <a:spLocks noGrp="1"/>
          </p:cNvSpPr>
          <p:nvPr>
            <p:ph type="ftr" idx="11"/>
          </p:nvPr>
        </p:nvSpPr>
        <p:spPr>
          <a:xfrm>
            <a:off x="201706" y="6423585"/>
            <a:ext cx="6122893" cy="365125"/>
          </a:xfrm>
          <a:prstGeom prst="rect">
            <a:avLst/>
          </a:prstGeom>
          <a:noFill/>
          <a:ln>
            <a:noFill/>
          </a:ln>
        </p:spPr>
        <p:txBody>
          <a:bodyPr lIns="91425" tIns="91425" rIns="91425" bIns="91425" anchor="ctr" anchorCtr="0"/>
          <a:lstStyle>
            <a:lvl1pPr marL="0" marR="0" lvl="0" indent="0" algn="l"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74" name="Shape 74"/>
          <p:cNvSpPr txBox="1">
            <a:spLocks noGrp="1"/>
          </p:cNvSpPr>
          <p:nvPr>
            <p:ph type="sldNum" idx="12"/>
          </p:nvPr>
        </p:nvSpPr>
        <p:spPr>
          <a:xfrm>
            <a:off x="8305800" y="242234"/>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a:solidFill>
                  <a:schemeClr val="lt1"/>
                </a:solidFill>
                <a:latin typeface="Rockwell"/>
                <a:ea typeface="Rockwell"/>
                <a:cs typeface="Rockwell"/>
                <a:sym typeface="Rockwell"/>
              </a:rPr>
              <a:t>‹#›</a:t>
            </a:fld>
            <a:endParaRPr lang="en-US" sz="1400">
              <a:solidFill>
                <a:schemeClr val="lt1"/>
              </a:solidFill>
              <a:latin typeface="Rockwell"/>
              <a:ea typeface="Rockwell"/>
              <a:cs typeface="Rockwell"/>
              <a:sym typeface="Rockwe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mparison">
    <p:spTree>
      <p:nvGrpSpPr>
        <p:cNvPr id="1" name="Shape 75"/>
        <p:cNvGrpSpPr/>
        <p:nvPr/>
      </p:nvGrpSpPr>
      <p:grpSpPr>
        <a:xfrm>
          <a:off x="0" y="0"/>
          <a:ext cx="0" cy="0"/>
          <a:chOff x="0" y="0"/>
          <a:chExt cx="0" cy="0"/>
        </a:xfrm>
      </p:grpSpPr>
      <p:sp>
        <p:nvSpPr>
          <p:cNvPr id="76" name="Shape 76"/>
          <p:cNvSpPr/>
          <p:nvPr/>
        </p:nvSpPr>
        <p:spPr>
          <a:xfrm>
            <a:off x="8166846" y="282573"/>
            <a:ext cx="685799" cy="16001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77" name="Shape 77"/>
          <p:cNvSpPr txBox="1"/>
          <p:nvPr/>
        </p:nvSpPr>
        <p:spPr>
          <a:xfrm>
            <a:off x="223185" y="228600"/>
            <a:ext cx="260908" cy="553997"/>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3600" b="1">
                <a:solidFill>
                  <a:srgbClr val="A7A7AB"/>
                </a:solidFill>
                <a:latin typeface="Rockwell"/>
                <a:ea typeface="Rockwell"/>
                <a:cs typeface="Rockwell"/>
                <a:sym typeface="Rockwell"/>
              </a:rPr>
              <a:t>+</a:t>
            </a:r>
          </a:p>
        </p:txBody>
      </p:sp>
      <p:sp>
        <p:nvSpPr>
          <p:cNvPr id="78" name="Shape 78"/>
          <p:cNvSpPr txBox="1">
            <a:spLocks noGrp="1"/>
          </p:cNvSpPr>
          <p:nvPr>
            <p:ph type="title"/>
          </p:nvPr>
        </p:nvSpPr>
        <p:spPr>
          <a:xfrm>
            <a:off x="498474" y="484093"/>
            <a:ext cx="7556312" cy="1116105"/>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Rockwell"/>
              <a:buNone/>
              <a:defRPr sz="3600" b="0" i="0" u="none" strike="noStrike" cap="none">
                <a:solidFill>
                  <a:schemeClr val="accen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9" name="Shape 79"/>
          <p:cNvSpPr txBox="1">
            <a:spLocks noGrp="1"/>
          </p:cNvSpPr>
          <p:nvPr>
            <p:ph type="body" idx="1"/>
          </p:nvPr>
        </p:nvSpPr>
        <p:spPr>
          <a:xfrm>
            <a:off x="497541" y="2447365"/>
            <a:ext cx="3657600" cy="3678797"/>
          </a:xfrm>
          <a:prstGeom prst="rect">
            <a:avLst/>
          </a:prstGeom>
          <a:noFill/>
          <a:ln>
            <a:noFill/>
          </a:ln>
        </p:spPr>
        <p:txBody>
          <a:bodyPr lIns="91425" tIns="91425" rIns="91425" bIns="91425" anchor="t" anchorCtr="0"/>
          <a:lstStyle>
            <a:lvl1pPr marL="228600" marR="0" lvl="0" indent="-142875" algn="l" rtl="0">
              <a:spcBef>
                <a:spcPts val="20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58750" algn="l" rtl="0">
              <a:spcBef>
                <a:spcPts val="320"/>
              </a:spcBef>
              <a:buClr>
                <a:srgbClr val="A7A7AB"/>
              </a:buClr>
              <a:buSzPct val="75000"/>
              <a:buFont typeface="Noto Sans Symbols"/>
              <a:buChar char="■"/>
              <a:defRPr sz="1600" b="0" i="0" u="none" strike="noStrike" cap="none">
                <a:solidFill>
                  <a:srgbClr val="595959"/>
                </a:solidFill>
                <a:latin typeface="Rockwell"/>
                <a:ea typeface="Rockwell"/>
                <a:cs typeface="Rockwell"/>
                <a:sym typeface="Rockwell"/>
              </a:defRPr>
            </a:lvl6pPr>
            <a:lvl7pPr marL="1603375" marR="0" lvl="6" indent="-155575" algn="l" rtl="0">
              <a:spcBef>
                <a:spcPts val="320"/>
              </a:spcBef>
              <a:buClr>
                <a:schemeClr val="accent1"/>
              </a:buClr>
              <a:buSzPct val="75000"/>
              <a:buFont typeface="Noto Sans Symbols"/>
              <a:buChar char="■"/>
              <a:defRPr sz="1600" b="0" i="0" u="none" strike="noStrike" cap="none">
                <a:solidFill>
                  <a:srgbClr val="595959"/>
                </a:solidFill>
                <a:latin typeface="Rockwell"/>
                <a:ea typeface="Rockwell"/>
                <a:cs typeface="Rockwell"/>
                <a:sym typeface="Rockwell"/>
              </a:defRPr>
            </a:lvl7pPr>
            <a:lvl8pPr marL="1830704" marR="0" lvl="7" indent="-154304" algn="l" rtl="0">
              <a:spcBef>
                <a:spcPts val="320"/>
              </a:spcBef>
              <a:buClr>
                <a:srgbClr val="A7A7AB"/>
              </a:buClr>
              <a:buSzPct val="75000"/>
              <a:buFont typeface="Noto Sans Symbols"/>
              <a:buChar char="■"/>
              <a:defRPr sz="1600" b="0" i="0" u="none" strike="noStrike" cap="none">
                <a:solidFill>
                  <a:srgbClr val="595959"/>
                </a:solidFill>
                <a:latin typeface="Rockwell"/>
                <a:ea typeface="Rockwell"/>
                <a:cs typeface="Rockwell"/>
                <a:sym typeface="Rockwell"/>
              </a:defRPr>
            </a:lvl8pPr>
            <a:lvl9pPr marL="2057400" marR="0" lvl="8" indent="-152400" algn="l" rtl="0">
              <a:spcBef>
                <a:spcPts val="320"/>
              </a:spcBef>
              <a:buClr>
                <a:schemeClr val="accent1"/>
              </a:buClr>
              <a:buSzPct val="75000"/>
              <a:buFont typeface="Noto Sans Symbols"/>
              <a:buChar char="■"/>
              <a:defRPr sz="1600" b="0" i="0" u="none" strike="noStrike" cap="none">
                <a:solidFill>
                  <a:srgbClr val="595959"/>
                </a:solidFill>
                <a:latin typeface="Rockwell"/>
                <a:ea typeface="Rockwell"/>
                <a:cs typeface="Rockwell"/>
                <a:sym typeface="Rockwell"/>
              </a:defRPr>
            </a:lvl9pPr>
          </a:lstStyle>
          <a:p>
            <a:endParaRPr/>
          </a:p>
        </p:txBody>
      </p:sp>
      <p:sp>
        <p:nvSpPr>
          <p:cNvPr id="80" name="Shape 80"/>
          <p:cNvSpPr txBox="1">
            <a:spLocks noGrp="1"/>
          </p:cNvSpPr>
          <p:nvPr>
            <p:ph type="body" idx="2"/>
          </p:nvPr>
        </p:nvSpPr>
        <p:spPr>
          <a:xfrm>
            <a:off x="4399878" y="2447365"/>
            <a:ext cx="3657600" cy="3678797"/>
          </a:xfrm>
          <a:prstGeom prst="rect">
            <a:avLst/>
          </a:prstGeom>
          <a:noFill/>
          <a:ln>
            <a:noFill/>
          </a:ln>
        </p:spPr>
        <p:txBody>
          <a:bodyPr lIns="91425" tIns="91425" rIns="91425" bIns="91425" anchor="t" anchorCtr="0"/>
          <a:lstStyle>
            <a:lvl1pPr marL="228600" marR="0" lvl="0" indent="-142875" algn="l" rtl="0">
              <a:spcBef>
                <a:spcPts val="20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58750" algn="l" rtl="0">
              <a:spcBef>
                <a:spcPts val="320"/>
              </a:spcBef>
              <a:buClr>
                <a:srgbClr val="A7A7AB"/>
              </a:buClr>
              <a:buSzPct val="75000"/>
              <a:buFont typeface="Noto Sans Symbols"/>
              <a:buChar char="■"/>
              <a:defRPr sz="1600" b="0" i="0" u="none" strike="noStrike" cap="none">
                <a:solidFill>
                  <a:srgbClr val="595959"/>
                </a:solidFill>
                <a:latin typeface="Rockwell"/>
                <a:ea typeface="Rockwell"/>
                <a:cs typeface="Rockwell"/>
                <a:sym typeface="Rockwell"/>
              </a:defRPr>
            </a:lvl6pPr>
            <a:lvl7pPr marL="1603375" marR="0" lvl="6" indent="-155575" algn="l" rtl="0">
              <a:spcBef>
                <a:spcPts val="320"/>
              </a:spcBef>
              <a:buClr>
                <a:schemeClr val="accent1"/>
              </a:buClr>
              <a:buSzPct val="75000"/>
              <a:buFont typeface="Noto Sans Symbols"/>
              <a:buChar char="■"/>
              <a:defRPr sz="1600" b="0" i="0" u="none" strike="noStrike" cap="none">
                <a:solidFill>
                  <a:srgbClr val="595959"/>
                </a:solidFill>
                <a:latin typeface="Rockwell"/>
                <a:ea typeface="Rockwell"/>
                <a:cs typeface="Rockwell"/>
                <a:sym typeface="Rockwell"/>
              </a:defRPr>
            </a:lvl7pPr>
            <a:lvl8pPr marL="1830704" marR="0" lvl="7" indent="-154304" algn="l" rtl="0">
              <a:spcBef>
                <a:spcPts val="320"/>
              </a:spcBef>
              <a:buClr>
                <a:srgbClr val="A7A7AB"/>
              </a:buClr>
              <a:buSzPct val="75000"/>
              <a:buFont typeface="Noto Sans Symbols"/>
              <a:buChar char="■"/>
              <a:defRPr sz="1600" b="0" i="0" u="none" strike="noStrike" cap="none">
                <a:solidFill>
                  <a:srgbClr val="595959"/>
                </a:solidFill>
                <a:latin typeface="Rockwell"/>
                <a:ea typeface="Rockwell"/>
                <a:cs typeface="Rockwell"/>
                <a:sym typeface="Rockwell"/>
              </a:defRPr>
            </a:lvl8pPr>
            <a:lvl9pPr marL="2057400" marR="0" lvl="8" indent="-152400" algn="l" rtl="0">
              <a:spcBef>
                <a:spcPts val="320"/>
              </a:spcBef>
              <a:buClr>
                <a:schemeClr val="accent1"/>
              </a:buClr>
              <a:buSzPct val="75000"/>
              <a:buFont typeface="Noto Sans Symbols"/>
              <a:buChar char="■"/>
              <a:defRPr sz="1600" b="0" i="0" u="none" strike="noStrike" cap="none">
                <a:solidFill>
                  <a:srgbClr val="595959"/>
                </a:solidFill>
                <a:latin typeface="Rockwell"/>
                <a:ea typeface="Rockwell"/>
                <a:cs typeface="Rockwell"/>
                <a:sym typeface="Rockwell"/>
              </a:defRPr>
            </a:lvl9pPr>
          </a:lstStyle>
          <a:p>
            <a:endParaRPr/>
          </a:p>
        </p:txBody>
      </p:sp>
      <p:sp>
        <p:nvSpPr>
          <p:cNvPr id="81" name="Shape 81"/>
          <p:cNvSpPr txBox="1">
            <a:spLocks noGrp="1"/>
          </p:cNvSpPr>
          <p:nvPr>
            <p:ph type="dt" idx="10"/>
          </p:nvPr>
        </p:nvSpPr>
        <p:spPr>
          <a:xfrm>
            <a:off x="6795246" y="6423585"/>
            <a:ext cx="2133599" cy="365125"/>
          </a:xfrm>
          <a:prstGeom prst="rect">
            <a:avLst/>
          </a:prstGeom>
          <a:noFill/>
          <a:ln>
            <a:noFill/>
          </a:ln>
        </p:spPr>
        <p:txBody>
          <a:bodyPr lIns="91425" tIns="91425" rIns="91425" bIns="91425" anchor="ctr" anchorCtr="0"/>
          <a:lstStyle>
            <a:lvl1pPr marL="0" marR="0" lvl="0" indent="0" algn="r"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82" name="Shape 82"/>
          <p:cNvSpPr txBox="1">
            <a:spLocks noGrp="1"/>
          </p:cNvSpPr>
          <p:nvPr>
            <p:ph type="ftr" idx="11"/>
          </p:nvPr>
        </p:nvSpPr>
        <p:spPr>
          <a:xfrm>
            <a:off x="201706" y="6423585"/>
            <a:ext cx="6122893" cy="365125"/>
          </a:xfrm>
          <a:prstGeom prst="rect">
            <a:avLst/>
          </a:prstGeom>
          <a:noFill/>
          <a:ln>
            <a:noFill/>
          </a:ln>
        </p:spPr>
        <p:txBody>
          <a:bodyPr lIns="91425" tIns="91425" rIns="91425" bIns="91425" anchor="ctr" anchorCtr="0"/>
          <a:lstStyle>
            <a:lvl1pPr marL="0" marR="0" lvl="0" indent="0" algn="l"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83" name="Shape 83"/>
          <p:cNvSpPr txBox="1">
            <a:spLocks noGrp="1"/>
          </p:cNvSpPr>
          <p:nvPr>
            <p:ph type="sldNum" idx="12"/>
          </p:nvPr>
        </p:nvSpPr>
        <p:spPr>
          <a:xfrm>
            <a:off x="8305800" y="242234"/>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a:solidFill>
                  <a:schemeClr val="lt1"/>
                </a:solidFill>
                <a:latin typeface="Rockwell"/>
                <a:ea typeface="Rockwell"/>
                <a:cs typeface="Rockwell"/>
                <a:sym typeface="Rockwell"/>
              </a:rPr>
              <a:t>‹#›</a:t>
            </a:fld>
            <a:endParaRPr lang="en-US" sz="1400">
              <a:solidFill>
                <a:schemeClr val="lt1"/>
              </a:solidFill>
              <a:latin typeface="Rockwell"/>
              <a:ea typeface="Rockwell"/>
              <a:cs typeface="Rockwell"/>
              <a:sym typeface="Rockwell"/>
            </a:endParaRPr>
          </a:p>
        </p:txBody>
      </p:sp>
      <p:sp>
        <p:nvSpPr>
          <p:cNvPr id="84" name="Shape 84"/>
          <p:cNvSpPr txBox="1">
            <a:spLocks noGrp="1"/>
          </p:cNvSpPr>
          <p:nvPr>
            <p:ph type="body" idx="3"/>
          </p:nvPr>
        </p:nvSpPr>
        <p:spPr>
          <a:xfrm>
            <a:off x="497541" y="2070847"/>
            <a:ext cx="3657600" cy="322728"/>
          </a:xfrm>
          <a:prstGeom prst="rect">
            <a:avLst/>
          </a:prstGeom>
          <a:solidFill>
            <a:schemeClr val="accent3"/>
          </a:solidFill>
          <a:ln>
            <a:noFill/>
          </a:ln>
        </p:spPr>
        <p:txBody>
          <a:bodyPr lIns="91425" tIns="91425" rIns="91425" bIns="91425" anchor="ctr" anchorCtr="0"/>
          <a:lstStyle>
            <a:lvl1pPr marL="0" marR="0" lvl="0" indent="0" algn="ctr" rtl="0">
              <a:spcBef>
                <a:spcPts val="0"/>
              </a:spcBef>
              <a:buClr>
                <a:schemeClr val="accent1"/>
              </a:buClr>
              <a:buFont typeface="Noto Sans Symbols"/>
              <a:buNone/>
              <a:defRPr sz="1800" b="0" i="0" u="none" strike="noStrike" cap="none">
                <a:solidFill>
                  <a:schemeClr val="lt1"/>
                </a:solidFill>
                <a:latin typeface="Rockwell"/>
                <a:ea typeface="Rockwell"/>
                <a:cs typeface="Rockwell"/>
                <a:sym typeface="Rockwell"/>
              </a:defRPr>
            </a:lvl1pPr>
            <a:lvl2pPr marL="457200" marR="0" lvl="1" indent="0" algn="l" rtl="0">
              <a:spcBef>
                <a:spcPts val="600"/>
              </a:spcBef>
              <a:buClr>
                <a:srgbClr val="A7A7AB"/>
              </a:buClr>
              <a:buFont typeface="Noto Sans Symbols"/>
              <a:buNone/>
              <a:defRPr sz="2000" b="1" i="0" u="none" strike="noStrike" cap="none">
                <a:solidFill>
                  <a:srgbClr val="595959"/>
                </a:solidFill>
                <a:latin typeface="Rockwell"/>
                <a:ea typeface="Rockwell"/>
                <a:cs typeface="Rockwell"/>
                <a:sym typeface="Rockwell"/>
              </a:defRPr>
            </a:lvl2pPr>
            <a:lvl3pPr marL="914400" marR="0" lvl="2" indent="0" algn="l" rtl="0">
              <a:spcBef>
                <a:spcPts val="600"/>
              </a:spcBef>
              <a:buClr>
                <a:schemeClr val="accent1"/>
              </a:buClr>
              <a:buFont typeface="Noto Sans Symbols"/>
              <a:buNone/>
              <a:defRPr sz="1800" b="1" i="0" u="none" strike="noStrike" cap="none">
                <a:solidFill>
                  <a:srgbClr val="595959"/>
                </a:solidFill>
                <a:latin typeface="Rockwell"/>
                <a:ea typeface="Rockwell"/>
                <a:cs typeface="Rockwell"/>
                <a:sym typeface="Rockwell"/>
              </a:defRPr>
            </a:lvl3pPr>
            <a:lvl4pPr marL="1371600" marR="0" lvl="3" indent="0" algn="l" rtl="0">
              <a:spcBef>
                <a:spcPts val="600"/>
              </a:spcBef>
              <a:buClr>
                <a:srgbClr val="A7A7AB"/>
              </a:buClr>
              <a:buFont typeface="Noto Sans Symbols"/>
              <a:buNone/>
              <a:defRPr sz="1600" b="1" i="0" u="none" strike="noStrike" cap="none">
                <a:solidFill>
                  <a:srgbClr val="595959"/>
                </a:solidFill>
                <a:latin typeface="Rockwell"/>
                <a:ea typeface="Rockwell"/>
                <a:cs typeface="Rockwell"/>
                <a:sym typeface="Rockwell"/>
              </a:defRPr>
            </a:lvl4pPr>
            <a:lvl5pPr marL="1828800" marR="0" lvl="4" indent="0" algn="l" rtl="0">
              <a:spcBef>
                <a:spcPts val="600"/>
              </a:spcBef>
              <a:buClr>
                <a:schemeClr val="accent1"/>
              </a:buClr>
              <a:buFont typeface="Noto Sans Symbols"/>
              <a:buNone/>
              <a:defRPr sz="1600" b="1" i="0" u="none" strike="noStrike" cap="none">
                <a:solidFill>
                  <a:srgbClr val="595959"/>
                </a:solidFill>
                <a:latin typeface="Rockwell"/>
                <a:ea typeface="Rockwell"/>
                <a:cs typeface="Rockwell"/>
                <a:sym typeface="Rockwell"/>
              </a:defRPr>
            </a:lvl5pPr>
            <a:lvl6pPr marL="2286000" marR="0" lvl="5" indent="0" algn="l" rtl="0">
              <a:spcBef>
                <a:spcPts val="320"/>
              </a:spcBef>
              <a:buClr>
                <a:srgbClr val="A7A7AB"/>
              </a:buClr>
              <a:buFont typeface="Noto Sans Symbols"/>
              <a:buNone/>
              <a:defRPr sz="1600" b="1" i="0" u="none" strike="noStrike" cap="none">
                <a:solidFill>
                  <a:srgbClr val="595959"/>
                </a:solidFill>
                <a:latin typeface="Rockwell"/>
                <a:ea typeface="Rockwell"/>
                <a:cs typeface="Rockwell"/>
                <a:sym typeface="Rockwell"/>
              </a:defRPr>
            </a:lvl6pPr>
            <a:lvl7pPr marL="2743200" marR="0" lvl="6" indent="0" algn="l" rtl="0">
              <a:spcBef>
                <a:spcPts val="320"/>
              </a:spcBef>
              <a:buClr>
                <a:schemeClr val="accent1"/>
              </a:buClr>
              <a:buFont typeface="Noto Sans Symbols"/>
              <a:buNone/>
              <a:defRPr sz="1600" b="1" i="0" u="none" strike="noStrike" cap="none">
                <a:solidFill>
                  <a:srgbClr val="595959"/>
                </a:solidFill>
                <a:latin typeface="Rockwell"/>
                <a:ea typeface="Rockwell"/>
                <a:cs typeface="Rockwell"/>
                <a:sym typeface="Rockwell"/>
              </a:defRPr>
            </a:lvl7pPr>
            <a:lvl8pPr marL="3200400" marR="0" lvl="7" indent="0" algn="l" rtl="0">
              <a:spcBef>
                <a:spcPts val="320"/>
              </a:spcBef>
              <a:buClr>
                <a:srgbClr val="A7A7AB"/>
              </a:buClr>
              <a:buFont typeface="Noto Sans Symbols"/>
              <a:buNone/>
              <a:defRPr sz="1600" b="1" i="0" u="none" strike="noStrike" cap="none">
                <a:solidFill>
                  <a:srgbClr val="595959"/>
                </a:solidFill>
                <a:latin typeface="Rockwell"/>
                <a:ea typeface="Rockwell"/>
                <a:cs typeface="Rockwell"/>
                <a:sym typeface="Rockwell"/>
              </a:defRPr>
            </a:lvl8pPr>
            <a:lvl9pPr marL="3657600" marR="0" lvl="8" indent="0" algn="l" rtl="0">
              <a:spcBef>
                <a:spcPts val="320"/>
              </a:spcBef>
              <a:buClr>
                <a:schemeClr val="accent1"/>
              </a:buClr>
              <a:buFont typeface="Noto Sans Symbols"/>
              <a:buNone/>
              <a:defRPr sz="1600" b="1" i="0" u="none" strike="noStrike" cap="none">
                <a:solidFill>
                  <a:srgbClr val="595959"/>
                </a:solidFill>
                <a:latin typeface="Rockwell"/>
                <a:ea typeface="Rockwell"/>
                <a:cs typeface="Rockwell"/>
                <a:sym typeface="Rockwell"/>
              </a:defRPr>
            </a:lvl9pPr>
          </a:lstStyle>
          <a:p>
            <a:endParaRPr/>
          </a:p>
        </p:txBody>
      </p:sp>
      <p:sp>
        <p:nvSpPr>
          <p:cNvPr id="85" name="Shape 85"/>
          <p:cNvSpPr txBox="1">
            <a:spLocks noGrp="1"/>
          </p:cNvSpPr>
          <p:nvPr>
            <p:ph type="body" idx="4"/>
          </p:nvPr>
        </p:nvSpPr>
        <p:spPr>
          <a:xfrm>
            <a:off x="4399878" y="2070847"/>
            <a:ext cx="3657600" cy="322728"/>
          </a:xfrm>
          <a:prstGeom prst="rect">
            <a:avLst/>
          </a:prstGeom>
          <a:solidFill>
            <a:srgbClr val="D7CEC0"/>
          </a:solidFill>
          <a:ln>
            <a:noFill/>
          </a:ln>
        </p:spPr>
        <p:txBody>
          <a:bodyPr lIns="91425" tIns="91425" rIns="91425" bIns="91425" anchor="ctr" anchorCtr="0"/>
          <a:lstStyle>
            <a:lvl1pPr marL="0" marR="0" lvl="0" indent="0" algn="ctr" rtl="0">
              <a:spcBef>
                <a:spcPts val="0"/>
              </a:spcBef>
              <a:buClr>
                <a:schemeClr val="accent1"/>
              </a:buClr>
              <a:buFont typeface="Noto Sans Symbols"/>
              <a:buNone/>
              <a:defRPr sz="1800" b="0" i="0" u="none" strike="noStrike" cap="none">
                <a:solidFill>
                  <a:schemeClr val="lt1"/>
                </a:solidFill>
                <a:latin typeface="Rockwell"/>
                <a:ea typeface="Rockwell"/>
                <a:cs typeface="Rockwell"/>
                <a:sym typeface="Rockwell"/>
              </a:defRPr>
            </a:lvl1pPr>
            <a:lvl2pPr marL="457200" marR="0" lvl="1" indent="0" algn="l" rtl="0">
              <a:spcBef>
                <a:spcPts val="600"/>
              </a:spcBef>
              <a:buClr>
                <a:srgbClr val="A7A7AB"/>
              </a:buClr>
              <a:buFont typeface="Noto Sans Symbols"/>
              <a:buNone/>
              <a:defRPr sz="2000" b="1" i="0" u="none" strike="noStrike" cap="none">
                <a:solidFill>
                  <a:srgbClr val="595959"/>
                </a:solidFill>
                <a:latin typeface="Rockwell"/>
                <a:ea typeface="Rockwell"/>
                <a:cs typeface="Rockwell"/>
                <a:sym typeface="Rockwell"/>
              </a:defRPr>
            </a:lvl2pPr>
            <a:lvl3pPr marL="914400" marR="0" lvl="2" indent="0" algn="l" rtl="0">
              <a:spcBef>
                <a:spcPts val="600"/>
              </a:spcBef>
              <a:buClr>
                <a:schemeClr val="accent1"/>
              </a:buClr>
              <a:buFont typeface="Noto Sans Symbols"/>
              <a:buNone/>
              <a:defRPr sz="1800" b="1" i="0" u="none" strike="noStrike" cap="none">
                <a:solidFill>
                  <a:srgbClr val="595959"/>
                </a:solidFill>
                <a:latin typeface="Rockwell"/>
                <a:ea typeface="Rockwell"/>
                <a:cs typeface="Rockwell"/>
                <a:sym typeface="Rockwell"/>
              </a:defRPr>
            </a:lvl3pPr>
            <a:lvl4pPr marL="1371600" marR="0" lvl="3" indent="0" algn="l" rtl="0">
              <a:spcBef>
                <a:spcPts val="600"/>
              </a:spcBef>
              <a:buClr>
                <a:srgbClr val="A7A7AB"/>
              </a:buClr>
              <a:buFont typeface="Noto Sans Symbols"/>
              <a:buNone/>
              <a:defRPr sz="1600" b="1" i="0" u="none" strike="noStrike" cap="none">
                <a:solidFill>
                  <a:srgbClr val="595959"/>
                </a:solidFill>
                <a:latin typeface="Rockwell"/>
                <a:ea typeface="Rockwell"/>
                <a:cs typeface="Rockwell"/>
                <a:sym typeface="Rockwell"/>
              </a:defRPr>
            </a:lvl4pPr>
            <a:lvl5pPr marL="1828800" marR="0" lvl="4" indent="0" algn="l" rtl="0">
              <a:spcBef>
                <a:spcPts val="600"/>
              </a:spcBef>
              <a:buClr>
                <a:schemeClr val="accent1"/>
              </a:buClr>
              <a:buFont typeface="Noto Sans Symbols"/>
              <a:buNone/>
              <a:defRPr sz="1600" b="1" i="0" u="none" strike="noStrike" cap="none">
                <a:solidFill>
                  <a:srgbClr val="595959"/>
                </a:solidFill>
                <a:latin typeface="Rockwell"/>
                <a:ea typeface="Rockwell"/>
                <a:cs typeface="Rockwell"/>
                <a:sym typeface="Rockwell"/>
              </a:defRPr>
            </a:lvl5pPr>
            <a:lvl6pPr marL="2286000" marR="0" lvl="5" indent="0" algn="l" rtl="0">
              <a:spcBef>
                <a:spcPts val="320"/>
              </a:spcBef>
              <a:buClr>
                <a:srgbClr val="A7A7AB"/>
              </a:buClr>
              <a:buFont typeface="Noto Sans Symbols"/>
              <a:buNone/>
              <a:defRPr sz="1600" b="1" i="0" u="none" strike="noStrike" cap="none">
                <a:solidFill>
                  <a:srgbClr val="595959"/>
                </a:solidFill>
                <a:latin typeface="Rockwell"/>
                <a:ea typeface="Rockwell"/>
                <a:cs typeface="Rockwell"/>
                <a:sym typeface="Rockwell"/>
              </a:defRPr>
            </a:lvl6pPr>
            <a:lvl7pPr marL="2743200" marR="0" lvl="6" indent="0" algn="l" rtl="0">
              <a:spcBef>
                <a:spcPts val="320"/>
              </a:spcBef>
              <a:buClr>
                <a:schemeClr val="accent1"/>
              </a:buClr>
              <a:buFont typeface="Noto Sans Symbols"/>
              <a:buNone/>
              <a:defRPr sz="1600" b="1" i="0" u="none" strike="noStrike" cap="none">
                <a:solidFill>
                  <a:srgbClr val="595959"/>
                </a:solidFill>
                <a:latin typeface="Rockwell"/>
                <a:ea typeface="Rockwell"/>
                <a:cs typeface="Rockwell"/>
                <a:sym typeface="Rockwell"/>
              </a:defRPr>
            </a:lvl7pPr>
            <a:lvl8pPr marL="3200400" marR="0" lvl="7" indent="0" algn="l" rtl="0">
              <a:spcBef>
                <a:spcPts val="320"/>
              </a:spcBef>
              <a:buClr>
                <a:srgbClr val="A7A7AB"/>
              </a:buClr>
              <a:buFont typeface="Noto Sans Symbols"/>
              <a:buNone/>
              <a:defRPr sz="1600" b="1" i="0" u="none" strike="noStrike" cap="none">
                <a:solidFill>
                  <a:srgbClr val="595959"/>
                </a:solidFill>
                <a:latin typeface="Rockwell"/>
                <a:ea typeface="Rockwell"/>
                <a:cs typeface="Rockwell"/>
                <a:sym typeface="Rockwell"/>
              </a:defRPr>
            </a:lvl8pPr>
            <a:lvl9pPr marL="3657600" marR="0" lvl="8" indent="0" algn="l" rtl="0">
              <a:spcBef>
                <a:spcPts val="320"/>
              </a:spcBef>
              <a:buClr>
                <a:schemeClr val="accent1"/>
              </a:buClr>
              <a:buFont typeface="Noto Sans Symbols"/>
              <a:buNone/>
              <a:defRPr sz="1600" b="1" i="0" u="none" strike="noStrike" cap="none">
                <a:solidFill>
                  <a:srgbClr val="595959"/>
                </a:solidFill>
                <a:latin typeface="Rockwell"/>
                <a:ea typeface="Rockwell"/>
                <a:cs typeface="Rockwell"/>
                <a:sym typeface="Rockwe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Shape 86"/>
        <p:cNvGrpSpPr/>
        <p:nvPr/>
      </p:nvGrpSpPr>
      <p:grpSpPr>
        <a:xfrm>
          <a:off x="0" y="0"/>
          <a:ext cx="0" cy="0"/>
          <a:chOff x="0" y="0"/>
          <a:chExt cx="0" cy="0"/>
        </a:xfrm>
      </p:grpSpPr>
      <p:sp>
        <p:nvSpPr>
          <p:cNvPr id="87" name="Shape 87"/>
          <p:cNvSpPr txBox="1"/>
          <p:nvPr/>
        </p:nvSpPr>
        <p:spPr>
          <a:xfrm>
            <a:off x="223185" y="228600"/>
            <a:ext cx="260908" cy="553997"/>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3600" b="1">
                <a:solidFill>
                  <a:srgbClr val="A7A7AB"/>
                </a:solidFill>
                <a:latin typeface="Rockwell"/>
                <a:ea typeface="Rockwell"/>
                <a:cs typeface="Rockwell"/>
                <a:sym typeface="Rockwell"/>
              </a:rPr>
              <a:t>+</a:t>
            </a:r>
          </a:p>
        </p:txBody>
      </p:sp>
      <p:sp>
        <p:nvSpPr>
          <p:cNvPr id="88" name="Shape 88"/>
          <p:cNvSpPr txBox="1">
            <a:spLocks noGrp="1"/>
          </p:cNvSpPr>
          <p:nvPr>
            <p:ph type="title"/>
          </p:nvPr>
        </p:nvSpPr>
        <p:spPr>
          <a:xfrm>
            <a:off x="498474" y="484093"/>
            <a:ext cx="7556312" cy="1116105"/>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Rockwell"/>
              <a:buNone/>
              <a:defRPr sz="3600" b="0" i="0" u="none" strike="noStrike" cap="none">
                <a:solidFill>
                  <a:schemeClr val="accen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9" name="Shape 89"/>
          <p:cNvSpPr txBox="1">
            <a:spLocks noGrp="1"/>
          </p:cNvSpPr>
          <p:nvPr>
            <p:ph type="body" idx="1"/>
          </p:nvPr>
        </p:nvSpPr>
        <p:spPr>
          <a:xfrm>
            <a:off x="498516" y="1985963"/>
            <a:ext cx="7569156" cy="1965959"/>
          </a:xfrm>
          <a:prstGeom prst="rect">
            <a:avLst/>
          </a:prstGeom>
          <a:noFill/>
          <a:ln>
            <a:noFill/>
          </a:ln>
        </p:spPr>
        <p:txBody>
          <a:bodyPr lIns="91425" tIns="91425" rIns="91425" bIns="91425" anchor="t" anchorCtr="0"/>
          <a:lstStyle>
            <a:lvl1pPr marL="228600" marR="0" lvl="0" indent="-142875" algn="l" rtl="0">
              <a:spcBef>
                <a:spcPts val="20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90" name="Shape 90"/>
          <p:cNvSpPr txBox="1">
            <a:spLocks noGrp="1"/>
          </p:cNvSpPr>
          <p:nvPr>
            <p:ph type="dt" idx="10"/>
          </p:nvPr>
        </p:nvSpPr>
        <p:spPr>
          <a:xfrm>
            <a:off x="6795246" y="6423585"/>
            <a:ext cx="2133599" cy="365125"/>
          </a:xfrm>
          <a:prstGeom prst="rect">
            <a:avLst/>
          </a:prstGeom>
          <a:noFill/>
          <a:ln>
            <a:noFill/>
          </a:ln>
        </p:spPr>
        <p:txBody>
          <a:bodyPr lIns="91425" tIns="91425" rIns="91425" bIns="91425" anchor="ctr" anchorCtr="0"/>
          <a:lstStyle>
            <a:lvl1pPr marL="0" marR="0" lvl="0" indent="0" algn="r"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91" name="Shape 91"/>
          <p:cNvSpPr txBox="1">
            <a:spLocks noGrp="1"/>
          </p:cNvSpPr>
          <p:nvPr>
            <p:ph type="ftr" idx="11"/>
          </p:nvPr>
        </p:nvSpPr>
        <p:spPr>
          <a:xfrm>
            <a:off x="201706" y="6423585"/>
            <a:ext cx="6122893" cy="365125"/>
          </a:xfrm>
          <a:prstGeom prst="rect">
            <a:avLst/>
          </a:prstGeom>
          <a:noFill/>
          <a:ln>
            <a:noFill/>
          </a:ln>
        </p:spPr>
        <p:txBody>
          <a:bodyPr lIns="91425" tIns="91425" rIns="91425" bIns="91425" anchor="ctr" anchorCtr="0"/>
          <a:lstStyle>
            <a:lvl1pPr marL="0" marR="0" lvl="0" indent="0" algn="l"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92" name="Shape 92"/>
          <p:cNvSpPr txBox="1">
            <a:spLocks noGrp="1"/>
          </p:cNvSpPr>
          <p:nvPr>
            <p:ph type="body" idx="2"/>
          </p:nvPr>
        </p:nvSpPr>
        <p:spPr>
          <a:xfrm>
            <a:off x="498516" y="4164964"/>
            <a:ext cx="7569156" cy="1965959"/>
          </a:xfrm>
          <a:prstGeom prst="rect">
            <a:avLst/>
          </a:prstGeom>
          <a:noFill/>
          <a:ln>
            <a:noFill/>
          </a:ln>
        </p:spPr>
        <p:txBody>
          <a:bodyPr lIns="91425" tIns="91425" rIns="91425" bIns="91425" anchor="t" anchorCtr="0"/>
          <a:lstStyle>
            <a:lvl1pPr marL="228600" marR="0" lvl="0" indent="-142875" algn="l" rtl="0">
              <a:spcBef>
                <a:spcPts val="20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93" name="Shape 93"/>
          <p:cNvSpPr/>
          <p:nvPr/>
        </p:nvSpPr>
        <p:spPr>
          <a:xfrm>
            <a:off x="8166846" y="282573"/>
            <a:ext cx="685799" cy="16001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94" name="Shape 94"/>
          <p:cNvSpPr txBox="1">
            <a:spLocks noGrp="1"/>
          </p:cNvSpPr>
          <p:nvPr>
            <p:ph type="sldNum" idx="12"/>
          </p:nvPr>
        </p:nvSpPr>
        <p:spPr>
          <a:xfrm>
            <a:off x="8305800" y="242234"/>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a:solidFill>
                  <a:schemeClr val="lt1"/>
                </a:solidFill>
                <a:latin typeface="Rockwell"/>
                <a:ea typeface="Rockwell"/>
                <a:cs typeface="Rockwell"/>
                <a:sym typeface="Rockwell"/>
              </a:rPr>
              <a:t>‹#›</a:t>
            </a:fld>
            <a:endParaRPr lang="en-US" sz="1400">
              <a:solidFill>
                <a:schemeClr val="lt1"/>
              </a:solidFill>
              <a:latin typeface="Rockwell"/>
              <a:ea typeface="Rockwell"/>
              <a:cs typeface="Rockwell"/>
              <a:sym typeface="Rockwe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 Content">
    <p:spTree>
      <p:nvGrpSpPr>
        <p:cNvPr id="1" name="Shape 95"/>
        <p:cNvGrpSpPr/>
        <p:nvPr/>
      </p:nvGrpSpPr>
      <p:grpSpPr>
        <a:xfrm>
          <a:off x="0" y="0"/>
          <a:ext cx="0" cy="0"/>
          <a:chOff x="0" y="0"/>
          <a:chExt cx="0" cy="0"/>
        </a:xfrm>
      </p:grpSpPr>
      <p:sp>
        <p:nvSpPr>
          <p:cNvPr id="96" name="Shape 96"/>
          <p:cNvSpPr/>
          <p:nvPr/>
        </p:nvSpPr>
        <p:spPr>
          <a:xfrm>
            <a:off x="8166846" y="282573"/>
            <a:ext cx="685799" cy="16001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Rockwell"/>
              <a:ea typeface="Rockwell"/>
              <a:cs typeface="Rockwell"/>
              <a:sym typeface="Rockwell"/>
            </a:endParaRPr>
          </a:p>
        </p:txBody>
      </p:sp>
      <p:sp>
        <p:nvSpPr>
          <p:cNvPr id="97" name="Shape 97"/>
          <p:cNvSpPr txBox="1"/>
          <p:nvPr/>
        </p:nvSpPr>
        <p:spPr>
          <a:xfrm>
            <a:off x="223185" y="228600"/>
            <a:ext cx="260908" cy="553997"/>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3600" b="1">
                <a:solidFill>
                  <a:srgbClr val="A7A7AB"/>
                </a:solidFill>
                <a:latin typeface="Rockwell"/>
                <a:ea typeface="Rockwell"/>
                <a:cs typeface="Rockwell"/>
                <a:sym typeface="Rockwell"/>
              </a:rPr>
              <a:t>+</a:t>
            </a:r>
          </a:p>
        </p:txBody>
      </p:sp>
      <p:sp>
        <p:nvSpPr>
          <p:cNvPr id="98" name="Shape 98"/>
          <p:cNvSpPr txBox="1">
            <a:spLocks noGrp="1"/>
          </p:cNvSpPr>
          <p:nvPr>
            <p:ph type="title"/>
          </p:nvPr>
        </p:nvSpPr>
        <p:spPr>
          <a:xfrm>
            <a:off x="498474" y="484093"/>
            <a:ext cx="7556312" cy="1116105"/>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Rockwell"/>
              <a:buNone/>
              <a:defRPr sz="3600" b="0" i="0" u="none" strike="noStrike" cap="none">
                <a:solidFill>
                  <a:schemeClr val="accen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9" name="Shape 99"/>
          <p:cNvSpPr txBox="1">
            <a:spLocks noGrp="1"/>
          </p:cNvSpPr>
          <p:nvPr>
            <p:ph type="body" idx="1"/>
          </p:nvPr>
        </p:nvSpPr>
        <p:spPr>
          <a:xfrm>
            <a:off x="4410075" y="1985963"/>
            <a:ext cx="3657600" cy="1965959"/>
          </a:xfrm>
          <a:prstGeom prst="rect">
            <a:avLst/>
          </a:prstGeom>
          <a:noFill/>
          <a:ln>
            <a:noFill/>
          </a:ln>
        </p:spPr>
        <p:txBody>
          <a:bodyPr lIns="91425" tIns="91425" rIns="91425" bIns="91425" anchor="t" anchorCtr="0"/>
          <a:lstStyle>
            <a:lvl1pPr marL="228600" marR="0" lvl="0" indent="-142875" algn="l" rtl="0">
              <a:spcBef>
                <a:spcPts val="20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100" name="Shape 100"/>
          <p:cNvSpPr txBox="1">
            <a:spLocks noGrp="1"/>
          </p:cNvSpPr>
          <p:nvPr>
            <p:ph type="dt" idx="10"/>
          </p:nvPr>
        </p:nvSpPr>
        <p:spPr>
          <a:xfrm>
            <a:off x="6795246" y="6423585"/>
            <a:ext cx="2133599" cy="365125"/>
          </a:xfrm>
          <a:prstGeom prst="rect">
            <a:avLst/>
          </a:prstGeom>
          <a:noFill/>
          <a:ln>
            <a:noFill/>
          </a:ln>
        </p:spPr>
        <p:txBody>
          <a:bodyPr lIns="91425" tIns="91425" rIns="91425" bIns="91425" anchor="ctr" anchorCtr="0"/>
          <a:lstStyle>
            <a:lvl1pPr marL="0" marR="0" lvl="0" indent="0" algn="r"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01" name="Shape 101"/>
          <p:cNvSpPr txBox="1">
            <a:spLocks noGrp="1"/>
          </p:cNvSpPr>
          <p:nvPr>
            <p:ph type="ftr" idx="11"/>
          </p:nvPr>
        </p:nvSpPr>
        <p:spPr>
          <a:xfrm>
            <a:off x="201706" y="6423585"/>
            <a:ext cx="6122893" cy="365125"/>
          </a:xfrm>
          <a:prstGeom prst="rect">
            <a:avLst/>
          </a:prstGeom>
          <a:noFill/>
          <a:ln>
            <a:noFill/>
          </a:ln>
        </p:spPr>
        <p:txBody>
          <a:bodyPr lIns="91425" tIns="91425" rIns="91425" bIns="91425" anchor="ctr" anchorCtr="0"/>
          <a:lstStyle>
            <a:lvl1pPr marL="0" marR="0" lvl="0" indent="0" algn="l" rtl="0">
              <a:spcBef>
                <a:spcPts val="0"/>
              </a:spcBef>
              <a:buNone/>
              <a:defRPr sz="1100">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02" name="Shape 102"/>
          <p:cNvSpPr txBox="1">
            <a:spLocks noGrp="1"/>
          </p:cNvSpPr>
          <p:nvPr>
            <p:ph type="sldNum" idx="12"/>
          </p:nvPr>
        </p:nvSpPr>
        <p:spPr>
          <a:xfrm>
            <a:off x="8305800" y="242234"/>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a:solidFill>
                  <a:schemeClr val="lt1"/>
                </a:solidFill>
                <a:latin typeface="Rockwell"/>
                <a:ea typeface="Rockwell"/>
                <a:cs typeface="Rockwell"/>
                <a:sym typeface="Rockwell"/>
              </a:rPr>
              <a:t>‹#›</a:t>
            </a:fld>
            <a:endParaRPr lang="en-US" sz="1400">
              <a:solidFill>
                <a:schemeClr val="lt1"/>
              </a:solidFill>
              <a:latin typeface="Rockwell"/>
              <a:ea typeface="Rockwell"/>
              <a:cs typeface="Rockwell"/>
              <a:sym typeface="Rockwell"/>
            </a:endParaRPr>
          </a:p>
        </p:txBody>
      </p:sp>
      <p:sp>
        <p:nvSpPr>
          <p:cNvPr id="103" name="Shape 103"/>
          <p:cNvSpPr txBox="1">
            <a:spLocks noGrp="1"/>
          </p:cNvSpPr>
          <p:nvPr>
            <p:ph type="body" idx="2"/>
          </p:nvPr>
        </p:nvSpPr>
        <p:spPr>
          <a:xfrm>
            <a:off x="498518" y="1985963"/>
            <a:ext cx="3657600" cy="4140199"/>
          </a:xfrm>
          <a:prstGeom prst="rect">
            <a:avLst/>
          </a:prstGeom>
          <a:noFill/>
          <a:ln>
            <a:noFill/>
          </a:ln>
        </p:spPr>
        <p:txBody>
          <a:bodyPr lIns="91425" tIns="91425" rIns="91425" bIns="91425" anchor="t" anchorCtr="0"/>
          <a:lstStyle>
            <a:lvl1pPr marL="228600" marR="0" lvl="0" indent="-142875" algn="l" rtl="0">
              <a:spcBef>
                <a:spcPts val="20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104" name="Shape 104"/>
          <p:cNvSpPr txBox="1">
            <a:spLocks noGrp="1"/>
          </p:cNvSpPr>
          <p:nvPr>
            <p:ph type="body" idx="3"/>
          </p:nvPr>
        </p:nvSpPr>
        <p:spPr>
          <a:xfrm>
            <a:off x="4410075" y="4169664"/>
            <a:ext cx="3657600" cy="1965959"/>
          </a:xfrm>
          <a:prstGeom prst="rect">
            <a:avLst/>
          </a:prstGeom>
          <a:noFill/>
          <a:ln>
            <a:noFill/>
          </a:ln>
        </p:spPr>
        <p:txBody>
          <a:bodyPr lIns="91425" tIns="91425" rIns="91425" bIns="91425" anchor="t" anchorCtr="0"/>
          <a:lstStyle>
            <a:lvl1pPr marL="228600" marR="0" lvl="0" indent="-142875" algn="l" rtl="0">
              <a:spcBef>
                <a:spcPts val="20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98474" y="484093"/>
            <a:ext cx="7556312" cy="1116105"/>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Rockwell"/>
              <a:buNone/>
              <a:defRPr sz="3600" b="0" i="0" u="none" strike="noStrike" cap="none">
                <a:solidFill>
                  <a:schemeClr val="accent1"/>
                </a:solidFill>
                <a:latin typeface="Rockwell"/>
                <a:ea typeface="Rockwell"/>
                <a:cs typeface="Rockwell"/>
                <a:sym typeface="Rockwel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98474" y="1981200"/>
            <a:ext cx="7556312" cy="4144963"/>
          </a:xfrm>
          <a:prstGeom prst="rect">
            <a:avLst/>
          </a:prstGeom>
          <a:noFill/>
          <a:ln>
            <a:noFill/>
          </a:ln>
        </p:spPr>
        <p:txBody>
          <a:bodyPr lIns="91425" tIns="91425" rIns="91425" bIns="91425" anchor="t" anchorCtr="0"/>
          <a:lstStyle>
            <a:lvl1pPr marL="228600" marR="0" lvl="0" indent="-133350" algn="l" rtl="0">
              <a:spcBef>
                <a:spcPts val="2000"/>
              </a:spcBef>
              <a:buClr>
                <a:schemeClr val="accent1"/>
              </a:buClr>
              <a:buSzPct val="75000"/>
              <a:buFont typeface="Noto Sans Symbols"/>
              <a:buChar char="■"/>
              <a:defRPr sz="2000" b="0" i="0" u="none" strike="noStrike" cap="none">
                <a:solidFill>
                  <a:srgbClr val="595959"/>
                </a:solidFill>
                <a:latin typeface="Rockwell"/>
                <a:ea typeface="Rockwell"/>
                <a:cs typeface="Rockwell"/>
                <a:sym typeface="Rockwell"/>
              </a:defRPr>
            </a:lvl1pPr>
            <a:lvl2pPr marL="457200" marR="0" lvl="1"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2pPr>
            <a:lvl3pPr marL="685800" marR="0" lvl="2"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3pPr>
            <a:lvl4pPr marL="914400" marR="0" lvl="3" indent="-142875" algn="l" rtl="0">
              <a:spcBef>
                <a:spcPts val="60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4pPr>
            <a:lvl5pPr marL="1143000" marR="0" lvl="4" indent="-142875" algn="l" rtl="0">
              <a:spcBef>
                <a:spcPts val="60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5pPr>
            <a:lvl6pPr marL="1377950" marR="0" lvl="5" indent="-149225"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6pPr>
            <a:lvl7pPr marL="1603375" marR="0" lvl="6" indent="-146050"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7pPr>
            <a:lvl8pPr marL="1830704" marR="0" lvl="7" indent="-144779" algn="l" rtl="0">
              <a:spcBef>
                <a:spcPts val="360"/>
              </a:spcBef>
              <a:buClr>
                <a:srgbClr val="A7A7AB"/>
              </a:buClr>
              <a:buSzPct val="75000"/>
              <a:buFont typeface="Noto Sans Symbols"/>
              <a:buChar char="■"/>
              <a:defRPr sz="1800" b="0" i="0" u="none" strike="noStrike" cap="none">
                <a:solidFill>
                  <a:srgbClr val="595959"/>
                </a:solidFill>
                <a:latin typeface="Rockwell"/>
                <a:ea typeface="Rockwell"/>
                <a:cs typeface="Rockwell"/>
                <a:sym typeface="Rockwell"/>
              </a:defRPr>
            </a:lvl8pPr>
            <a:lvl9pPr marL="2057400" marR="0" lvl="8" indent="-142875" algn="l" rtl="0">
              <a:spcBef>
                <a:spcPts val="360"/>
              </a:spcBef>
              <a:buClr>
                <a:schemeClr val="accent1"/>
              </a:buClr>
              <a:buSzPct val="75000"/>
              <a:buFont typeface="Noto Sans Symbols"/>
              <a:buChar char="■"/>
              <a:defRPr sz="1800" b="0" i="0" u="none" strike="noStrike" cap="none">
                <a:solidFill>
                  <a:srgbClr val="595959"/>
                </a:solidFill>
                <a:latin typeface="Rockwell"/>
                <a:ea typeface="Rockwell"/>
                <a:cs typeface="Rockwell"/>
                <a:sym typeface="Rockwell"/>
              </a:defRPr>
            </a:lvl9pPr>
          </a:lstStyle>
          <a:p>
            <a:endParaRPr/>
          </a:p>
        </p:txBody>
      </p:sp>
      <p:sp>
        <p:nvSpPr>
          <p:cNvPr id="12" name="Shape 12"/>
          <p:cNvSpPr txBox="1">
            <a:spLocks noGrp="1"/>
          </p:cNvSpPr>
          <p:nvPr>
            <p:ph type="dt" idx="10"/>
          </p:nvPr>
        </p:nvSpPr>
        <p:spPr>
          <a:xfrm>
            <a:off x="6795246" y="6423585"/>
            <a:ext cx="2133599" cy="365125"/>
          </a:xfrm>
          <a:prstGeom prst="rect">
            <a:avLst/>
          </a:prstGeom>
          <a:noFill/>
          <a:ln>
            <a:noFill/>
          </a:ln>
        </p:spPr>
        <p:txBody>
          <a:bodyPr lIns="91425" tIns="91425" rIns="91425" bIns="91425" anchor="ctr" anchorCtr="0"/>
          <a:lstStyle>
            <a:lvl1pPr marL="0" marR="0" lvl="0" indent="0" algn="r" rtl="0">
              <a:spcBef>
                <a:spcPts val="0"/>
              </a:spcBef>
              <a:buNone/>
              <a:defRPr sz="1100" b="0" i="0" u="none" strike="noStrike" cap="none">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3" name="Shape 13"/>
          <p:cNvSpPr txBox="1">
            <a:spLocks noGrp="1"/>
          </p:cNvSpPr>
          <p:nvPr>
            <p:ph type="ftr" idx="11"/>
          </p:nvPr>
        </p:nvSpPr>
        <p:spPr>
          <a:xfrm>
            <a:off x="201706" y="6423585"/>
            <a:ext cx="6122893" cy="365125"/>
          </a:xfrm>
          <a:prstGeom prst="rect">
            <a:avLst/>
          </a:prstGeom>
          <a:noFill/>
          <a:ln>
            <a:noFill/>
          </a:ln>
        </p:spPr>
        <p:txBody>
          <a:bodyPr lIns="91425" tIns="91425" rIns="91425" bIns="91425" anchor="ctr" anchorCtr="0"/>
          <a:lstStyle>
            <a:lvl1pPr marL="0" marR="0" lvl="0" indent="0" algn="l" rtl="0">
              <a:spcBef>
                <a:spcPts val="0"/>
              </a:spcBef>
              <a:buNone/>
              <a:defRPr sz="1100" b="0" i="0" u="none" strike="noStrike" cap="none">
                <a:solidFill>
                  <a:srgbClr val="595959"/>
                </a:solidFill>
                <a:latin typeface="Rockwell"/>
                <a:ea typeface="Rockwell"/>
                <a:cs typeface="Rockwell"/>
                <a:sym typeface="Rockwell"/>
              </a:defRPr>
            </a:lvl1pPr>
            <a:lvl2pPr marL="457200" marR="0" lvl="1" indent="0" algn="l" rtl="0">
              <a:spcBef>
                <a:spcPts val="0"/>
              </a:spcBef>
              <a:buNone/>
              <a:defRPr sz="1800" b="0" i="0" u="none" strike="noStrike" cap="none">
                <a:solidFill>
                  <a:schemeClr val="dk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dk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dk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dk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dk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dk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dk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dk1"/>
                </a:solidFill>
                <a:latin typeface="Rockwell"/>
                <a:ea typeface="Rockwell"/>
                <a:cs typeface="Rockwell"/>
                <a:sym typeface="Rockwell"/>
              </a:defRPr>
            </a:lvl9pPr>
          </a:lstStyle>
          <a:p>
            <a:endParaRPr/>
          </a:p>
        </p:txBody>
      </p:sp>
      <p:sp>
        <p:nvSpPr>
          <p:cNvPr id="14" name="Shape 14"/>
          <p:cNvSpPr txBox="1">
            <a:spLocks noGrp="1"/>
          </p:cNvSpPr>
          <p:nvPr>
            <p:ph type="sldNum" idx="12"/>
          </p:nvPr>
        </p:nvSpPr>
        <p:spPr>
          <a:xfrm>
            <a:off x="8305800" y="242234"/>
            <a:ext cx="554037"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400" b="0" i="0" u="none" strike="noStrike" cap="none">
                <a:solidFill>
                  <a:schemeClr val="lt1"/>
                </a:solidFill>
                <a:latin typeface="Rockwell"/>
                <a:ea typeface="Rockwell"/>
                <a:cs typeface="Rockwell"/>
                <a:sym typeface="Rockwell"/>
              </a:rPr>
              <a:t>‹#›</a:t>
            </a:fld>
            <a:endParaRPr lang="en-US" sz="1400" b="0" i="0" u="none" strike="noStrike" cap="none">
              <a:solidFill>
                <a:schemeClr val="lt1"/>
              </a:solidFill>
              <a:latin typeface="Rockwell"/>
              <a:ea typeface="Rockwell"/>
              <a:cs typeface="Rockwell"/>
              <a:sym typeface="Rockwe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ctrTitle"/>
          </p:nvPr>
        </p:nvSpPr>
        <p:spPr>
          <a:xfrm>
            <a:off x="2635250" y="4624667"/>
            <a:ext cx="6203948" cy="72520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Rockwell"/>
              <a:buNone/>
            </a:pPr>
            <a:r>
              <a:rPr lang="en-US" sz="3200" b="0" i="0" u="none" strike="noStrike" cap="none" dirty="0">
                <a:solidFill>
                  <a:schemeClr val="accent1"/>
                </a:solidFill>
                <a:latin typeface="Leelawadee UI" panose="020B0502040204020203" pitchFamily="34" charset="-34"/>
                <a:cs typeface="Leelawadee UI" panose="020B0502040204020203" pitchFamily="34" charset="-34"/>
                <a:sym typeface="Rockwell"/>
              </a:rPr>
              <a:t>Scalable Data Center Simulation</a:t>
            </a:r>
          </a:p>
        </p:txBody>
      </p:sp>
      <p:sp>
        <p:nvSpPr>
          <p:cNvPr id="212" name="Shape 212"/>
          <p:cNvSpPr txBox="1">
            <a:spLocks noGrp="1"/>
          </p:cNvSpPr>
          <p:nvPr>
            <p:ph type="subTitle" idx="1"/>
          </p:nvPr>
        </p:nvSpPr>
        <p:spPr>
          <a:xfrm>
            <a:off x="4475747" y="5515749"/>
            <a:ext cx="4865571" cy="7485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Noto Sans Symbols"/>
              <a:buNone/>
            </a:pPr>
            <a:r>
              <a:rPr lang="en-US" sz="1800" b="0" i="0" u="none" strike="noStrike" cap="none" dirty="0" smtClean="0">
                <a:solidFill>
                  <a:srgbClr val="888888"/>
                </a:solidFill>
                <a:latin typeface="Leelawadee UI" panose="020B0502040204020203" pitchFamily="34" charset="-34"/>
                <a:cs typeface="Leelawadee UI" panose="020B0502040204020203" pitchFamily="34" charset="-34"/>
                <a:sym typeface="Rockwell"/>
              </a:rPr>
              <a:t> and </a:t>
            </a:r>
            <a:r>
              <a:rPr lang="en-US" sz="1800" dirty="0">
                <a:latin typeface="Leelawadee UI" panose="020B0502040204020203" pitchFamily="34" charset="-34"/>
                <a:cs typeface="Leelawadee UI" panose="020B0502040204020203" pitchFamily="34" charset="-34"/>
              </a:rPr>
              <a:t>Exploration</a:t>
            </a:r>
            <a:r>
              <a:rPr lang="en-US" sz="1800" b="0" i="0" u="none" strike="noStrike" cap="none" dirty="0">
                <a:solidFill>
                  <a:srgbClr val="888888"/>
                </a:solidFill>
                <a:latin typeface="Leelawadee UI" panose="020B0502040204020203" pitchFamily="34" charset="-34"/>
                <a:cs typeface="Leelawadee UI" panose="020B0502040204020203" pitchFamily="34" charset="-34"/>
                <a:sym typeface="Rockwell"/>
              </a:rPr>
              <a:t> of Future </a:t>
            </a:r>
            <a:r>
              <a:rPr lang="en-US" sz="1800" dirty="0">
                <a:latin typeface="Leelawadee UI" panose="020B0502040204020203" pitchFamily="34" charset="-34"/>
                <a:cs typeface="Leelawadee UI" panose="020B0502040204020203" pitchFamily="34" charset="-34"/>
              </a:rPr>
              <a:t>Alternatives</a:t>
            </a:r>
          </a:p>
        </p:txBody>
      </p:sp>
      <p:sp>
        <p:nvSpPr>
          <p:cNvPr id="213" name="Shape 213"/>
          <p:cNvSpPr txBox="1"/>
          <p:nvPr/>
        </p:nvSpPr>
        <p:spPr>
          <a:xfrm>
            <a:off x="5763449" y="6430125"/>
            <a:ext cx="3276599" cy="276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rgbClr val="888888"/>
                </a:solidFill>
                <a:latin typeface="Leelawadee UI" panose="020B0502040204020203" pitchFamily="34" charset="-34"/>
                <a:ea typeface="Rockwell"/>
                <a:cs typeface="Leelawadee UI" panose="020B0502040204020203" pitchFamily="34" charset="-34"/>
                <a:sym typeface="Rockwell"/>
              </a:rPr>
              <a:t>Yilei Fu, Lihang Gong, Yuanfeng Wen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498474" y="484093"/>
            <a:ext cx="7556400" cy="1116000"/>
          </a:xfrm>
          <a:prstGeom prst="rect">
            <a:avLst/>
          </a:prstGeom>
        </p:spPr>
        <p:txBody>
          <a:bodyPr lIns="91425" tIns="91425" rIns="91425" bIns="91425" anchor="t" anchorCtr="0">
            <a:noAutofit/>
          </a:bodyPr>
          <a:lstStyle/>
          <a:p>
            <a:pPr lvl="0">
              <a:spcBef>
                <a:spcPts val="0"/>
              </a:spcBef>
              <a:buNone/>
            </a:pPr>
            <a:r>
              <a:rPr lang="en-US">
                <a:latin typeface="Leelawadee UI" panose="020B0502040204020203" pitchFamily="34" charset="-34"/>
                <a:cs typeface="Leelawadee UI" panose="020B0502040204020203" pitchFamily="34" charset="-34"/>
              </a:rPr>
              <a:t>Our ideas: Combine</a:t>
            </a:r>
          </a:p>
        </p:txBody>
      </p:sp>
      <p:sp>
        <p:nvSpPr>
          <p:cNvPr id="292" name="Shape 292"/>
          <p:cNvSpPr txBox="1">
            <a:spLocks noGrp="1"/>
          </p:cNvSpPr>
          <p:nvPr>
            <p:ph type="body" idx="1"/>
          </p:nvPr>
        </p:nvSpPr>
        <p:spPr>
          <a:xfrm>
            <a:off x="498474" y="1953825"/>
            <a:ext cx="7556400" cy="3017885"/>
          </a:xfrm>
          <a:prstGeom prst="rect">
            <a:avLst/>
          </a:prstGeom>
        </p:spPr>
        <p:txBody>
          <a:bodyPr lIns="91425" tIns="91425" rIns="91425" bIns="91425" anchor="t" anchorCtr="0">
            <a:noAutofit/>
          </a:bodyPr>
          <a:lstStyle/>
          <a:p>
            <a:pPr>
              <a:spcBef>
                <a:spcPts val="0"/>
              </a:spcBef>
            </a:pPr>
            <a:r>
              <a:rPr lang="en-US" dirty="0">
                <a:latin typeface="Leelawadee UI" panose="020B0502040204020203" pitchFamily="34" charset="-34"/>
                <a:cs typeface="Leelawadee UI" panose="020B0502040204020203" pitchFamily="34" charset="-34"/>
              </a:rPr>
              <a:t>Use the combination of center-on-server architecture </a:t>
            </a:r>
            <a:r>
              <a:rPr lang="en-US" dirty="0" smtClean="0">
                <a:latin typeface="Leelawadee UI" panose="020B0502040204020203" pitchFamily="34" charset="-34"/>
                <a:cs typeface="Leelawadee UI" panose="020B0502040204020203" pitchFamily="34" charset="-34"/>
              </a:rPr>
              <a:t>and center-on-switch </a:t>
            </a:r>
            <a:r>
              <a:rPr lang="en-US" dirty="0">
                <a:latin typeface="Leelawadee UI" panose="020B0502040204020203" pitchFamily="34" charset="-34"/>
                <a:cs typeface="Leelawadee UI" panose="020B0502040204020203" pitchFamily="34" charset="-34"/>
              </a:rPr>
              <a:t>architecture. </a:t>
            </a:r>
            <a:endParaRPr lang="en-US" dirty="0" smtClean="0">
              <a:latin typeface="Leelawadee UI" panose="020B0502040204020203" pitchFamily="34" charset="-34"/>
              <a:cs typeface="Leelawadee UI" panose="020B0502040204020203" pitchFamily="34" charset="-34"/>
            </a:endParaRPr>
          </a:p>
          <a:p>
            <a:pPr>
              <a:spcBef>
                <a:spcPts val="0"/>
              </a:spcBef>
            </a:pPr>
            <a:endParaRPr lang="en-US" dirty="0" smtClean="0">
              <a:latin typeface="Leelawadee UI" panose="020B0502040204020203" pitchFamily="34" charset="-34"/>
              <a:cs typeface="Leelawadee UI" panose="020B0502040204020203" pitchFamily="34" charset="-34"/>
            </a:endParaRPr>
          </a:p>
          <a:p>
            <a:pPr>
              <a:spcBef>
                <a:spcPts val="0"/>
              </a:spcBef>
            </a:pPr>
            <a:endParaRPr lang="en-US" dirty="0">
              <a:latin typeface="Leelawadee UI" panose="020B0502040204020203" pitchFamily="34" charset="-34"/>
              <a:cs typeface="Leelawadee UI" panose="020B0502040204020203" pitchFamily="34" charset="-34"/>
            </a:endParaRPr>
          </a:p>
          <a:p>
            <a:pPr>
              <a:spcBef>
                <a:spcPts val="0"/>
              </a:spcBef>
            </a:pPr>
            <a:endParaRPr lang="en-US" dirty="0" smtClean="0">
              <a:latin typeface="Leelawadee UI" panose="020B0502040204020203" pitchFamily="34" charset="-34"/>
              <a:cs typeface="Leelawadee UI" panose="020B0502040204020203" pitchFamily="34" charset="-34"/>
            </a:endParaRPr>
          </a:p>
          <a:p>
            <a:pPr>
              <a:spcBef>
                <a:spcPts val="0"/>
              </a:spcBef>
            </a:pPr>
            <a:endParaRPr lang="en-US" dirty="0">
              <a:latin typeface="Leelawadee UI" panose="020B0502040204020203" pitchFamily="34" charset="-34"/>
              <a:cs typeface="Leelawadee UI" panose="020B0502040204020203" pitchFamily="34" charset="-34"/>
            </a:endParaRPr>
          </a:p>
          <a:p>
            <a:pPr>
              <a:spcBef>
                <a:spcPts val="0"/>
              </a:spcBef>
            </a:pPr>
            <a:r>
              <a:rPr lang="en-US" dirty="0" smtClean="0">
                <a:latin typeface="Leelawadee UI" panose="020B0502040204020203" pitchFamily="34" charset="-34"/>
                <a:cs typeface="Leelawadee UI" panose="020B0502040204020203" pitchFamily="34" charset="-34"/>
              </a:rPr>
              <a:t>In a </a:t>
            </a:r>
            <a:r>
              <a:rPr lang="en-US" dirty="0">
                <a:latin typeface="Leelawadee UI" panose="020B0502040204020203" pitchFamily="34" charset="-34"/>
                <a:cs typeface="Leelawadee UI" panose="020B0502040204020203" pitchFamily="34" charset="-34"/>
              </a:rPr>
              <a:t>large data center, we can use center-on-server structure for a upper level network, like BCube, and use center-on-switch structure for a lower level network, like Fat-Tree.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smtClean="0"/>
              <a:t>Thanks for listening!</a:t>
            </a:r>
            <a:endParaRPr lang="en-US" dirty="0"/>
          </a:p>
        </p:txBody>
      </p:sp>
    </p:spTree>
    <p:extLst>
      <p:ext uri="{BB962C8B-B14F-4D97-AF65-F5344CB8AC3E}">
        <p14:creationId xmlns:p14="http://schemas.microsoft.com/office/powerpoint/2010/main" val="1927861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98474" y="484093"/>
            <a:ext cx="7556312" cy="111610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Rockwell"/>
              <a:buNone/>
            </a:pPr>
            <a:r>
              <a:rPr lang="en-US" sz="3600" b="0" i="0" u="none" strike="noStrike" cap="none">
                <a:solidFill>
                  <a:schemeClr val="accent1"/>
                </a:solidFill>
                <a:latin typeface="Leelawadee UI" panose="020B0502040204020203" pitchFamily="34" charset="-34"/>
                <a:cs typeface="Leelawadee UI" panose="020B0502040204020203" pitchFamily="34" charset="-34"/>
                <a:sym typeface="Rockwell"/>
              </a:rPr>
              <a:t>Old Data Center Topology</a:t>
            </a:r>
          </a:p>
        </p:txBody>
      </p:sp>
      <p:pic>
        <p:nvPicPr>
          <p:cNvPr id="219" name="Shape 219" descr="OldDataCenterTopo.png"/>
          <p:cNvPicPr preferRelativeResize="0">
            <a:picLocks noGrp="1"/>
          </p:cNvPicPr>
          <p:nvPr>
            <p:ph type="body" idx="1"/>
          </p:nvPr>
        </p:nvPicPr>
        <p:blipFill rotWithShape="1">
          <a:blip r:embed="rId3">
            <a:alphaModFix/>
          </a:blip>
          <a:srcRect t="-20794" b="-20793"/>
          <a:stretch/>
        </p:blipFill>
        <p:spPr>
          <a:xfrm>
            <a:off x="498474" y="1981200"/>
            <a:ext cx="7556312" cy="4144963"/>
          </a:xfrm>
          <a:prstGeom prst="rect">
            <a:avLst/>
          </a:prstGeom>
          <a:noFill/>
          <a:ln>
            <a:noFill/>
          </a:ln>
        </p:spPr>
      </p:pic>
      <p:sp>
        <p:nvSpPr>
          <p:cNvPr id="220" name="Shape 220"/>
          <p:cNvSpPr txBox="1">
            <a:spLocks noGrp="1"/>
          </p:cNvSpPr>
          <p:nvPr>
            <p:ph type="ftr" idx="11"/>
          </p:nvPr>
        </p:nvSpPr>
        <p:spPr>
          <a:xfrm>
            <a:off x="201705" y="6423585"/>
            <a:ext cx="7211919"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100">
                <a:solidFill>
                  <a:srgbClr val="595959"/>
                </a:solidFill>
                <a:latin typeface="Leelawadee UI" panose="020B0502040204020203" pitchFamily="34" charset="-34"/>
                <a:cs typeface="Leelawadee UI" panose="020B0502040204020203" pitchFamily="34" charset="-34"/>
                <a:sym typeface="Rockwell"/>
              </a:rPr>
              <a:t>Image source: Al-Fares M et al (2008), A Scalable, Commodity Data Center Network Architecture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498474" y="484093"/>
            <a:ext cx="7556312" cy="111610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Rockwell"/>
              <a:buNone/>
            </a:pPr>
            <a:r>
              <a:rPr lang="en-US" sz="3600" b="0" i="0" u="none" strike="noStrike" cap="none">
                <a:solidFill>
                  <a:schemeClr val="accent1"/>
                </a:solidFill>
                <a:latin typeface="Leelawadee UI" panose="020B0502040204020203" pitchFamily="34" charset="-34"/>
                <a:cs typeface="Leelawadee UI" panose="020B0502040204020203" pitchFamily="34" charset="-34"/>
                <a:sym typeface="Rockwell"/>
              </a:rPr>
              <a:t>Fat-Tree Data Center Topology</a:t>
            </a:r>
          </a:p>
        </p:txBody>
      </p:sp>
      <p:pic>
        <p:nvPicPr>
          <p:cNvPr id="227" name="Shape 227" descr="AlFaresFatTree.png"/>
          <p:cNvPicPr preferRelativeResize="0">
            <a:picLocks noGrp="1"/>
          </p:cNvPicPr>
          <p:nvPr>
            <p:ph type="body" idx="1"/>
          </p:nvPr>
        </p:nvPicPr>
        <p:blipFill rotWithShape="1">
          <a:blip r:embed="rId3">
            <a:alphaModFix/>
          </a:blip>
          <a:srcRect t="-17332" b="-17332"/>
          <a:stretch/>
        </p:blipFill>
        <p:spPr>
          <a:xfrm>
            <a:off x="498474" y="1981200"/>
            <a:ext cx="7556312" cy="4144963"/>
          </a:xfrm>
          <a:prstGeom prst="rect">
            <a:avLst/>
          </a:prstGeom>
          <a:noFill/>
          <a:ln>
            <a:noFill/>
          </a:ln>
        </p:spPr>
      </p:pic>
      <p:sp>
        <p:nvSpPr>
          <p:cNvPr id="228" name="Shape 228"/>
          <p:cNvSpPr txBox="1">
            <a:spLocks noGrp="1"/>
          </p:cNvSpPr>
          <p:nvPr>
            <p:ph type="ftr" idx="11"/>
          </p:nvPr>
        </p:nvSpPr>
        <p:spPr>
          <a:xfrm>
            <a:off x="201706" y="6423585"/>
            <a:ext cx="7354793"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1100">
                <a:solidFill>
                  <a:srgbClr val="595959"/>
                </a:solidFill>
                <a:latin typeface="Leelawadee UI" panose="020B0502040204020203" pitchFamily="34" charset="-34"/>
                <a:cs typeface="Leelawadee UI" panose="020B0502040204020203" pitchFamily="34" charset="-34"/>
                <a:sym typeface="Rockwell"/>
              </a:rPr>
              <a:t>Image source: Al-Fares M et al (2008), A Scalable, Commodity Data Center Network Architecture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498474" y="484093"/>
            <a:ext cx="7556312" cy="111610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Rockwell"/>
              <a:buNone/>
            </a:pPr>
            <a:r>
              <a:rPr lang="en-US" sz="3600" b="0" i="0" u="none" strike="noStrike" cap="none">
                <a:solidFill>
                  <a:schemeClr val="accent1"/>
                </a:solidFill>
                <a:latin typeface="Leelawadee UI" panose="020B0502040204020203" pitchFamily="34" charset="-34"/>
                <a:cs typeface="Leelawadee UI" panose="020B0502040204020203" pitchFamily="34" charset="-34"/>
                <a:sym typeface="Rockwell"/>
              </a:rPr>
              <a:t>Simulations of Data Center Network(DCN)</a:t>
            </a:r>
          </a:p>
        </p:txBody>
      </p:sp>
      <p:pic>
        <p:nvPicPr>
          <p:cNvPr id="234" name="Shape 234"/>
          <p:cNvPicPr preferRelativeResize="0">
            <a:picLocks noGrp="1"/>
          </p:cNvPicPr>
          <p:nvPr>
            <p:ph type="body" idx="1"/>
          </p:nvPr>
        </p:nvPicPr>
        <p:blipFill rotWithShape="1">
          <a:blip r:embed="rId3">
            <a:alphaModFix/>
          </a:blip>
          <a:srcRect/>
          <a:stretch/>
        </p:blipFill>
        <p:spPr>
          <a:xfrm>
            <a:off x="682618" y="1798319"/>
            <a:ext cx="2327455" cy="4144963"/>
          </a:xfrm>
          <a:prstGeom prst="rect">
            <a:avLst/>
          </a:prstGeom>
          <a:noFill/>
          <a:ln>
            <a:noFill/>
          </a:ln>
        </p:spPr>
      </p:pic>
      <p:pic>
        <p:nvPicPr>
          <p:cNvPr id="235" name="Shape 235" descr="AlFaresFatTree.png"/>
          <p:cNvPicPr preferRelativeResize="0"/>
          <p:nvPr/>
        </p:nvPicPr>
        <p:blipFill rotWithShape="1">
          <a:blip r:embed="rId4">
            <a:alphaModFix/>
          </a:blip>
          <a:srcRect t="-17332" b="-17332"/>
          <a:stretch/>
        </p:blipFill>
        <p:spPr>
          <a:xfrm>
            <a:off x="3457650" y="1600200"/>
            <a:ext cx="4187100" cy="2296500"/>
          </a:xfrm>
          <a:prstGeom prst="rect">
            <a:avLst/>
          </a:prstGeom>
          <a:noFill/>
          <a:ln>
            <a:noFill/>
          </a:ln>
        </p:spPr>
      </p:pic>
      <p:sp>
        <p:nvSpPr>
          <p:cNvPr id="236" name="Shape 236"/>
          <p:cNvSpPr txBox="1"/>
          <p:nvPr/>
        </p:nvSpPr>
        <p:spPr>
          <a:xfrm>
            <a:off x="3457650" y="3561574"/>
            <a:ext cx="5305500" cy="2381700"/>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n-US" sz="1600" dirty="0">
                <a:solidFill>
                  <a:schemeClr val="dk1"/>
                </a:solidFill>
                <a:latin typeface="Leelawadee UI" panose="020B0502040204020203" pitchFamily="34" charset="-34"/>
                <a:ea typeface="Rockwell"/>
                <a:cs typeface="Leelawadee UI" panose="020B0502040204020203" pitchFamily="34" charset="-34"/>
                <a:sym typeface="Rockwell"/>
              </a:rPr>
              <a:t>In this part, we applied naming rules that the paper mentioned by using Python. We built a same structure as the picture shows. Mainly, we have 4 pods, which contains 4*(4/2)^2 switches, and each Edge-layer switch links to 2 end host, each Aggregation-layer switch links to 2 lower layer switches and two core switches. Switches and end hosts’ IP addresses are arranged by the addressing algorithm in the paper. </a:t>
            </a:r>
          </a:p>
          <a:p>
            <a:pPr marL="0" marR="0" lvl="0" indent="0" algn="just" rtl="0">
              <a:spcBef>
                <a:spcPts val="0"/>
              </a:spcBef>
              <a:buSzPct val="25000"/>
              <a:buNone/>
            </a:pPr>
            <a:r>
              <a:rPr lang="en-US" sz="1600" dirty="0">
                <a:solidFill>
                  <a:schemeClr val="dk1"/>
                </a:solidFill>
                <a:latin typeface="Leelawadee UI" panose="020B0502040204020203" pitchFamily="34" charset="-34"/>
                <a:ea typeface="Rockwell"/>
                <a:cs typeface="Leelawadee UI" panose="020B0502040204020203" pitchFamily="34" charset="-34"/>
                <a:sym typeface="Rockwell"/>
              </a:rPr>
              <a:t>We </a:t>
            </a:r>
            <a:r>
              <a:rPr lang="en-US" sz="1600" dirty="0" smtClean="0">
                <a:solidFill>
                  <a:schemeClr val="dk1"/>
                </a:solidFill>
                <a:latin typeface="Leelawadee UI" panose="020B0502040204020203" pitchFamily="34" charset="-34"/>
                <a:ea typeface="Rockwell"/>
                <a:cs typeface="Leelawadee UI" panose="020B0502040204020203" pitchFamily="34" charset="-34"/>
                <a:sym typeface="Rockwell"/>
              </a:rPr>
              <a:t>then ran </a:t>
            </a:r>
            <a:r>
              <a:rPr lang="en-US" sz="1600" dirty="0">
                <a:solidFill>
                  <a:schemeClr val="dk1"/>
                </a:solidFill>
                <a:latin typeface="Leelawadee UI" panose="020B0502040204020203" pitchFamily="34" charset="-34"/>
                <a:ea typeface="Rockwell"/>
                <a:cs typeface="Leelawadee UI" panose="020B0502040204020203" pitchFamily="34" charset="-34"/>
                <a:sym typeface="Rockwell"/>
              </a:rPr>
              <a:t>some simulations using this DCN.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498474" y="484093"/>
            <a:ext cx="7556312" cy="111610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Rockwell"/>
              <a:buNone/>
            </a:pPr>
            <a:r>
              <a:rPr lang="en-US" sz="3600" b="0" i="0" u="none" strike="noStrike" cap="none" dirty="0">
                <a:solidFill>
                  <a:schemeClr val="accent1"/>
                </a:solidFill>
                <a:latin typeface="Leelawadee UI" panose="020B0502040204020203" pitchFamily="34" charset="-34"/>
                <a:cs typeface="Leelawadee UI" panose="020B0502040204020203" pitchFamily="34" charset="-34"/>
                <a:sym typeface="Rockwell"/>
              </a:rPr>
              <a:t>Routing Algorithm(1)</a:t>
            </a:r>
            <a:br>
              <a:rPr lang="en-US" sz="3600" b="0" i="0" u="none" strike="noStrike" cap="none" dirty="0">
                <a:solidFill>
                  <a:schemeClr val="accent1"/>
                </a:solidFill>
                <a:latin typeface="Leelawadee UI" panose="020B0502040204020203" pitchFamily="34" charset="-34"/>
                <a:cs typeface="Leelawadee UI" panose="020B0502040204020203" pitchFamily="34" charset="-34"/>
                <a:sym typeface="Rockwell"/>
              </a:rPr>
            </a:br>
            <a:r>
              <a:rPr lang="en-US" sz="3600" b="0" i="0" u="none" strike="noStrike" cap="none" dirty="0">
                <a:solidFill>
                  <a:schemeClr val="accent1"/>
                </a:solidFill>
                <a:latin typeface="Leelawadee UI" panose="020B0502040204020203" pitchFamily="34" charset="-34"/>
                <a:cs typeface="Leelawadee UI" panose="020B0502040204020203" pitchFamily="34" charset="-34"/>
                <a:sym typeface="Rockwell"/>
              </a:rPr>
              <a:t>	</a:t>
            </a:r>
            <a:r>
              <a:rPr lang="en-US" sz="2400" b="0" i="0" u="none" strike="noStrike" cap="none" dirty="0">
                <a:solidFill>
                  <a:schemeClr val="accent1"/>
                </a:solidFill>
                <a:latin typeface="Leelawadee UI" panose="020B0502040204020203" pitchFamily="34" charset="-34"/>
                <a:cs typeface="Leelawadee UI" panose="020B0502040204020203" pitchFamily="34" charset="-34"/>
                <a:sym typeface="Rockwell"/>
              </a:rPr>
              <a:t>Establishment of Routing Tables</a:t>
            </a:r>
          </a:p>
        </p:txBody>
      </p:sp>
      <p:pic>
        <p:nvPicPr>
          <p:cNvPr id="242" name="Shape 242"/>
          <p:cNvPicPr preferRelativeResize="0">
            <a:picLocks noGrp="1"/>
          </p:cNvPicPr>
          <p:nvPr>
            <p:ph type="body" idx="1"/>
          </p:nvPr>
        </p:nvPicPr>
        <p:blipFill rotWithShape="1">
          <a:blip r:embed="rId3">
            <a:alphaModFix/>
          </a:blip>
          <a:srcRect/>
          <a:stretch/>
        </p:blipFill>
        <p:spPr>
          <a:xfrm>
            <a:off x="545075" y="1803175"/>
            <a:ext cx="1902900" cy="2293500"/>
          </a:xfrm>
          <a:prstGeom prst="rect">
            <a:avLst/>
          </a:prstGeom>
          <a:noFill/>
          <a:ln>
            <a:noFill/>
          </a:ln>
        </p:spPr>
      </p:pic>
      <p:pic>
        <p:nvPicPr>
          <p:cNvPr id="243" name="Shape 243"/>
          <p:cNvPicPr preferRelativeResize="0"/>
          <p:nvPr/>
        </p:nvPicPr>
        <p:blipFill rotWithShape="1">
          <a:blip r:embed="rId4">
            <a:alphaModFix/>
          </a:blip>
          <a:srcRect/>
          <a:stretch/>
        </p:blipFill>
        <p:spPr>
          <a:xfrm>
            <a:off x="2541950" y="1934049"/>
            <a:ext cx="1902899" cy="3954900"/>
          </a:xfrm>
          <a:prstGeom prst="rect">
            <a:avLst/>
          </a:prstGeom>
          <a:noFill/>
          <a:ln>
            <a:noFill/>
          </a:ln>
        </p:spPr>
      </p:pic>
      <p:pic>
        <p:nvPicPr>
          <p:cNvPr id="244" name="Shape 244"/>
          <p:cNvPicPr preferRelativeResize="0"/>
          <p:nvPr/>
        </p:nvPicPr>
        <p:blipFill rotWithShape="1">
          <a:blip r:embed="rId5">
            <a:alphaModFix/>
          </a:blip>
          <a:srcRect/>
          <a:stretch/>
        </p:blipFill>
        <p:spPr>
          <a:xfrm>
            <a:off x="545075" y="4096675"/>
            <a:ext cx="1902900" cy="1971000"/>
          </a:xfrm>
          <a:prstGeom prst="rect">
            <a:avLst/>
          </a:prstGeom>
          <a:noFill/>
          <a:ln>
            <a:noFill/>
          </a:ln>
        </p:spPr>
      </p:pic>
      <p:sp>
        <p:nvSpPr>
          <p:cNvPr id="245" name="Shape 245"/>
          <p:cNvSpPr txBox="1"/>
          <p:nvPr/>
        </p:nvSpPr>
        <p:spPr>
          <a:xfrm>
            <a:off x="4653914" y="2225040"/>
            <a:ext cx="3400424" cy="3719830"/>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n-US" sz="1800" dirty="0">
                <a:solidFill>
                  <a:schemeClr val="dk1"/>
                </a:solidFill>
                <a:latin typeface="Leelawadee UI" panose="020B0502040204020203" pitchFamily="34" charset="-34"/>
                <a:ea typeface="Rockwell"/>
                <a:cs typeface="Leelawadee UI" panose="020B0502040204020203" pitchFamily="34" charset="-34"/>
                <a:sym typeface="Rockwell"/>
              </a:rPr>
              <a:t>This is the routing table in each switch, assigned by specific algorithm. There are some differences between different layers. When one packet comes to one switch, the switch will compare the packet destination IP with the table, then decide which port will the packet export.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Shape 250"/>
          <p:cNvPicPr preferRelativeResize="0">
            <a:picLocks noGrp="1"/>
          </p:cNvPicPr>
          <p:nvPr>
            <p:ph type="body" idx="1"/>
          </p:nvPr>
        </p:nvPicPr>
        <p:blipFill rotWithShape="1">
          <a:blip r:embed="rId3">
            <a:alphaModFix/>
          </a:blip>
          <a:srcRect/>
          <a:stretch/>
        </p:blipFill>
        <p:spPr>
          <a:xfrm>
            <a:off x="389892" y="2029194"/>
            <a:ext cx="4105305" cy="1090619"/>
          </a:xfrm>
          <a:prstGeom prst="rect">
            <a:avLst/>
          </a:prstGeom>
          <a:noFill/>
          <a:ln>
            <a:noFill/>
          </a:ln>
        </p:spPr>
      </p:pic>
      <p:sp>
        <p:nvSpPr>
          <p:cNvPr id="251" name="Shape 251"/>
          <p:cNvSpPr txBox="1">
            <a:spLocks noGrp="1"/>
          </p:cNvSpPr>
          <p:nvPr>
            <p:ph type="title"/>
          </p:nvPr>
        </p:nvSpPr>
        <p:spPr>
          <a:xfrm>
            <a:off x="498474" y="484093"/>
            <a:ext cx="7556312" cy="111610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Rockwell"/>
              <a:buNone/>
            </a:pPr>
            <a:r>
              <a:rPr lang="en-US" sz="3600" b="0" i="0" u="none" strike="noStrike" cap="none">
                <a:solidFill>
                  <a:schemeClr val="accent1"/>
                </a:solidFill>
                <a:latin typeface="Leelawadee UI" panose="020B0502040204020203" pitchFamily="34" charset="-34"/>
                <a:cs typeface="Leelawadee UI" panose="020B0502040204020203" pitchFamily="34" charset="-34"/>
                <a:sym typeface="Rockwell"/>
              </a:rPr>
              <a:t>Routing Algorithm(2)</a:t>
            </a:r>
            <a:br>
              <a:rPr lang="en-US" sz="3600" b="0" i="0" u="none" strike="noStrike" cap="none">
                <a:solidFill>
                  <a:schemeClr val="accent1"/>
                </a:solidFill>
                <a:latin typeface="Leelawadee UI" panose="020B0502040204020203" pitchFamily="34" charset="-34"/>
                <a:cs typeface="Leelawadee UI" panose="020B0502040204020203" pitchFamily="34" charset="-34"/>
                <a:sym typeface="Rockwell"/>
              </a:rPr>
            </a:br>
            <a:r>
              <a:rPr lang="en-US" sz="3600" b="0" i="0" u="none" strike="noStrike" cap="none">
                <a:solidFill>
                  <a:schemeClr val="accent1"/>
                </a:solidFill>
                <a:latin typeface="Leelawadee UI" panose="020B0502040204020203" pitchFamily="34" charset="-34"/>
                <a:cs typeface="Leelawadee UI" panose="020B0502040204020203" pitchFamily="34" charset="-34"/>
                <a:sym typeface="Rockwell"/>
              </a:rPr>
              <a:t>	</a:t>
            </a:r>
            <a:r>
              <a:rPr lang="en-US" sz="2400" b="0" i="0" u="none" strike="noStrike" cap="none">
                <a:solidFill>
                  <a:schemeClr val="accent1"/>
                </a:solidFill>
                <a:latin typeface="Leelawadee UI" panose="020B0502040204020203" pitchFamily="34" charset="-34"/>
                <a:cs typeface="Leelawadee UI" panose="020B0502040204020203" pitchFamily="34" charset="-34"/>
                <a:sym typeface="Rockwell"/>
              </a:rPr>
              <a:t>Applying Routing Algorithm</a:t>
            </a:r>
          </a:p>
        </p:txBody>
      </p:sp>
      <p:sp>
        <p:nvSpPr>
          <p:cNvPr id="252" name="Shape 252"/>
          <p:cNvSpPr txBox="1"/>
          <p:nvPr/>
        </p:nvSpPr>
        <p:spPr>
          <a:xfrm>
            <a:off x="263475" y="3214225"/>
            <a:ext cx="7791300" cy="1799700"/>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n-US" sz="1800" dirty="0">
                <a:solidFill>
                  <a:schemeClr val="dk1"/>
                </a:solidFill>
                <a:latin typeface="Leelawadee UI" panose="020B0502040204020203" pitchFamily="34" charset="-34"/>
                <a:ea typeface="Rockwell"/>
                <a:cs typeface="Leelawadee UI" panose="020B0502040204020203" pitchFamily="34" charset="-34"/>
                <a:sym typeface="Rockwell"/>
              </a:rPr>
              <a:t>We simulated the routing path from 10.0.1.2 to 10.2.0.3 using the routing algorithm mentioned in the paper.</a:t>
            </a:r>
          </a:p>
          <a:p>
            <a:pPr marL="0" marR="0" lvl="0" indent="0" algn="just" rtl="0">
              <a:spcBef>
                <a:spcPts val="0"/>
              </a:spcBef>
              <a:buNone/>
            </a:pPr>
            <a:endParaRPr sz="1800" dirty="0">
              <a:solidFill>
                <a:schemeClr val="dk1"/>
              </a:solidFill>
              <a:latin typeface="Leelawadee UI" panose="020B0502040204020203" pitchFamily="34" charset="-34"/>
              <a:ea typeface="Rockwell"/>
              <a:cs typeface="Leelawadee UI" panose="020B0502040204020203" pitchFamily="34" charset="-34"/>
              <a:sym typeface="Rockwell"/>
            </a:endParaRPr>
          </a:p>
          <a:p>
            <a:pPr marL="0" marR="0" lvl="0" indent="0" algn="just" rtl="0">
              <a:spcBef>
                <a:spcPts val="0"/>
              </a:spcBef>
              <a:buNone/>
            </a:pPr>
            <a:endParaRPr sz="1800" dirty="0">
              <a:solidFill>
                <a:schemeClr val="dk1"/>
              </a:solidFill>
              <a:latin typeface="Leelawadee UI" panose="020B0502040204020203" pitchFamily="34" charset="-34"/>
              <a:ea typeface="Rockwell"/>
              <a:cs typeface="Leelawadee UI" panose="020B0502040204020203" pitchFamily="34" charset="-34"/>
              <a:sym typeface="Rockwell"/>
            </a:endParaRPr>
          </a:p>
        </p:txBody>
      </p:sp>
      <p:pic>
        <p:nvPicPr>
          <p:cNvPr id="253" name="Shape 253" descr="AlFaresFatTree.png"/>
          <p:cNvPicPr preferRelativeResize="0">
            <a:picLocks noGrp="1"/>
          </p:cNvPicPr>
          <p:nvPr>
            <p:ph type="body" idx="1"/>
          </p:nvPr>
        </p:nvPicPr>
        <p:blipFill rotWithShape="1">
          <a:blip r:embed="rId4">
            <a:alphaModFix/>
          </a:blip>
          <a:srcRect t="-17331" b="-17330"/>
          <a:stretch/>
        </p:blipFill>
        <p:spPr>
          <a:xfrm>
            <a:off x="1493800" y="3548809"/>
            <a:ext cx="5914500" cy="3244500"/>
          </a:xfrm>
          <a:prstGeom prst="rect">
            <a:avLst/>
          </a:prstGeom>
          <a:noFill/>
          <a:ln>
            <a:noFill/>
          </a:ln>
        </p:spPr>
      </p:pic>
      <p:cxnSp>
        <p:nvCxnSpPr>
          <p:cNvPr id="254" name="Shape 254"/>
          <p:cNvCxnSpPr/>
          <p:nvPr/>
        </p:nvCxnSpPr>
        <p:spPr>
          <a:xfrm rot="10800000">
            <a:off x="1912325" y="5216050"/>
            <a:ext cx="346200" cy="329700"/>
          </a:xfrm>
          <a:prstGeom prst="straightConnector1">
            <a:avLst/>
          </a:prstGeom>
          <a:noFill/>
          <a:ln w="28575" cap="flat" cmpd="sng">
            <a:solidFill>
              <a:schemeClr val="dk2"/>
            </a:solidFill>
            <a:prstDash val="solid"/>
            <a:round/>
            <a:headEnd type="none" w="lg" len="lg"/>
            <a:tailEnd type="triangle" w="lg" len="lg"/>
          </a:ln>
        </p:spPr>
      </p:cxnSp>
      <p:cxnSp>
        <p:nvCxnSpPr>
          <p:cNvPr id="255" name="Shape 255"/>
          <p:cNvCxnSpPr/>
          <p:nvPr/>
        </p:nvCxnSpPr>
        <p:spPr>
          <a:xfrm rot="10800000" flipH="1">
            <a:off x="1912325" y="4276225"/>
            <a:ext cx="1780500" cy="840900"/>
          </a:xfrm>
          <a:prstGeom prst="straightConnector1">
            <a:avLst/>
          </a:prstGeom>
          <a:noFill/>
          <a:ln w="28575" cap="flat" cmpd="sng">
            <a:solidFill>
              <a:schemeClr val="dk2"/>
            </a:solidFill>
            <a:prstDash val="solid"/>
            <a:round/>
            <a:headEnd type="none" w="lg" len="lg"/>
            <a:tailEnd type="triangle" w="lg" len="lg"/>
          </a:ln>
        </p:spPr>
      </p:cxnSp>
      <p:cxnSp>
        <p:nvCxnSpPr>
          <p:cNvPr id="256" name="Shape 256"/>
          <p:cNvCxnSpPr/>
          <p:nvPr/>
        </p:nvCxnSpPr>
        <p:spPr>
          <a:xfrm>
            <a:off x="3821863" y="4276225"/>
            <a:ext cx="629187" cy="742000"/>
          </a:xfrm>
          <a:prstGeom prst="straightConnector1">
            <a:avLst/>
          </a:prstGeom>
          <a:noFill/>
          <a:ln w="28575" cap="flat" cmpd="sng">
            <a:solidFill>
              <a:schemeClr val="dk2"/>
            </a:solidFill>
            <a:prstDash val="solid"/>
            <a:round/>
            <a:headEnd type="none" w="lg" len="lg"/>
            <a:tailEnd type="triangle" w="lg" len="lg"/>
          </a:ln>
        </p:spPr>
      </p:cxnSp>
      <p:cxnSp>
        <p:nvCxnSpPr>
          <p:cNvPr id="257" name="Shape 257"/>
          <p:cNvCxnSpPr/>
          <p:nvPr/>
        </p:nvCxnSpPr>
        <p:spPr>
          <a:xfrm>
            <a:off x="4527976" y="5216050"/>
            <a:ext cx="22049" cy="329700"/>
          </a:xfrm>
          <a:prstGeom prst="straightConnector1">
            <a:avLst/>
          </a:prstGeom>
          <a:noFill/>
          <a:ln w="28575" cap="flat" cmpd="sng">
            <a:solidFill>
              <a:schemeClr val="dk2"/>
            </a:solidFill>
            <a:prstDash val="solid"/>
            <a:round/>
            <a:headEnd type="none" w="lg" len="lg"/>
            <a:tailEnd type="triangle" w="lg" len="lg"/>
          </a:ln>
        </p:spPr>
      </p:cxnSp>
      <p:cxnSp>
        <p:nvCxnSpPr>
          <p:cNvPr id="258" name="Shape 258"/>
          <p:cNvCxnSpPr/>
          <p:nvPr/>
        </p:nvCxnSpPr>
        <p:spPr>
          <a:xfrm>
            <a:off x="4550025" y="5644650"/>
            <a:ext cx="109582" cy="241458"/>
          </a:xfrm>
          <a:prstGeom prst="straightConnector1">
            <a:avLst/>
          </a:prstGeom>
          <a:noFill/>
          <a:ln w="28575" cap="flat" cmpd="sng">
            <a:solidFill>
              <a:schemeClr val="dk2"/>
            </a:solidFill>
            <a:prstDash val="solid"/>
            <a:round/>
            <a:headEnd type="none" w="lg" len="lg"/>
            <a:tailEnd type="triangle" w="lg" len="lg"/>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498474" y="484093"/>
            <a:ext cx="7556312" cy="111610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Rockwell"/>
              <a:buNone/>
            </a:pPr>
            <a:r>
              <a:rPr lang="en-US" sz="3600" b="0" i="0" u="none" strike="noStrike" cap="none">
                <a:solidFill>
                  <a:schemeClr val="accent1"/>
                </a:solidFill>
                <a:latin typeface="Leelawadee UI" panose="020B0502040204020203" pitchFamily="34" charset="-34"/>
                <a:cs typeface="Leelawadee UI" panose="020B0502040204020203" pitchFamily="34" charset="-34"/>
                <a:sym typeface="Rockwell"/>
              </a:rPr>
              <a:t>Flow Classification &amp; Scheduling</a:t>
            </a:r>
          </a:p>
        </p:txBody>
      </p:sp>
      <p:sp>
        <p:nvSpPr>
          <p:cNvPr id="264" name="Shape 264"/>
          <p:cNvSpPr txBox="1"/>
          <p:nvPr/>
        </p:nvSpPr>
        <p:spPr>
          <a:xfrm>
            <a:off x="4276630" y="2346755"/>
            <a:ext cx="3806790" cy="2954654"/>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n-US" sz="1400" dirty="0">
                <a:solidFill>
                  <a:schemeClr val="dk1"/>
                </a:solidFill>
                <a:latin typeface="Leelawadee UI" panose="020B0502040204020203" pitchFamily="34" charset="-34"/>
                <a:ea typeface="Rockwell"/>
                <a:cs typeface="Leelawadee UI" panose="020B0502040204020203" pitchFamily="34" charset="-34"/>
                <a:sym typeface="Rockwell"/>
              </a:rPr>
              <a:t>We also ran several simulations on flow classification.</a:t>
            </a:r>
          </a:p>
          <a:p>
            <a:pPr marL="0" marR="0" lvl="0" indent="0" algn="just" rtl="0">
              <a:spcBef>
                <a:spcPts val="0"/>
              </a:spcBef>
              <a:buSzPct val="25000"/>
              <a:buNone/>
            </a:pPr>
            <a:r>
              <a:rPr lang="en-US" sz="1400" dirty="0">
                <a:solidFill>
                  <a:schemeClr val="dk1"/>
                </a:solidFill>
                <a:latin typeface="Leelawadee UI" panose="020B0502040204020203" pitchFamily="34" charset="-34"/>
                <a:ea typeface="Rockwell"/>
                <a:cs typeface="Leelawadee UI" panose="020B0502040204020203" pitchFamily="34" charset="-34"/>
                <a:sym typeface="Rockwell"/>
              </a:rPr>
              <a:t>When there is a new flow coming, we  can run the flow classification algorithm in order to :</a:t>
            </a:r>
          </a:p>
          <a:p>
            <a:pPr marL="0" marR="0" lvl="0" indent="0" algn="just" rtl="0">
              <a:spcBef>
                <a:spcPts val="0"/>
              </a:spcBef>
              <a:buSzPct val="25000"/>
              <a:buNone/>
            </a:pPr>
            <a:r>
              <a:rPr lang="en-US" sz="1400" dirty="0">
                <a:solidFill>
                  <a:schemeClr val="dk1"/>
                </a:solidFill>
                <a:latin typeface="Leelawadee UI" panose="020B0502040204020203" pitchFamily="34" charset="-34"/>
                <a:ea typeface="Rockwell"/>
                <a:cs typeface="Leelawadee UI" panose="020B0502040204020203" pitchFamily="34" charset="-34"/>
                <a:sym typeface="Rockwell"/>
              </a:rPr>
              <a:t>1.Recognize subsequent packets of the same flow, and forward them on the same outgoing port.</a:t>
            </a:r>
          </a:p>
          <a:p>
            <a:pPr marL="0" marR="0" lvl="0" indent="0" algn="just" rtl="0">
              <a:spcBef>
                <a:spcPts val="0"/>
              </a:spcBef>
              <a:buSzPct val="25000"/>
              <a:buNone/>
            </a:pPr>
            <a:r>
              <a:rPr lang="en-US" sz="1400" dirty="0">
                <a:solidFill>
                  <a:schemeClr val="dk1"/>
                </a:solidFill>
                <a:latin typeface="Leelawadee UI" panose="020B0502040204020203" pitchFamily="34" charset="-34"/>
                <a:ea typeface="Rockwell"/>
                <a:cs typeface="Leelawadee UI" panose="020B0502040204020203" pitchFamily="34" charset="-34"/>
                <a:sym typeface="Rockwell"/>
              </a:rPr>
              <a:t>2.Periodically reassign a minimal number of flow output ports to minimize any disparity between the aggregate flow capacity of different ports.</a:t>
            </a:r>
          </a:p>
        </p:txBody>
      </p:sp>
      <p:pic>
        <p:nvPicPr>
          <p:cNvPr id="265" name="Shape 265"/>
          <p:cNvPicPr preferRelativeResize="0"/>
          <p:nvPr/>
        </p:nvPicPr>
        <p:blipFill rotWithShape="1">
          <a:blip r:embed="rId3">
            <a:alphaModFix/>
          </a:blip>
          <a:srcRect/>
          <a:stretch/>
        </p:blipFill>
        <p:spPr>
          <a:xfrm>
            <a:off x="389822" y="2098406"/>
            <a:ext cx="3886806" cy="3451354"/>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498474" y="484093"/>
            <a:ext cx="7556312" cy="111610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Rockwell"/>
              <a:buNone/>
            </a:pPr>
            <a:r>
              <a:rPr lang="en-US">
                <a:latin typeface="Leelawadee UI" panose="020B0502040204020203" pitchFamily="34" charset="-34"/>
                <a:cs typeface="Leelawadee UI" panose="020B0502040204020203" pitchFamily="34" charset="-34"/>
              </a:rPr>
              <a:t>Explanation of Future Alternatives</a:t>
            </a:r>
          </a:p>
        </p:txBody>
      </p:sp>
      <p:sp>
        <p:nvSpPr>
          <p:cNvPr id="271" name="Shape 271"/>
          <p:cNvSpPr txBox="1">
            <a:spLocks noGrp="1"/>
          </p:cNvSpPr>
          <p:nvPr>
            <p:ph type="body" idx="1"/>
          </p:nvPr>
        </p:nvSpPr>
        <p:spPr>
          <a:xfrm>
            <a:off x="498475" y="1981200"/>
            <a:ext cx="7556400" cy="2279100"/>
          </a:xfrm>
          <a:prstGeom prst="rect">
            <a:avLst/>
          </a:prstGeom>
          <a:noFill/>
          <a:ln>
            <a:noFill/>
          </a:ln>
        </p:spPr>
        <p:txBody>
          <a:bodyPr lIns="91425" tIns="45700" rIns="91425" bIns="45700" anchor="t" anchorCtr="0">
            <a:noAutofit/>
          </a:bodyPr>
          <a:lstStyle/>
          <a:p>
            <a:pPr marL="685800" marR="0" lvl="2" indent="-228600" algn="l" rtl="0">
              <a:spcBef>
                <a:spcPts val="0"/>
              </a:spcBef>
              <a:spcAft>
                <a:spcPts val="0"/>
              </a:spcAft>
              <a:buClr>
                <a:schemeClr val="accent1"/>
              </a:buClr>
              <a:buSzPct val="75000"/>
              <a:buFont typeface="Noto Sans Symbols"/>
              <a:buChar char="■"/>
            </a:pPr>
            <a:r>
              <a:rPr lang="en-US" sz="1800" b="0" i="0" u="none" strike="noStrike" cap="none" dirty="0">
                <a:solidFill>
                  <a:srgbClr val="595959"/>
                </a:solidFill>
                <a:latin typeface="Leelawadee UI" panose="020B0502040204020203" pitchFamily="34" charset="-34"/>
                <a:cs typeface="Leelawadee UI" panose="020B0502040204020203" pitchFamily="34" charset="-34"/>
                <a:sym typeface="Rockwell"/>
              </a:rPr>
              <a:t>Fat-Tree: center on switches</a:t>
            </a:r>
            <a:r>
              <a:rPr lang="en-US" dirty="0">
                <a:latin typeface="Leelawadee UI" panose="020B0502040204020203" pitchFamily="34" charset="-34"/>
                <a:cs typeface="Leelawadee UI" panose="020B0502040204020203" pitchFamily="34" charset="-34"/>
              </a:rPr>
              <a:t>.</a:t>
            </a:r>
          </a:p>
          <a:p>
            <a:pPr marR="0" lvl="3" algn="l" rtl="0">
              <a:spcBef>
                <a:spcPts val="0"/>
              </a:spcBef>
              <a:spcAft>
                <a:spcPts val="0"/>
              </a:spcAft>
            </a:pPr>
            <a:r>
              <a:rPr lang="en-US" dirty="0">
                <a:latin typeface="Leelawadee UI" panose="020B0502040204020203" pitchFamily="34" charset="-34"/>
                <a:cs typeface="Leelawadee UI" panose="020B0502040204020203" pitchFamily="34" charset="-34"/>
              </a:rPr>
              <a:t>Its scalability is limited by the number of core switches.</a:t>
            </a:r>
          </a:p>
          <a:p>
            <a:pPr marR="0" lvl="3" algn="l" rtl="0">
              <a:spcBef>
                <a:spcPts val="0"/>
              </a:spcBef>
              <a:spcAft>
                <a:spcPts val="0"/>
              </a:spcAft>
            </a:pPr>
            <a:r>
              <a:rPr lang="en-US" dirty="0">
                <a:latin typeface="Leelawadee UI" panose="020B0502040204020203" pitchFamily="34" charset="-34"/>
                <a:cs typeface="Leelawadee UI" panose="020B0502040204020203" pitchFamily="34" charset="-34"/>
              </a:rPr>
              <a:t>The flow scheduling algorithm depends on core switches.</a:t>
            </a:r>
          </a:p>
          <a:p>
            <a:pPr marL="685800" marR="0" lvl="2" indent="-228600" algn="l" rtl="0">
              <a:spcBef>
                <a:spcPts val="600"/>
              </a:spcBef>
              <a:spcAft>
                <a:spcPts val="0"/>
              </a:spcAft>
              <a:buClr>
                <a:schemeClr val="accent1"/>
              </a:buClr>
              <a:buSzPct val="75000"/>
              <a:buFont typeface="Noto Sans Symbols"/>
              <a:buChar char="■"/>
            </a:pPr>
            <a:r>
              <a:rPr lang="en-US" sz="1800" b="0" i="0" u="none" strike="noStrike" cap="none" dirty="0" smtClean="0">
                <a:solidFill>
                  <a:srgbClr val="595959"/>
                </a:solidFill>
                <a:latin typeface="Leelawadee UI" panose="020B0502040204020203" pitchFamily="34" charset="-34"/>
                <a:cs typeface="Leelawadee UI" panose="020B0502040204020203" pitchFamily="34" charset="-34"/>
                <a:sym typeface="Rockwell"/>
              </a:rPr>
              <a:t>Alternative </a:t>
            </a:r>
            <a:r>
              <a:rPr lang="en-US" sz="1800" b="0" i="0" u="none" strike="noStrike" cap="none" dirty="0">
                <a:solidFill>
                  <a:srgbClr val="595959"/>
                </a:solidFill>
                <a:latin typeface="Leelawadee UI" panose="020B0502040204020203" pitchFamily="34" charset="-34"/>
                <a:cs typeface="Leelawadee UI" panose="020B0502040204020203" pitchFamily="34" charset="-34"/>
                <a:sym typeface="Rockwell"/>
              </a:rPr>
              <a:t>Architectures: </a:t>
            </a:r>
            <a:r>
              <a:rPr lang="en-US" sz="1800" b="0" i="0" u="none" strike="noStrike" cap="none" dirty="0" err="1" smtClean="0">
                <a:solidFill>
                  <a:srgbClr val="595959"/>
                </a:solidFill>
                <a:latin typeface="Leelawadee UI" panose="020B0502040204020203" pitchFamily="34" charset="-34"/>
                <a:cs typeface="Leelawadee UI" panose="020B0502040204020203" pitchFamily="34" charset="-34"/>
                <a:sym typeface="Rockwell"/>
              </a:rPr>
              <a:t>DCell</a:t>
            </a:r>
            <a:r>
              <a:rPr lang="en-US" sz="1800" b="0" i="0" u="none" strike="noStrike" cap="none" dirty="0">
                <a:solidFill>
                  <a:srgbClr val="595959"/>
                </a:solidFill>
                <a:latin typeface="Leelawadee UI" panose="020B0502040204020203" pitchFamily="34" charset="-34"/>
                <a:cs typeface="Leelawadee UI" panose="020B0502040204020203" pitchFamily="34" charset="-34"/>
                <a:sym typeface="Rockwell"/>
              </a:rPr>
              <a:t>, B</a:t>
            </a:r>
            <a:r>
              <a:rPr lang="en-US" dirty="0">
                <a:latin typeface="Leelawadee UI" panose="020B0502040204020203" pitchFamily="34" charset="-34"/>
                <a:cs typeface="Leelawadee UI" panose="020B0502040204020203" pitchFamily="34" charset="-34"/>
              </a:rPr>
              <a:t>C</a:t>
            </a:r>
            <a:r>
              <a:rPr lang="en-US" sz="1800" b="0" i="0" u="none" strike="noStrike" cap="none" dirty="0">
                <a:solidFill>
                  <a:srgbClr val="595959"/>
                </a:solidFill>
                <a:latin typeface="Leelawadee UI" panose="020B0502040204020203" pitchFamily="34" charset="-34"/>
                <a:cs typeface="Leelawadee UI" panose="020B0502040204020203" pitchFamily="34" charset="-34"/>
                <a:sym typeface="Rockwell"/>
              </a:rPr>
              <a:t>ube: center on server.</a:t>
            </a:r>
          </a:p>
          <a:p>
            <a:pPr marR="0" lvl="3" algn="l" rtl="0">
              <a:spcBef>
                <a:spcPts val="600"/>
              </a:spcBef>
              <a:spcAft>
                <a:spcPts val="0"/>
              </a:spcAft>
            </a:pPr>
            <a:r>
              <a:rPr lang="en-US" dirty="0">
                <a:latin typeface="Leelawadee UI" panose="020B0502040204020203" pitchFamily="34" charset="-34"/>
                <a:cs typeface="Leelawadee UI" panose="020B0502040204020203" pitchFamily="34" charset="-34"/>
              </a:rPr>
              <a:t>BCube provide multipath routing and load equalization.</a:t>
            </a:r>
          </a:p>
          <a:p>
            <a:pPr marR="0" lvl="4" algn="l" rtl="0">
              <a:spcBef>
                <a:spcPts val="600"/>
              </a:spcBef>
              <a:spcAft>
                <a:spcPts val="0"/>
              </a:spcAft>
            </a:pPr>
            <a:r>
              <a:rPr lang="en-US" dirty="0">
                <a:latin typeface="Leelawadee UI" panose="020B0502040204020203" pitchFamily="34" charset="-34"/>
                <a:cs typeface="Leelawadee UI" panose="020B0502040204020203" pitchFamily="34" charset="-34"/>
              </a:rPr>
              <a:t>If switch is down, impact on performance can be buffered.</a:t>
            </a:r>
          </a:p>
          <a:p>
            <a:pPr marR="0" lvl="3" algn="l" rtl="0">
              <a:spcBef>
                <a:spcPts val="600"/>
              </a:spcBef>
              <a:spcAft>
                <a:spcPts val="0"/>
              </a:spcAft>
            </a:pPr>
            <a:r>
              <a:rPr lang="en-US" dirty="0" err="1">
                <a:latin typeface="Leelawadee UI" panose="020B0502040204020203" pitchFamily="34" charset="-34"/>
                <a:cs typeface="Leelawadee UI" panose="020B0502040204020203" pitchFamily="34" charset="-34"/>
              </a:rPr>
              <a:t>DCell</a:t>
            </a:r>
            <a:r>
              <a:rPr lang="en-US" dirty="0">
                <a:latin typeface="Leelawadee UI" panose="020B0502040204020203" pitchFamily="34" charset="-34"/>
                <a:cs typeface="Leelawadee UI" panose="020B0502040204020203" pitchFamily="34" charset="-34"/>
              </a:rPr>
              <a:t> have a high scalability.</a:t>
            </a:r>
          </a:p>
          <a:p>
            <a:pPr marR="0" lvl="3" algn="l" rtl="0">
              <a:spcBef>
                <a:spcPts val="600"/>
              </a:spcBef>
              <a:spcAft>
                <a:spcPts val="0"/>
              </a:spcAft>
            </a:pPr>
            <a:r>
              <a:rPr lang="en-US" dirty="0">
                <a:latin typeface="Leelawadee UI" panose="020B0502040204020203" pitchFamily="34" charset="-34"/>
                <a:cs typeface="Leelawadee UI" panose="020B0502040204020203" pitchFamily="34" charset="-34"/>
              </a:rPr>
              <a:t>Architectures center on server have a larger scalability, but also a higher complexity.</a:t>
            </a:r>
          </a:p>
        </p:txBody>
      </p:sp>
      <p:pic>
        <p:nvPicPr>
          <p:cNvPr id="272" name="Shape 272"/>
          <p:cNvPicPr preferRelativeResize="0"/>
          <p:nvPr/>
        </p:nvPicPr>
        <p:blipFill rotWithShape="1">
          <a:blip r:embed="rId3">
            <a:alphaModFix/>
          </a:blip>
          <a:srcRect/>
          <a:stretch/>
        </p:blipFill>
        <p:spPr>
          <a:xfrm>
            <a:off x="4280276" y="5114675"/>
            <a:ext cx="3697499" cy="1116000"/>
          </a:xfrm>
          <a:prstGeom prst="rect">
            <a:avLst/>
          </a:prstGeom>
          <a:noFill/>
          <a:ln>
            <a:noFill/>
          </a:ln>
        </p:spPr>
      </p:pic>
      <p:pic>
        <p:nvPicPr>
          <p:cNvPr id="273" name="Shape 273"/>
          <p:cNvPicPr preferRelativeResize="0"/>
          <p:nvPr/>
        </p:nvPicPr>
        <p:blipFill rotWithShape="1">
          <a:blip r:embed="rId4">
            <a:alphaModFix/>
          </a:blip>
          <a:srcRect/>
          <a:stretch/>
        </p:blipFill>
        <p:spPr>
          <a:xfrm>
            <a:off x="1293599" y="4940375"/>
            <a:ext cx="1889100" cy="1464600"/>
          </a:xfrm>
          <a:prstGeom prst="rect">
            <a:avLst/>
          </a:prstGeom>
          <a:noFill/>
          <a:ln>
            <a:noFill/>
          </a:ln>
        </p:spPr>
      </p:pic>
      <p:sp>
        <p:nvSpPr>
          <p:cNvPr id="274" name="Shape 274"/>
          <p:cNvSpPr txBox="1"/>
          <p:nvPr/>
        </p:nvSpPr>
        <p:spPr>
          <a:xfrm>
            <a:off x="1013150" y="6529501"/>
            <a:ext cx="4177500" cy="261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100">
                <a:solidFill>
                  <a:schemeClr val="dk1"/>
                </a:solidFill>
                <a:latin typeface="Leelawadee UI" panose="020B0502040204020203" pitchFamily="34" charset="-34"/>
                <a:ea typeface="Rockwell"/>
                <a:cs typeface="Leelawadee UI" panose="020B0502040204020203" pitchFamily="34" charset="-34"/>
                <a:sym typeface="Rockwell"/>
              </a:rPr>
              <a:t>Image Source: http://www.jos.org.cn/html/2014/6/4444.htm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498474" y="484093"/>
            <a:ext cx="7556400" cy="1116000"/>
          </a:xfrm>
          <a:prstGeom prst="rect">
            <a:avLst/>
          </a:prstGeom>
        </p:spPr>
        <p:txBody>
          <a:bodyPr lIns="91425" tIns="91425" rIns="91425" bIns="91425" anchor="t" anchorCtr="0">
            <a:noAutofit/>
          </a:bodyPr>
          <a:lstStyle/>
          <a:p>
            <a:pPr lvl="0">
              <a:spcBef>
                <a:spcPts val="0"/>
              </a:spcBef>
              <a:buNone/>
            </a:pPr>
            <a:r>
              <a:rPr lang="en-US" dirty="0">
                <a:latin typeface="Leelawadee UI" panose="020B0502040204020203" pitchFamily="34" charset="-34"/>
                <a:cs typeface="Leelawadee UI" panose="020B0502040204020203" pitchFamily="34" charset="-34"/>
              </a:rPr>
              <a:t>BCube V.S. Fat-Tree</a:t>
            </a:r>
          </a:p>
        </p:txBody>
      </p:sp>
      <p:sp>
        <p:nvSpPr>
          <p:cNvPr id="281" name="Shape 281"/>
          <p:cNvSpPr txBox="1">
            <a:spLocks noGrp="1"/>
          </p:cNvSpPr>
          <p:nvPr>
            <p:ph type="body" idx="1"/>
          </p:nvPr>
        </p:nvSpPr>
        <p:spPr>
          <a:xfrm>
            <a:off x="600449" y="1955700"/>
            <a:ext cx="7556400" cy="4145100"/>
          </a:xfrm>
          <a:prstGeom prst="rect">
            <a:avLst/>
          </a:prstGeom>
        </p:spPr>
        <p:txBody>
          <a:bodyPr lIns="91425" tIns="91425" rIns="91425" bIns="91425" anchor="t" anchorCtr="0">
            <a:noAutofit/>
          </a:bodyPr>
          <a:lstStyle/>
          <a:p>
            <a:pPr marL="0" lvl="0" indent="0" algn="just" rtl="0">
              <a:lnSpc>
                <a:spcPct val="115000"/>
              </a:lnSpc>
              <a:spcBef>
                <a:spcPts val="0"/>
              </a:spcBef>
              <a:spcAft>
                <a:spcPts val="500"/>
              </a:spcAft>
              <a:buNone/>
            </a:pPr>
            <a:endParaRPr sz="1100">
              <a:solidFill>
                <a:schemeClr val="dk1"/>
              </a:solidFill>
              <a:latin typeface="Leelawadee UI" panose="020B0502040204020203" pitchFamily="34" charset="-34"/>
              <a:ea typeface="Arial"/>
              <a:cs typeface="Leelawadee UI" panose="020B0502040204020203" pitchFamily="34" charset="-34"/>
              <a:sym typeface="Arial"/>
            </a:endParaRPr>
          </a:p>
          <a:p>
            <a:pPr marL="0" lvl="0" indent="0" algn="just" rtl="0">
              <a:lnSpc>
                <a:spcPct val="115000"/>
              </a:lnSpc>
              <a:spcBef>
                <a:spcPts val="0"/>
              </a:spcBef>
              <a:spcAft>
                <a:spcPts val="500"/>
              </a:spcAft>
              <a:buNone/>
            </a:pPr>
            <a:endParaRPr sz="1100">
              <a:solidFill>
                <a:schemeClr val="dk1"/>
              </a:solidFill>
              <a:latin typeface="Leelawadee UI" panose="020B0502040204020203" pitchFamily="34" charset="-34"/>
              <a:ea typeface="Arial"/>
              <a:cs typeface="Leelawadee UI" panose="020B0502040204020203" pitchFamily="34" charset="-34"/>
              <a:sym typeface="Arial"/>
            </a:endParaRPr>
          </a:p>
          <a:p>
            <a:pPr marL="0" lvl="0" indent="-69850" algn="just" rtl="0">
              <a:lnSpc>
                <a:spcPct val="115000"/>
              </a:lnSpc>
              <a:spcBef>
                <a:spcPts val="0"/>
              </a:spcBef>
              <a:spcAft>
                <a:spcPts val="500"/>
              </a:spcAft>
              <a:buClr>
                <a:schemeClr val="dk1"/>
              </a:buClr>
              <a:buSzPct val="100000"/>
              <a:buFont typeface="Arial"/>
              <a:buNone/>
            </a:pPr>
            <a:endParaRPr sz="1100">
              <a:solidFill>
                <a:schemeClr val="dk1"/>
              </a:solidFill>
              <a:latin typeface="Leelawadee UI" panose="020B0502040204020203" pitchFamily="34" charset="-34"/>
              <a:ea typeface="Arial"/>
              <a:cs typeface="Leelawadee UI" panose="020B0502040204020203" pitchFamily="34" charset="-34"/>
              <a:sym typeface="Arial"/>
            </a:endParaRPr>
          </a:p>
          <a:p>
            <a:pPr marL="0" lvl="0" indent="0" algn="just" rtl="0">
              <a:lnSpc>
                <a:spcPct val="115000"/>
              </a:lnSpc>
              <a:spcBef>
                <a:spcPts val="0"/>
              </a:spcBef>
              <a:spcAft>
                <a:spcPts val="500"/>
              </a:spcAft>
              <a:buNone/>
            </a:pPr>
            <a:endParaRPr sz="1100">
              <a:solidFill>
                <a:schemeClr val="dk1"/>
              </a:solidFill>
              <a:latin typeface="Leelawadee UI" panose="020B0502040204020203" pitchFamily="34" charset="-34"/>
              <a:ea typeface="Arial"/>
              <a:cs typeface="Leelawadee UI" panose="020B0502040204020203" pitchFamily="34" charset="-34"/>
              <a:sym typeface="Arial"/>
            </a:endParaRPr>
          </a:p>
          <a:p>
            <a:pPr marL="0" lvl="0" indent="0" algn="just" rtl="0">
              <a:lnSpc>
                <a:spcPct val="115000"/>
              </a:lnSpc>
              <a:spcBef>
                <a:spcPts val="0"/>
              </a:spcBef>
              <a:spcAft>
                <a:spcPts val="500"/>
              </a:spcAft>
              <a:buNone/>
            </a:pPr>
            <a:endParaRPr sz="1100">
              <a:solidFill>
                <a:schemeClr val="dk1"/>
              </a:solidFill>
              <a:latin typeface="Leelawadee UI" panose="020B0502040204020203" pitchFamily="34" charset="-34"/>
              <a:ea typeface="Arial"/>
              <a:cs typeface="Leelawadee UI" panose="020B0502040204020203" pitchFamily="34" charset="-34"/>
              <a:sym typeface="Arial"/>
            </a:endParaRPr>
          </a:p>
          <a:p>
            <a:pPr marL="0" lvl="0" indent="-69850" algn="just" rtl="0">
              <a:lnSpc>
                <a:spcPct val="115000"/>
              </a:lnSpc>
              <a:spcBef>
                <a:spcPts val="0"/>
              </a:spcBef>
              <a:spcAft>
                <a:spcPts val="500"/>
              </a:spcAft>
              <a:buClr>
                <a:schemeClr val="dk1"/>
              </a:buClr>
              <a:buSzPct val="100000"/>
              <a:buFont typeface="Arial"/>
              <a:buNone/>
            </a:pPr>
            <a:endParaRPr sz="1100">
              <a:solidFill>
                <a:schemeClr val="dk1"/>
              </a:solidFill>
              <a:latin typeface="Leelawadee UI" panose="020B0502040204020203" pitchFamily="34" charset="-34"/>
              <a:ea typeface="Arial"/>
              <a:cs typeface="Leelawadee UI" panose="020B0502040204020203" pitchFamily="34" charset="-34"/>
              <a:sym typeface="Arial"/>
            </a:endParaRPr>
          </a:p>
        </p:txBody>
      </p:sp>
      <p:pic>
        <p:nvPicPr>
          <p:cNvPr id="282" name="Shape 282"/>
          <p:cNvPicPr preferRelativeResize="0"/>
          <p:nvPr/>
        </p:nvPicPr>
        <p:blipFill>
          <a:blip r:embed="rId3">
            <a:alphaModFix/>
          </a:blip>
          <a:stretch>
            <a:fillRect/>
          </a:stretch>
        </p:blipFill>
        <p:spPr>
          <a:xfrm>
            <a:off x="675000" y="1600100"/>
            <a:ext cx="4091400" cy="2645300"/>
          </a:xfrm>
          <a:prstGeom prst="rect">
            <a:avLst/>
          </a:prstGeom>
          <a:noFill/>
          <a:ln>
            <a:noFill/>
          </a:ln>
        </p:spPr>
      </p:pic>
      <p:pic>
        <p:nvPicPr>
          <p:cNvPr id="283" name="Shape 283"/>
          <p:cNvPicPr preferRelativeResize="0"/>
          <p:nvPr/>
        </p:nvPicPr>
        <p:blipFill>
          <a:blip r:embed="rId4">
            <a:alphaModFix/>
          </a:blip>
          <a:stretch>
            <a:fillRect/>
          </a:stretch>
        </p:blipFill>
        <p:spPr>
          <a:xfrm>
            <a:off x="4766399" y="1591075"/>
            <a:ext cx="4091399" cy="2663358"/>
          </a:xfrm>
          <a:prstGeom prst="rect">
            <a:avLst/>
          </a:prstGeom>
          <a:noFill/>
          <a:ln>
            <a:noFill/>
          </a:ln>
        </p:spPr>
      </p:pic>
      <p:pic>
        <p:nvPicPr>
          <p:cNvPr id="284" name="Shape 284"/>
          <p:cNvPicPr preferRelativeResize="0"/>
          <p:nvPr/>
        </p:nvPicPr>
        <p:blipFill>
          <a:blip r:embed="rId5">
            <a:alphaModFix/>
          </a:blip>
          <a:stretch>
            <a:fillRect/>
          </a:stretch>
        </p:blipFill>
        <p:spPr>
          <a:xfrm>
            <a:off x="2498312" y="4254412"/>
            <a:ext cx="4657725" cy="2009775"/>
          </a:xfrm>
          <a:prstGeom prst="rect">
            <a:avLst/>
          </a:prstGeom>
          <a:noFill/>
          <a:ln>
            <a:noFill/>
          </a:ln>
        </p:spPr>
      </p:pic>
      <p:sp>
        <p:nvSpPr>
          <p:cNvPr id="285" name="Shape 285"/>
          <p:cNvSpPr txBox="1"/>
          <p:nvPr/>
        </p:nvSpPr>
        <p:spPr>
          <a:xfrm>
            <a:off x="63800" y="6539025"/>
            <a:ext cx="8998385" cy="318975"/>
          </a:xfrm>
          <a:prstGeom prst="rect">
            <a:avLst/>
          </a:prstGeom>
          <a:noFill/>
          <a:ln>
            <a:noFill/>
          </a:ln>
        </p:spPr>
        <p:txBody>
          <a:bodyPr lIns="91425" tIns="91425" rIns="91425" bIns="91425" anchor="t" anchorCtr="0">
            <a:noAutofit/>
          </a:bodyPr>
          <a:lstStyle/>
          <a:p>
            <a:pPr lvl="0">
              <a:spcBef>
                <a:spcPts val="0"/>
              </a:spcBef>
              <a:buNone/>
            </a:pPr>
            <a:r>
              <a:rPr lang="en-US" sz="1000" dirty="0">
                <a:latin typeface="Leelawadee UI" panose="020B0502040204020203" pitchFamily="34" charset="-34"/>
                <a:cs typeface="Leelawadee UI" panose="020B0502040204020203" pitchFamily="34" charset="-34"/>
              </a:rPr>
              <a:t>image source: https://www.researchgate.net/figure/278333846_fig9_Figure-10-Tree-Fat-tree-and-BCube-architecture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1345</Words>
  <Application>Microsoft Office PowerPoint</Application>
  <PresentationFormat>全屏显示(4:3)</PresentationFormat>
  <Paragraphs>84</Paragraphs>
  <Slides>11</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Noto Sans Symbols</vt:lpstr>
      <vt:lpstr>Rockwell</vt:lpstr>
      <vt:lpstr>Arial</vt:lpstr>
      <vt:lpstr>Calibri</vt:lpstr>
      <vt:lpstr>Leelawadee UI</vt:lpstr>
      <vt:lpstr>Times New Roman</vt:lpstr>
      <vt:lpstr>Advantage</vt:lpstr>
      <vt:lpstr>Scalable Data Center Simulation</vt:lpstr>
      <vt:lpstr>Old Data Center Topology</vt:lpstr>
      <vt:lpstr>Fat-Tree Data Center Topology</vt:lpstr>
      <vt:lpstr>Simulations of Data Center Network(DCN)</vt:lpstr>
      <vt:lpstr>Routing Algorithm(1)  Establishment of Routing Tables</vt:lpstr>
      <vt:lpstr>Routing Algorithm(2)  Applying Routing Algorithm</vt:lpstr>
      <vt:lpstr>Flow Classification &amp; Scheduling</vt:lpstr>
      <vt:lpstr>Explanation of Future Alternatives</vt:lpstr>
      <vt:lpstr>BCube V.S. Fat-Tree</vt:lpstr>
      <vt:lpstr>Our ideas: Combine</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Data Center Simulation</dc:title>
  <cp:lastModifiedBy>付译磊</cp:lastModifiedBy>
  <cp:revision>13</cp:revision>
  <dcterms:modified xsi:type="dcterms:W3CDTF">2017-04-19T01:31:41Z</dcterms:modified>
</cp:coreProperties>
</file>