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B45A-1EFF-1644-A826-C55BAC94732D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A82E1-3753-FD4C-8E9E-FC0EBA5C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2E1-3753-FD4C-8E9E-FC0EBA5C7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2E1-3753-FD4C-8E9E-FC0EBA5C7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2E1-3753-FD4C-8E9E-FC0EBA5C7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82E1-3753-FD4C-8E9E-FC0EBA5C7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1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8687-309B-194C-966B-4B6FFBE08F66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751A-DC6F-774C-B230-BC7077F1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3429000"/>
            <a:ext cx="1050894" cy="1050894"/>
          </a:xfrm>
          <a:prstGeom prst="rect">
            <a:avLst/>
          </a:prstGeom>
        </p:spPr>
      </p:pic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27" y="2028601"/>
            <a:ext cx="1050894" cy="1050894"/>
          </a:xfrm>
          <a:prstGeom prst="rect">
            <a:avLst/>
          </a:prstGeom>
        </p:spPr>
      </p:pic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3429001"/>
            <a:ext cx="1050894" cy="105089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2224971" y="2810222"/>
            <a:ext cx="525447" cy="618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3630199" y="2810222"/>
            <a:ext cx="525447" cy="6187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8192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10.2.0.2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8867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10.2.0.3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487" y="205512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10.2.0.1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3151"/>
              </p:ext>
            </p:extLst>
          </p:nvPr>
        </p:nvGraphicFramePr>
        <p:xfrm>
          <a:off x="4994381" y="1712942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0.0.0.2/8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15113" y="3119403"/>
            <a:ext cx="353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upper-level</a:t>
            </a:r>
          </a:p>
          <a:p>
            <a:r>
              <a:rPr lang="en-US" altLang="zh-CN" dirty="0" smtClean="0"/>
              <a:t>switches,</a:t>
            </a:r>
            <a:r>
              <a:rPr lang="zh-CN" altLang="en-US" dirty="0" smtClean="0"/>
              <a:t> 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inter-pod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</a:p>
          <a:p>
            <a:r>
              <a:rPr lang="en-US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0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1934535"/>
            <a:ext cx="1050894" cy="1050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5650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10.0.0.1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641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10.0.1.1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3429000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3429000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1934535"/>
            <a:ext cx="1050894" cy="105089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22429" y="2810222"/>
            <a:ext cx="0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420" y="2810222"/>
            <a:ext cx="0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3"/>
            <a:endCxn id="14" idx="1"/>
          </p:cNvCxnSpPr>
          <p:nvPr/>
        </p:nvCxnSpPr>
        <p:spPr>
          <a:xfrm>
            <a:off x="2750418" y="2459982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0418" y="3976339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51677" y="2810222"/>
            <a:ext cx="1305236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51677" y="2810222"/>
            <a:ext cx="1305236" cy="89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6340" y="1790946"/>
            <a:ext cx="149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10.0.2.1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(load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1)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641" y="178064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10.0.3.1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1607" y="4826411"/>
            <a:ext cx="74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/>
                <a:cs typeface="Arial"/>
              </a:rPr>
              <a:t>Pod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94379"/>
              </p:ext>
            </p:extLst>
          </p:nvPr>
        </p:nvGraphicFramePr>
        <p:xfrm>
          <a:off x="4900310" y="1712942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0.0.0.2/8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09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40" y="3429000"/>
            <a:ext cx="1050894" cy="1050894"/>
          </a:xfrm>
          <a:prstGeom prst="rect">
            <a:avLst/>
          </a:prstGeom>
        </p:spPr>
      </p:pic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43" y="2028601"/>
            <a:ext cx="1050894" cy="1050894"/>
          </a:xfrm>
          <a:prstGeom prst="rect">
            <a:avLst/>
          </a:prstGeom>
        </p:spPr>
      </p:pic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15" y="3429001"/>
            <a:ext cx="1050894" cy="105089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4365087" y="2810222"/>
            <a:ext cx="525447" cy="6187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5770315" y="2810222"/>
            <a:ext cx="525447" cy="61877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8308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.2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8983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</a:t>
            </a:r>
            <a:r>
              <a:rPr lang="en-US" altLang="zh-CN" sz="1400" dirty="0" smtClean="0">
                <a:latin typeface="Arial"/>
                <a:cs typeface="Arial"/>
              </a:rPr>
              <a:t>0</a:t>
            </a:r>
            <a:r>
              <a:rPr lang="en-US" altLang="zh-CN" sz="1400" dirty="0" smtClean="0">
                <a:latin typeface="Arial"/>
                <a:cs typeface="Arial"/>
              </a:rPr>
              <a:t>.3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7603" y="205512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</a:t>
            </a:r>
            <a:r>
              <a:rPr lang="en-US" altLang="zh-CN" sz="1400" dirty="0" smtClean="0">
                <a:latin typeface="Arial"/>
                <a:cs typeface="Arial"/>
              </a:rPr>
              <a:t>0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928952" y="3786156"/>
            <a:ext cx="2363535" cy="964176"/>
          </a:xfrm>
          <a:prstGeom prst="wedgeEllipseCallout">
            <a:avLst>
              <a:gd name="adj1" fmla="val 50529"/>
              <a:gd name="adj2" fmla="val 271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destination</a:t>
            </a:r>
            <a:r>
              <a:rPr lang="zh-CN" altLang="en-US" dirty="0" smtClean="0"/>
              <a:t> </a:t>
            </a:r>
            <a:r>
              <a:rPr lang="zh-CN" altLang="zh-CN" dirty="0" smtClean="0"/>
              <a:t>:</a:t>
            </a:r>
            <a:r>
              <a:rPr lang="en-US" altLang="zh-CN" dirty="0" smtClean="0"/>
              <a:t>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1934535"/>
            <a:ext cx="1050894" cy="1050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5650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10.2.0.1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641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10.2.1.1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36205"/>
              </p:ext>
            </p:extLst>
          </p:nvPr>
        </p:nvGraphicFramePr>
        <p:xfrm>
          <a:off x="4994381" y="1712942"/>
          <a:ext cx="3095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3429000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3429000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1934535"/>
            <a:ext cx="1050894" cy="105089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22429" y="2810222"/>
            <a:ext cx="0" cy="89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420" y="2810222"/>
            <a:ext cx="0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3"/>
            <a:endCxn id="14" idx="1"/>
          </p:cNvCxnSpPr>
          <p:nvPr/>
        </p:nvCxnSpPr>
        <p:spPr>
          <a:xfrm>
            <a:off x="2750418" y="2459982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0418" y="3976339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51677" y="2810222"/>
            <a:ext cx="1305236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51677" y="2810222"/>
            <a:ext cx="1305236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5650" y="178579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10.2.2.1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641" y="178064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10.2.3.1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1607" y="4826411"/>
            <a:ext cx="74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/>
                <a:cs typeface="Arial"/>
              </a:rPr>
              <a:t>Pod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2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39335"/>
              </p:ext>
            </p:extLst>
          </p:nvPr>
        </p:nvGraphicFramePr>
        <p:xfrm>
          <a:off x="4994381" y="3497625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0.0.0.2/8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urved Left Arrow 34"/>
          <p:cNvSpPr/>
          <p:nvPr/>
        </p:nvSpPr>
        <p:spPr>
          <a:xfrm>
            <a:off x="8090111" y="2889549"/>
            <a:ext cx="731520" cy="99067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7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53" y="1934534"/>
            <a:ext cx="1050894" cy="105089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50324"/>
              </p:ext>
            </p:extLst>
          </p:nvPr>
        </p:nvGraphicFramePr>
        <p:xfrm>
          <a:off x="1202553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10.0.0.0/16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10.1.0.0/16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70" y="1934535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18" y="1934535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2" y="1934535"/>
            <a:ext cx="1050894" cy="10508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15725" y="4700645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10.2.2.1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4865" y="19345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10.4.1.1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44653"/>
              </p:ext>
            </p:extLst>
          </p:nvPr>
        </p:nvGraphicFramePr>
        <p:xfrm>
          <a:off x="4865034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(cont’d)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10.2.0.0/16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10.3.0.0/16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18" y="3803640"/>
            <a:ext cx="1050894" cy="105089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24615" y="19345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10.4.1.2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4031" y="1928499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10.4.2.1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9216" y="193422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10.4.2.2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22528" y="2763189"/>
            <a:ext cx="2986755" cy="146978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974504" y="2763190"/>
            <a:ext cx="1340510" cy="13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2504" y="2763190"/>
            <a:ext cx="1" cy="13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67682" y="2763190"/>
            <a:ext cx="1422824" cy="13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5" y="3589507"/>
            <a:ext cx="1050894" cy="105089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30713"/>
              </p:ext>
            </p:extLst>
          </p:nvPr>
        </p:nvGraphicFramePr>
        <p:xfrm>
          <a:off x="1231075" y="465459"/>
          <a:ext cx="3095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10.0.0.0/24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10.0.1.0/24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52" y="3589508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00" y="3589508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4" y="3589508"/>
            <a:ext cx="1050894" cy="10508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0147" y="448651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10.0.2.1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30168"/>
              </p:ext>
            </p:extLst>
          </p:nvPr>
        </p:nvGraphicFramePr>
        <p:xfrm>
          <a:off x="4865034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0.0.0.2/24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0.0.0.3/24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219897" y="448651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10.1.2.1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9313" y="4480478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10.2.2.1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4498" y="4486202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10.3.2.1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9" name="Picture 18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53" y="1928499"/>
            <a:ext cx="1050894" cy="10508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80147" y="1928499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10.4.1.1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16797" y="2821980"/>
            <a:ext cx="0" cy="10700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28457" y="2821980"/>
            <a:ext cx="1705037" cy="1070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3704" y="2680881"/>
            <a:ext cx="3518800" cy="121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2253447" y="2453946"/>
            <a:ext cx="5178166" cy="143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326805" y="1561595"/>
            <a:ext cx="538229" cy="3669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1934535"/>
            <a:ext cx="1050894" cy="1050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5650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10.0.0.1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641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10.0.1.1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3429000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3429000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1934535"/>
            <a:ext cx="1050894" cy="105089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22429" y="2810222"/>
            <a:ext cx="0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420" y="2810222"/>
            <a:ext cx="0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3"/>
            <a:endCxn id="14" idx="1"/>
          </p:cNvCxnSpPr>
          <p:nvPr/>
        </p:nvCxnSpPr>
        <p:spPr>
          <a:xfrm>
            <a:off x="2750418" y="2459982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0418" y="3976339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51677" y="2810222"/>
            <a:ext cx="1305236" cy="89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51677" y="2810222"/>
            <a:ext cx="1305236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5650" y="178579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10.0.2.1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641" y="178064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10.0.3.1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1607" y="4826411"/>
            <a:ext cx="74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/>
                <a:cs typeface="Arial"/>
              </a:rPr>
              <a:t>Pod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0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7032"/>
              </p:ext>
            </p:extLst>
          </p:nvPr>
        </p:nvGraphicFramePr>
        <p:xfrm>
          <a:off x="4900310" y="1712942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0.0.0.2/8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40" y="3429000"/>
            <a:ext cx="1050894" cy="1050894"/>
          </a:xfrm>
          <a:prstGeom prst="rect">
            <a:avLst/>
          </a:prstGeom>
        </p:spPr>
      </p:pic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43" y="2028601"/>
            <a:ext cx="1050894" cy="1050894"/>
          </a:xfrm>
          <a:prstGeom prst="rect">
            <a:avLst/>
          </a:prstGeom>
        </p:spPr>
      </p:pic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15" y="3429001"/>
            <a:ext cx="1050894" cy="105089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0"/>
          </p:cNvCxnSpPr>
          <p:nvPr/>
        </p:nvCxnSpPr>
        <p:spPr>
          <a:xfrm flipV="1">
            <a:off x="4365087" y="2810222"/>
            <a:ext cx="525447" cy="6187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5770315" y="2810222"/>
            <a:ext cx="525447" cy="61877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8308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10.0.1.2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8983" y="4612700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10.0.1.3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7603" y="205512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10.0.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928952" y="3786156"/>
            <a:ext cx="2363535" cy="964176"/>
          </a:xfrm>
          <a:prstGeom prst="wedgeEllipseCallout">
            <a:avLst>
              <a:gd name="adj1" fmla="val 50529"/>
              <a:gd name="adj2" fmla="val 271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destination</a:t>
            </a:r>
            <a:r>
              <a:rPr lang="zh-CN" altLang="en-US" dirty="0" smtClean="0"/>
              <a:t> </a:t>
            </a:r>
            <a:r>
              <a:rPr lang="zh-CN" altLang="zh-CN" dirty="0" smtClean="0"/>
              <a:t>:</a:t>
            </a:r>
            <a:r>
              <a:rPr lang="en-US" altLang="zh-CN" dirty="0" smtClean="0"/>
              <a:t>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1934535"/>
            <a:ext cx="1050894" cy="1050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5650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10.2.0.1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641" y="45186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10.2.1.1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8524"/>
              </p:ext>
            </p:extLst>
          </p:nvPr>
        </p:nvGraphicFramePr>
        <p:xfrm>
          <a:off x="4994381" y="1712942"/>
          <a:ext cx="3095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4" y="3429000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3429000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99" y="1934535"/>
            <a:ext cx="1050894" cy="105089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22429" y="2810222"/>
            <a:ext cx="0" cy="893627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420" y="2810222"/>
            <a:ext cx="0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3"/>
            <a:endCxn id="14" idx="1"/>
          </p:cNvCxnSpPr>
          <p:nvPr/>
        </p:nvCxnSpPr>
        <p:spPr>
          <a:xfrm>
            <a:off x="2750418" y="2459982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0418" y="3976339"/>
            <a:ext cx="8797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51677" y="2810222"/>
            <a:ext cx="1305236" cy="893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51677" y="2810222"/>
            <a:ext cx="1305236" cy="89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1399" y="1802704"/>
            <a:ext cx="154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10.2.2.1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(load: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1)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641" y="1780646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10.2.3.1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1607" y="4826411"/>
            <a:ext cx="74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/>
                <a:cs typeface="Arial"/>
              </a:rPr>
              <a:t>Pod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en-US" altLang="zh-CN" sz="1600" b="1" dirty="0" smtClean="0">
                <a:latin typeface="Arial"/>
                <a:cs typeface="Arial"/>
              </a:rPr>
              <a:t>2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85100"/>
              </p:ext>
            </p:extLst>
          </p:nvPr>
        </p:nvGraphicFramePr>
        <p:xfrm>
          <a:off x="4994381" y="3497625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0.0.0.2/8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urved Left Arrow 34"/>
          <p:cNvSpPr/>
          <p:nvPr/>
        </p:nvSpPr>
        <p:spPr>
          <a:xfrm>
            <a:off x="8090111" y="2889549"/>
            <a:ext cx="731520" cy="99067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845" y="379167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53" y="1934534"/>
            <a:ext cx="1050894" cy="105089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65001"/>
              </p:ext>
            </p:extLst>
          </p:nvPr>
        </p:nvGraphicFramePr>
        <p:xfrm>
          <a:off x="1202553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10.0.0.0/16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10.1.0.0/16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70" y="1934535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18" y="1934535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2" y="1934535"/>
            <a:ext cx="1050894" cy="10508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15725" y="4700645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10.2.2.</a:t>
            </a:r>
            <a:r>
              <a:rPr lang="en-US" altLang="zh-CN" sz="1400" dirty="0" smtClean="0">
                <a:latin typeface="Arial"/>
                <a:cs typeface="Arial"/>
              </a:rPr>
              <a:t>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93" y="1934534"/>
            <a:ext cx="149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10.4.1.1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(load</a:t>
            </a:r>
            <a:r>
              <a:rPr lang="zh-CN" altLang="en-US" sz="14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latin typeface="Arial"/>
                <a:cs typeface="Arial"/>
              </a:rPr>
              <a:t>1)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71160"/>
              </p:ext>
            </p:extLst>
          </p:nvPr>
        </p:nvGraphicFramePr>
        <p:xfrm>
          <a:off x="4865034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(cont’d)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10.2.0.0/16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10.3.0.0/16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18" y="3803640"/>
            <a:ext cx="1050894" cy="105089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24615" y="1934534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10.4.1.2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4031" y="1928499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10.4.2.1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9216" y="193422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10.4.2.2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22528" y="2763189"/>
            <a:ext cx="2986755" cy="1469781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974504" y="2763190"/>
            <a:ext cx="1340510" cy="13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2504" y="2763190"/>
            <a:ext cx="1" cy="13521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867682" y="2763190"/>
            <a:ext cx="1422824" cy="1352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5" y="3589507"/>
            <a:ext cx="1050894" cy="105089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76267"/>
              </p:ext>
            </p:extLst>
          </p:nvPr>
        </p:nvGraphicFramePr>
        <p:xfrm>
          <a:off x="1231075" y="465459"/>
          <a:ext cx="3095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310023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10.0.0.0/24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10.0.1.0/24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52" y="3589508"/>
            <a:ext cx="1050894" cy="1050894"/>
          </a:xfrm>
          <a:prstGeom prst="rect">
            <a:avLst/>
          </a:prstGeom>
        </p:spPr>
      </p:pic>
      <p:pic>
        <p:nvPicPr>
          <p:cNvPr id="13" name="Picture 12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00" y="3589508"/>
            <a:ext cx="1050894" cy="1050894"/>
          </a:xfrm>
          <a:prstGeom prst="rect">
            <a:avLst/>
          </a:prstGeom>
        </p:spPr>
      </p:pic>
      <p:pic>
        <p:nvPicPr>
          <p:cNvPr id="14" name="Picture 13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4" y="3589508"/>
            <a:ext cx="1050894" cy="10508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0147" y="448651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10.0.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.1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3372"/>
              </p:ext>
            </p:extLst>
          </p:nvPr>
        </p:nvGraphicFramePr>
        <p:xfrm>
          <a:off x="4865034" y="831219"/>
          <a:ext cx="30957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65"/>
                <a:gridCol w="15478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0.0.0.2/24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100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0.0.0.3/24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219897" y="4486513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10.1.</a:t>
            </a:r>
            <a:r>
              <a:rPr lang="en-US" altLang="zh-CN" sz="1400" dirty="0" smtClean="0">
                <a:latin typeface="Arial"/>
                <a:cs typeface="Arial"/>
              </a:rPr>
              <a:t>3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9313" y="4480478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10.2.</a:t>
            </a:r>
            <a:r>
              <a:rPr lang="en-US" altLang="zh-CN" sz="1400" dirty="0" smtClean="0">
                <a:latin typeface="Arial"/>
                <a:cs typeface="Arial"/>
              </a:rPr>
              <a:t>3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94498" y="4486202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10.3.</a:t>
            </a:r>
            <a:r>
              <a:rPr lang="en-US" altLang="zh-CN" sz="1400" dirty="0" smtClean="0">
                <a:latin typeface="Arial"/>
                <a:cs typeface="Arial"/>
              </a:rPr>
              <a:t>3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9" name="Picture 18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57" y="1928499"/>
            <a:ext cx="1050894" cy="10508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9313" y="1928499"/>
            <a:ext cx="83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10.4.</a:t>
            </a:r>
            <a:r>
              <a:rPr lang="en-US" altLang="zh-CN" sz="1400" dirty="0" smtClean="0">
                <a:latin typeface="Arial"/>
                <a:cs typeface="Arial"/>
              </a:rPr>
              <a:t>2</a:t>
            </a:r>
            <a:r>
              <a:rPr lang="en-US" altLang="zh-CN" sz="1400" dirty="0" smtClean="0">
                <a:latin typeface="Arial"/>
                <a:cs typeface="Arial"/>
              </a:rPr>
              <a:t>.1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326805" y="1561595"/>
            <a:ext cx="538229" cy="3669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63733" y="2645607"/>
            <a:ext cx="3143324" cy="1269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80431" y="2751431"/>
            <a:ext cx="1481619" cy="116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5469" y="2751431"/>
            <a:ext cx="0" cy="116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38235" y="2645607"/>
            <a:ext cx="1316995" cy="1269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2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286</Words>
  <Application>Microsoft Macintosh PowerPoint</Application>
  <PresentationFormat>On-screen Show (4:3)</PresentationFormat>
  <Paragraphs>153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Wen</dc:creator>
  <cp:lastModifiedBy>Lisa Wen</cp:lastModifiedBy>
  <cp:revision>14</cp:revision>
  <cp:lastPrinted>2017-04-18T09:00:50Z</cp:lastPrinted>
  <dcterms:created xsi:type="dcterms:W3CDTF">2017-04-18T08:51:36Z</dcterms:created>
  <dcterms:modified xsi:type="dcterms:W3CDTF">2017-04-18T10:46:23Z</dcterms:modified>
</cp:coreProperties>
</file>