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54" r:id="rId2"/>
    <p:sldId id="355" r:id="rId3"/>
    <p:sldId id="363" r:id="rId4"/>
    <p:sldId id="322" r:id="rId5"/>
    <p:sldId id="259" r:id="rId6"/>
    <p:sldId id="261" r:id="rId7"/>
    <p:sldId id="359" r:id="rId8"/>
    <p:sldId id="314" r:id="rId9"/>
    <p:sldId id="267" r:id="rId10"/>
    <p:sldId id="263" r:id="rId11"/>
    <p:sldId id="341" r:id="rId12"/>
    <p:sldId id="335" r:id="rId13"/>
    <p:sldId id="269" r:id="rId14"/>
    <p:sldId id="270" r:id="rId15"/>
    <p:sldId id="360" r:id="rId16"/>
    <p:sldId id="278" r:id="rId17"/>
    <p:sldId id="309" r:id="rId18"/>
    <p:sldId id="362" r:id="rId19"/>
    <p:sldId id="352" r:id="rId20"/>
    <p:sldId id="317" r:id="rId21"/>
    <p:sldId id="35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p15:clr>
            <a:srgbClr val="A4A3A4"/>
          </p15:clr>
        </p15:guide>
        <p15:guide id="2" pos="51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F47"/>
    <a:srgbClr val="FFC000"/>
    <a:srgbClr val="B12725"/>
    <a:srgbClr val="05BAC8"/>
    <a:srgbClr val="21AB82"/>
    <a:srgbClr val="F14124"/>
    <a:srgbClr val="5DCEAF"/>
    <a:srgbClr val="1A92A2"/>
    <a:srgbClr val="F69230"/>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3895" autoAdjust="0"/>
  </p:normalViewPr>
  <p:slideViewPr>
    <p:cSldViewPr snapToGrid="0">
      <p:cViewPr varScale="1">
        <p:scale>
          <a:sx n="74" d="100"/>
          <a:sy n="74" d="100"/>
        </p:scale>
        <p:origin x="852" y="72"/>
      </p:cViewPr>
      <p:guideLst>
        <p:guide orient="horz" pos="1049"/>
        <p:guide pos="5155"/>
      </p:guideLst>
    </p:cSldViewPr>
  </p:slideViewPr>
  <p:notesTextViewPr>
    <p:cViewPr>
      <p:scale>
        <a:sx n="66" d="100"/>
        <a:sy n="66" d="100"/>
      </p:scale>
      <p:origin x="0" y="0"/>
    </p:cViewPr>
  </p:notesTextViewPr>
  <p:sorterViewPr>
    <p:cViewPr>
      <p:scale>
        <a:sx n="60" d="100"/>
        <a:sy n="60" d="100"/>
      </p:scale>
      <p:origin x="0" y="3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2022/7/9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lIns="121917" tIns="60958" rIns="121917" bIns="60958"/>
          <a:lstStyle/>
          <a:p>
            <a:r>
              <a:rPr lang="zh-CN" altLang="en-US"/>
              <a:t>单击此处编辑母版标题样式</a:t>
            </a:r>
          </a:p>
        </p:txBody>
      </p:sp>
      <p:sp>
        <p:nvSpPr>
          <p:cNvPr id="3" name="日期占位符 2"/>
          <p:cNvSpPr>
            <a:spLocks noGrp="1"/>
          </p:cNvSpPr>
          <p:nvPr>
            <p:ph type="dt" sz="half" idx="10"/>
          </p:nvPr>
        </p:nvSpPr>
        <p:spPr>
          <a:xfrm>
            <a:off x="838200" y="6356351"/>
            <a:ext cx="2743200" cy="365125"/>
          </a:xfrm>
          <a:prstGeom prst="rect">
            <a:avLst/>
          </a:prstGeom>
        </p:spPr>
        <p:txBody>
          <a:bodyPr lIns="121917" tIns="60958" rIns="121917" bIns="60958"/>
          <a:lstStyle>
            <a:lvl1pPr>
              <a:defRPr/>
            </a:lvl1pPr>
          </a:lstStyle>
          <a:p>
            <a:fld id="{80F42DC0-2E3F-F440-A3AA-64F0AA1F84F2}" type="datetime1">
              <a:rPr lang="zh-CN" altLang="en-US"/>
              <a:t>2022/7/9</a:t>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a:prstGeom prst="rect">
            <a:avLst/>
          </a:prstGeom>
        </p:spPr>
        <p:txBody>
          <a:bodyPr lIns="121917" tIns="60958" rIns="121917" bIns="60958"/>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a:prstGeom prst="rect">
            <a:avLst/>
          </a:prstGeom>
        </p:spPr>
        <p:txBody>
          <a:bodyPr lIns="121917" tIns="60958" rIns="121917" bIns="60958"/>
          <a:lstStyle>
            <a:lvl1pPr>
              <a:defRPr/>
            </a:lvl1pPr>
          </a:lstStyle>
          <a:p>
            <a:fld id="{C5FC99A0-26D8-5E4B-82FB-70809BCEE9F6}" type="slidenum">
              <a:rPr lang="zh-CN" altLang="en-US"/>
              <a:t>‹#›</a:t>
            </a:fld>
            <a:endParaRPr lang="zh-CN" altLang="en-US" sz="19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研究方法与思路</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关键技术与难点</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成果与应用</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相关建议</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论文总结</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46798" y="2619510"/>
            <a:ext cx="4487127" cy="584775"/>
          </a:xfrm>
          <a:prstGeom prst="rect">
            <a:avLst/>
          </a:prstGeom>
          <a:noFill/>
        </p:spPr>
        <p:txBody>
          <a:bodyPr wrap="none" rtlCol="0">
            <a:spAutoFit/>
          </a:bodyPr>
          <a:lstStyle/>
          <a:p>
            <a:pPr algn="ct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山西农业大学     软件系</a:t>
            </a:r>
            <a:endParaRPr lang="en-US" altLang="zh-CN" sz="32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360840" y="3204285"/>
            <a:ext cx="7470315" cy="1015663"/>
          </a:xfrm>
          <a:prstGeom prst="rect">
            <a:avLst/>
          </a:prstGeom>
        </p:spPr>
        <p:txBody>
          <a:bodyPr wrap="none">
            <a:spAutoFit/>
          </a:bodyPr>
          <a:lstStyle/>
          <a:p>
            <a:pPr algn="ctr"/>
            <a:r>
              <a:rPr lang="zh-CN" altLang="en-US" sz="6000" b="1" spc="300" dirty="0">
                <a:solidFill>
                  <a:schemeClr val="bg1">
                    <a:lumMod val="95000"/>
                  </a:schemeClr>
                </a:solidFill>
                <a:latin typeface="微软雅黑" panose="020B0503020204020204" pitchFamily="34" charset="-122"/>
                <a:ea typeface="微软雅黑" panose="020B0503020204020204" pitchFamily="34" charset="-122"/>
              </a:rPr>
              <a:t>基于</a:t>
            </a:r>
            <a:r>
              <a:rPr lang="en-US" altLang="zh-CN" sz="6000" b="1" spc="300" dirty="0" err="1">
                <a:solidFill>
                  <a:schemeClr val="bg1">
                    <a:lumMod val="95000"/>
                  </a:schemeClr>
                </a:solidFill>
                <a:latin typeface="微软雅黑" panose="020B0503020204020204" pitchFamily="34" charset="-122"/>
                <a:ea typeface="微软雅黑" panose="020B0503020204020204" pitchFamily="34" charset="-122"/>
              </a:rPr>
              <a:t>ssm</a:t>
            </a:r>
            <a:r>
              <a:rPr lang="zh-CN" altLang="en-US" sz="6000" b="1" spc="300" dirty="0">
                <a:solidFill>
                  <a:schemeClr val="bg1">
                    <a:lumMod val="95000"/>
                  </a:schemeClr>
                </a:solidFill>
                <a:latin typeface="微软雅黑" panose="020B0503020204020204" pitchFamily="34" charset="-122"/>
                <a:ea typeface="微软雅黑" panose="020B0503020204020204" pitchFamily="34" charset="-122"/>
              </a:rPr>
              <a:t>的电商网站</a:t>
            </a:r>
          </a:p>
        </p:txBody>
      </p:sp>
      <p:sp>
        <p:nvSpPr>
          <p:cNvPr id="8" name="矩形 7"/>
          <p:cNvSpPr/>
          <p:nvPr/>
        </p:nvSpPr>
        <p:spPr>
          <a:xfrm>
            <a:off x="3042363" y="4162777"/>
            <a:ext cx="6096000" cy="1082669"/>
          </a:xfrm>
          <a:prstGeom prst="rect">
            <a:avLst/>
          </a:prstGeom>
        </p:spPr>
        <p:txBody>
          <a:bodyPr>
            <a:spAutoFit/>
          </a:bodyPr>
          <a:lstStyle/>
          <a:p>
            <a:pPr algn="ctr">
              <a:lnSpc>
                <a:spcPct val="120000"/>
              </a:lnSpc>
            </a:pPr>
            <a:r>
              <a:rPr lang="en-US" altLang="zh-CN" sz="2800" b="1" dirty="0">
                <a:solidFill>
                  <a:srgbClr val="FCB813"/>
                </a:solidFill>
                <a:latin typeface="微软雅黑" panose="020B0503020204020204" pitchFamily="34" charset="-122"/>
                <a:ea typeface="微软雅黑" panose="020B0503020204020204" pitchFamily="34" charset="-122"/>
              </a:rPr>
              <a:t>Shanxi agricultural </a:t>
            </a:r>
            <a:r>
              <a:rPr lang="en-US" altLang="zh-CN" sz="2800" b="1" dirty="0" err="1">
                <a:solidFill>
                  <a:srgbClr val="FCB813"/>
                </a:solidFill>
                <a:latin typeface="微软雅黑" panose="020B0503020204020204" pitchFamily="34" charset="-122"/>
                <a:ea typeface="微软雅黑" panose="020B0503020204020204" pitchFamily="34" charset="-122"/>
              </a:rPr>
              <a:t>university</a:t>
            </a:r>
            <a:r>
              <a:rPr lang="en-US" altLang="zh-CN" sz="2000" b="1" dirty="0" err="1">
                <a:solidFill>
                  <a:srgbClr val="FCB813"/>
                </a:solidFill>
                <a:latin typeface="微软雅黑" panose="020B0503020204020204" pitchFamily="34" charset="-122"/>
                <a:ea typeface="微软雅黑" panose="020B0503020204020204" pitchFamily="34" charset="-122"/>
              </a:rPr>
              <a:t>Defense</a:t>
            </a:r>
            <a:r>
              <a:rPr lang="en-US" altLang="zh-CN" sz="2000" b="1" dirty="0">
                <a:solidFill>
                  <a:srgbClr val="FCB813"/>
                </a:solidFill>
                <a:latin typeface="微软雅黑" panose="020B0503020204020204" pitchFamily="34" charset="-122"/>
                <a:ea typeface="微软雅黑" panose="020B0503020204020204" pitchFamily="34" charset="-122"/>
              </a:rPr>
              <a:t> </a:t>
            </a:r>
            <a:endParaRPr lang="zh-CN" altLang="en-US" sz="2000" b="1" dirty="0">
              <a:solidFill>
                <a:srgbClr val="FCB813"/>
              </a:solidFill>
              <a:latin typeface="微软雅黑" panose="020B0503020204020204" pitchFamily="34" charset="-122"/>
              <a:ea typeface="微软雅黑" panose="020B0503020204020204" pitchFamily="34" charset="-122"/>
            </a:endParaRPr>
          </a:p>
        </p:txBody>
      </p:sp>
      <p:sp>
        <p:nvSpPr>
          <p:cNvPr id="28" name="任意多边形 27"/>
          <p:cNvSpPr/>
          <p:nvPr/>
        </p:nvSpPr>
        <p:spPr>
          <a:xfrm flipH="1">
            <a:off x="4323653" y="5256050"/>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rot="10800000">
            <a:off x="11472214" y="-594773"/>
            <a:ext cx="719786" cy="7462505"/>
            <a:chOff x="-11273" y="-594773"/>
            <a:chExt cx="719786" cy="7462505"/>
          </a:xfrm>
        </p:grpSpPr>
        <p:sp>
          <p:nvSpPr>
            <p:cNvPr id="26" name="等腰三角形 2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等腰三角形 28"/>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等腰三角形 31"/>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等腰三角形 39"/>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2" name="组合 41"/>
          <p:cNvGrpSpPr/>
          <p:nvPr/>
        </p:nvGrpSpPr>
        <p:grpSpPr>
          <a:xfrm>
            <a:off x="-11273" y="-594773"/>
            <a:ext cx="719786" cy="7462505"/>
            <a:chOff x="-11273" y="-594773"/>
            <a:chExt cx="719786" cy="7462505"/>
          </a:xfrm>
        </p:grpSpPr>
        <p:sp>
          <p:nvSpPr>
            <p:cNvPr id="43" name="等腰三角形 42"/>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等腰三角形 43"/>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等腰三角形 44"/>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等腰三角形 5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5" name="Freeform 284"/>
          <p:cNvSpPr>
            <a:spLocks noEditPoints="1"/>
          </p:cNvSpPr>
          <p:nvPr/>
        </p:nvSpPr>
        <p:spPr bwMode="auto">
          <a:xfrm>
            <a:off x="5153086" y="882960"/>
            <a:ext cx="1914405" cy="1419137"/>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rgbClr val="5DCEAF"/>
          </a:solidFill>
          <a:ln>
            <a:noFill/>
          </a:ln>
        </p:spPr>
        <p:txBody>
          <a:bodyPr vert="horz" wrap="square" lIns="91440" tIns="45720" rIns="91440" bIns="45720" numCol="1" anchor="t" anchorCtr="0" compatLnSpc="1"/>
          <a:lstStyle/>
          <a:p>
            <a:endParaRPr lang="zh-CN" altLang="en-US"/>
          </a:p>
        </p:txBody>
      </p:sp>
      <p:sp>
        <p:nvSpPr>
          <p:cNvPr id="57" name="TextBox 25"/>
          <p:cNvSpPr txBox="1"/>
          <p:nvPr/>
        </p:nvSpPr>
        <p:spPr>
          <a:xfrm>
            <a:off x="4276753" y="5286222"/>
            <a:ext cx="3638495" cy="338554"/>
          </a:xfrm>
          <a:prstGeom prst="rect">
            <a:avLst/>
          </a:prstGeom>
          <a:no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600" dirty="0"/>
              <a:t>答辩人：于亚策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par>
                                <p:cTn id="9" presetID="1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left)">
                                      <p:cBhvr>
                                        <p:cTn id="12" dur="500"/>
                                        <p:tgtEl>
                                          <p:spTgt spid="25"/>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anim calcmode="lin" valueType="num">
                                      <p:cBhvr>
                                        <p:cTn id="17" dur="500" fill="hold"/>
                                        <p:tgtEl>
                                          <p:spTgt spid="55"/>
                                        </p:tgtEl>
                                        <p:attrNameLst>
                                          <p:attrName>ppt_x</p:attrName>
                                        </p:attrNameLst>
                                      </p:cBhvr>
                                      <p:tavLst>
                                        <p:tav tm="0">
                                          <p:val>
                                            <p:strVal val="#ppt_x"/>
                                          </p:val>
                                        </p:tav>
                                        <p:tav tm="100000">
                                          <p:val>
                                            <p:strVal val="#ppt_x"/>
                                          </p:val>
                                        </p:tav>
                                      </p:tavLst>
                                    </p:anim>
                                    <p:anim calcmode="lin" valueType="num">
                                      <p:cBhvr>
                                        <p:cTn id="18" dur="500" fill="hold"/>
                                        <p:tgtEl>
                                          <p:spTgt spid="55"/>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1000"/>
                                        <p:tgtEl>
                                          <p:spTgt spid="7"/>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par>
                                <p:cTn id="28" presetID="9"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par>
                          <p:cTn id="31" fill="hold">
                            <p:stCondLst>
                              <p:cond delay="2500"/>
                            </p:stCondLst>
                            <p:childTnLst>
                              <p:par>
                                <p:cTn id="32" presetID="49" presetClass="entr" presetSubtype="0" decel="10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 calcmode="lin" valueType="num">
                                      <p:cBhvr>
                                        <p:cTn id="42" dur="500" fill="hold"/>
                                        <p:tgtEl>
                                          <p:spTgt spid="57"/>
                                        </p:tgtEl>
                                        <p:attrNameLst>
                                          <p:attrName>style.rotation</p:attrName>
                                        </p:attrNameLst>
                                      </p:cBhvr>
                                      <p:tavLst>
                                        <p:tav tm="0">
                                          <p:val>
                                            <p:fltVal val="360"/>
                                          </p:val>
                                        </p:tav>
                                        <p:tav tm="100000">
                                          <p:val>
                                            <p:fltVal val="0"/>
                                          </p:val>
                                        </p:tav>
                                      </p:tavLst>
                                    </p:anim>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8" grpId="0" animBg="1"/>
      <p:bldP spid="55" grpId="0" animBg="1"/>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研究方案</a:t>
            </a:r>
          </a:p>
        </p:txBody>
      </p:sp>
      <p:grpSp>
        <p:nvGrpSpPr>
          <p:cNvPr id="12" name="组合 11"/>
          <p:cNvGrpSpPr/>
          <p:nvPr/>
        </p:nvGrpSpPr>
        <p:grpSpPr>
          <a:xfrm>
            <a:off x="5334856" y="570216"/>
            <a:ext cx="263341" cy="395013"/>
            <a:chOff x="5284519" y="1508166"/>
            <a:chExt cx="213756" cy="427512"/>
          </a:xfrm>
        </p:grpSpPr>
        <p:cxnSp>
          <p:nvCxnSpPr>
            <p:cNvPr id="13" name="直接连接符 1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6012A5D4-E4AC-45E6-7420-6B664F6E1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144" y="1438882"/>
            <a:ext cx="7954485" cy="48489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666746" y="515424"/>
            <a:ext cx="1500714" cy="54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方案</a:t>
            </a:r>
            <a:r>
              <a:rPr lang="en-US" altLang="zh-CN" sz="2935" b="1" dirty="0" err="1">
                <a:solidFill>
                  <a:schemeClr val="tx1">
                    <a:lumMod val="75000"/>
                    <a:lumOff val="25000"/>
                  </a:schemeClr>
                </a:solidFill>
                <a:latin typeface="Arial" panose="020B0604020202020204" pitchFamily="34" charset="0"/>
                <a:cs typeface="Arial" panose="020B0604020202020204" pitchFamily="34" charset="0"/>
              </a:rPr>
              <a:t>ing</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042950"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Freeform 6"/>
          <p:cNvSpPr/>
          <p:nvPr/>
        </p:nvSpPr>
        <p:spPr bwMode="auto">
          <a:xfrm>
            <a:off x="9046982" y="2222333"/>
            <a:ext cx="2485774" cy="1513561"/>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FFC000">
              <a:alpha val="80000"/>
            </a:srgbClr>
          </a:solidFill>
          <a:ln>
            <a:noFill/>
          </a:ln>
          <a:effectLst/>
        </p:spPr>
        <p:txBody>
          <a:bodyPr vert="horz" wrap="square" lIns="91440" tIns="756000" rIns="91440" bIns="45720" numCol="1" anchor="t" anchorCtr="0" compatLnSpc="1"/>
          <a:lstStyle/>
          <a:p>
            <a:pPr algn="ctr">
              <a:lnSpc>
                <a:spcPts val="1500"/>
              </a:lnSpc>
            </a:pPr>
            <a:r>
              <a:rPr lang="en-US" altLang="zh-CN" sz="5400" dirty="0">
                <a:solidFill>
                  <a:schemeClr val="bg1"/>
                </a:solidFill>
                <a:latin typeface="微软雅黑" panose="020B0503020204020204" pitchFamily="34" charset="-122"/>
                <a:ea typeface="微软雅黑" panose="020B0503020204020204" pitchFamily="34" charset="-122"/>
                <a:cs typeface="UKIJ Qolyazma" pitchFamily="18" charset="0"/>
              </a:rPr>
              <a:t>72</a:t>
            </a:r>
            <a:r>
              <a:rPr lang="en-US" altLang="zh-CN" sz="2400" dirty="0">
                <a:solidFill>
                  <a:schemeClr val="bg1"/>
                </a:solidFill>
                <a:latin typeface="微软雅黑" panose="020B0503020204020204" pitchFamily="34" charset="-122"/>
                <a:ea typeface="微软雅黑" panose="020B0503020204020204" pitchFamily="34" charset="-122"/>
                <a:cs typeface="UKIJ Qolyazma" pitchFamily="18" charset="0"/>
              </a:rPr>
              <a:t>%</a:t>
            </a:r>
          </a:p>
          <a:p>
            <a:pPr algn="ctr">
              <a:lnSpc>
                <a:spcPts val="1500"/>
              </a:lnSpc>
            </a:pPr>
            <a:r>
              <a:rPr lang="zh-CN" altLang="en-US" sz="1200" dirty="0">
                <a:solidFill>
                  <a:schemeClr val="bg1"/>
                </a:solidFill>
                <a:latin typeface="微软雅黑" panose="020B0503020204020204" pitchFamily="34" charset="-122"/>
                <a:ea typeface="微软雅黑" panose="020B0503020204020204" pitchFamily="34" charset="-122"/>
              </a:rPr>
              <a:t>。</a:t>
            </a:r>
          </a:p>
        </p:txBody>
      </p:sp>
      <p:sp>
        <p:nvSpPr>
          <p:cNvPr id="7" name="Freeform 7"/>
          <p:cNvSpPr/>
          <p:nvPr/>
        </p:nvSpPr>
        <p:spPr bwMode="auto">
          <a:xfrm>
            <a:off x="9046982" y="3945804"/>
            <a:ext cx="2485774" cy="931705"/>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21AB82">
              <a:alpha val="80000"/>
            </a:srgbClr>
          </a:solidFill>
          <a:ln>
            <a:noFill/>
          </a:ln>
          <a:effectLst/>
        </p:spPr>
        <p:txBody>
          <a:bodyPr vert="horz" wrap="square" lIns="91440" tIns="612000" rIns="91440" bIns="45720" numCol="1" anchor="t" anchorCtr="0" compatLnSpc="1"/>
          <a:lstStyle/>
          <a:p>
            <a:pPr lvl="0" algn="ctr">
              <a:lnSpc>
                <a:spcPts val="1500"/>
              </a:lnSpc>
            </a:pPr>
            <a:r>
              <a:rPr lang="en-US" altLang="zh-CN" sz="5400">
                <a:solidFill>
                  <a:prstClr val="white"/>
                </a:solidFill>
                <a:latin typeface="微软雅黑" panose="020B0503020204020204" pitchFamily="34" charset="-122"/>
                <a:ea typeface="微软雅黑" panose="020B0503020204020204" pitchFamily="34" charset="-122"/>
                <a:cs typeface="UKIJ Qolyazma" pitchFamily="18" charset="0"/>
              </a:rPr>
              <a:t>28</a:t>
            </a:r>
            <a:r>
              <a:rPr lang="en-US" altLang="zh-CN" sz="2400">
                <a:solidFill>
                  <a:prstClr val="white"/>
                </a:solidFill>
                <a:latin typeface="微软雅黑" panose="020B0503020204020204" pitchFamily="34" charset="-122"/>
                <a:ea typeface="微软雅黑" panose="020B0503020204020204" pitchFamily="34" charset="-122"/>
                <a:cs typeface="UKIJ Qolyazma" pitchFamily="18" charset="0"/>
              </a:rPr>
              <a:t>%</a:t>
            </a:r>
          </a:p>
          <a:p>
            <a:endParaRPr lang="zh-CN" altLang="en-US">
              <a:latin typeface="微软雅黑" panose="020B0503020204020204" pitchFamily="34" charset="-122"/>
              <a:ea typeface="微软雅黑" panose="020B0503020204020204" pitchFamily="34" charset="-122"/>
            </a:endParaRPr>
          </a:p>
        </p:txBody>
      </p:sp>
      <p:cxnSp>
        <p:nvCxnSpPr>
          <p:cNvPr id="8" name="直接连接符 7"/>
          <p:cNvCxnSpPr>
            <a:stCxn id="6" idx="6"/>
          </p:cNvCxnSpPr>
          <p:nvPr/>
        </p:nvCxnSpPr>
        <p:spPr>
          <a:xfrm flipH="1">
            <a:off x="2566262" y="3735894"/>
            <a:ext cx="64807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0"/>
          </p:cNvCxnSpPr>
          <p:nvPr/>
        </p:nvCxnSpPr>
        <p:spPr>
          <a:xfrm flipH="1">
            <a:off x="2566262" y="3945804"/>
            <a:ext cx="64807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13"/>
          <p:cNvSpPr txBox="1"/>
          <p:nvPr/>
        </p:nvSpPr>
        <p:spPr>
          <a:xfrm flipH="1">
            <a:off x="2566262" y="2248072"/>
            <a:ext cx="2786907" cy="430887"/>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zh-CN" altLang="en-US" dirty="0"/>
              <a:t>商城后台管理系统</a:t>
            </a:r>
          </a:p>
        </p:txBody>
      </p:sp>
      <p:sp>
        <p:nvSpPr>
          <p:cNvPr id="11" name="TextBox 14"/>
          <p:cNvSpPr txBox="1"/>
          <p:nvPr/>
        </p:nvSpPr>
        <p:spPr>
          <a:xfrm>
            <a:off x="2566262" y="2658327"/>
            <a:ext cx="5976664" cy="932563"/>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管理商城，管理商品，管理用户</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注册登录，找回密码，订单管理，分析数据推荐商品商品类别管理，商品管理，商品图片管理，用户管理，订单管理等模块。</a:t>
            </a:r>
          </a:p>
        </p:txBody>
      </p:sp>
      <p:sp>
        <p:nvSpPr>
          <p:cNvPr id="12" name="TextBox 15"/>
          <p:cNvSpPr txBox="1"/>
          <p:nvPr/>
        </p:nvSpPr>
        <p:spPr>
          <a:xfrm flipH="1">
            <a:off x="2566262" y="4159701"/>
            <a:ext cx="2786907" cy="430887"/>
          </a:xfrm>
          <a:prstGeom prst="rect">
            <a:avLst/>
          </a:prstGeom>
          <a:noFill/>
          <a:ln>
            <a:noFill/>
          </a:ln>
        </p:spPr>
        <p:txBody>
          <a:bodyPr wrap="square" lIns="91434" tIns="45717" rIns="91434" bIns="45717">
            <a:spAutoFit/>
          </a:bodyPr>
          <a:lstStyle>
            <a:defPPr>
              <a:defRPr lang="zh-CN"/>
            </a:defPPr>
            <a:lvl1pP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商城购物</a:t>
            </a:r>
          </a:p>
        </p:txBody>
      </p:sp>
      <p:sp>
        <p:nvSpPr>
          <p:cNvPr id="13" name="TextBox 16"/>
          <p:cNvSpPr txBox="1"/>
          <p:nvPr/>
        </p:nvSpPr>
        <p:spPr>
          <a:xfrm>
            <a:off x="2678414" y="4590588"/>
            <a:ext cx="5976664" cy="932563"/>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分析数据推荐商品，管理个人信息，购物，浏览，搜索商品，支付，操作购物车注册与登录，修改个人信息，商品浏览，商品搜索，查看商品详情，直接购买，加入购物车，订单管理，商品推荐等功能。</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par>
                                <p:cTn id="21" presetID="22" presetClass="entr" presetSubtype="2" fill="hold" nodeType="withEffect">
                                  <p:stCondLst>
                                    <p:cond delay="40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par>
                                <p:cTn id="24" presetID="22" presetClass="entr" presetSubtype="2" fill="hold" nodeType="withEffect">
                                  <p:stCondLst>
                                    <p:cond delay="40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par>
                                <p:cTn id="27" presetID="10" presetClass="entr" presetSubtype="0" fill="hold" grpId="0" nodeType="withEffect">
                                  <p:stCondLst>
                                    <p:cond delay="1000"/>
                                  </p:stCondLst>
                                  <p:iterate type="lt">
                                    <p:tmPct val="10000"/>
                                  </p:iterate>
                                  <p:childTnLst>
                                    <p:set>
                                      <p:cBhvr>
                                        <p:cTn id="28" dur="1" fill="hold">
                                          <p:stCondLst>
                                            <p:cond delay="0"/>
                                          </p:stCondLst>
                                        </p:cTn>
                                        <p:tgtEl>
                                          <p:spTgt spid="10"/>
                                        </p:tgtEl>
                                        <p:attrNameLst>
                                          <p:attrName>style.visibility</p:attrName>
                                        </p:attrNameLst>
                                      </p:cBhvr>
                                      <p:to>
                                        <p:strVal val="visible"/>
                                      </p:to>
                                    </p:set>
                                    <p:animEffect transition="in" filter="fade">
                                      <p:cBhvr>
                                        <p:cTn id="29" dur="100"/>
                                        <p:tgtEl>
                                          <p:spTgt spid="10"/>
                                        </p:tgtEl>
                                      </p:cBhvr>
                                    </p:animEffect>
                                  </p:childTnLst>
                                </p:cTn>
                              </p:par>
                              <p:par>
                                <p:cTn id="30" presetID="10" presetClass="entr" presetSubtype="0" fill="hold" grpId="0" nodeType="withEffect">
                                  <p:stCondLst>
                                    <p:cond delay="1000"/>
                                  </p:stCondLst>
                                  <p:iterate type="lt">
                                    <p:tmPct val="10000"/>
                                  </p:iterate>
                                  <p:childTnLst>
                                    <p:set>
                                      <p:cBhvr>
                                        <p:cTn id="31" dur="1" fill="hold">
                                          <p:stCondLst>
                                            <p:cond delay="0"/>
                                          </p:stCondLst>
                                        </p:cTn>
                                        <p:tgtEl>
                                          <p:spTgt spid="11"/>
                                        </p:tgtEl>
                                        <p:attrNameLst>
                                          <p:attrName>style.visibility</p:attrName>
                                        </p:attrNameLst>
                                      </p:cBhvr>
                                      <p:to>
                                        <p:strVal val="visible"/>
                                      </p:to>
                                    </p:set>
                                    <p:animEffect transition="in" filter="fade">
                                      <p:cBhvr>
                                        <p:cTn id="32" dur="100"/>
                                        <p:tgtEl>
                                          <p:spTgt spid="11"/>
                                        </p:tgtEl>
                                      </p:cBhvr>
                                    </p:animEffect>
                                  </p:childTnLst>
                                </p:cTn>
                              </p:par>
                              <p:par>
                                <p:cTn id="33" presetID="10" presetClass="entr" presetSubtype="0" fill="hold" grpId="0" nodeType="withEffect">
                                  <p:stCondLst>
                                    <p:cond delay="1000"/>
                                  </p:stCondLst>
                                  <p:iterate type="lt">
                                    <p:tmPct val="10000"/>
                                  </p:iterate>
                                  <p:childTnLst>
                                    <p:set>
                                      <p:cBhvr>
                                        <p:cTn id="34" dur="1" fill="hold">
                                          <p:stCondLst>
                                            <p:cond delay="0"/>
                                          </p:stCondLst>
                                        </p:cTn>
                                        <p:tgtEl>
                                          <p:spTgt spid="12"/>
                                        </p:tgtEl>
                                        <p:attrNameLst>
                                          <p:attrName>style.visibility</p:attrName>
                                        </p:attrNameLst>
                                      </p:cBhvr>
                                      <p:to>
                                        <p:strVal val="visible"/>
                                      </p:to>
                                    </p:set>
                                    <p:animEffect transition="in" filter="fade">
                                      <p:cBhvr>
                                        <p:cTn id="35" dur="100"/>
                                        <p:tgtEl>
                                          <p:spTgt spid="12"/>
                                        </p:tgtEl>
                                      </p:cBhvr>
                                    </p:animEffect>
                                  </p:childTnLst>
                                </p:cTn>
                              </p:par>
                              <p:par>
                                <p:cTn id="36" presetID="10" presetClass="entr" presetSubtype="0" fill="hold" grpId="0" nodeType="withEffect">
                                  <p:stCondLst>
                                    <p:cond delay="1000"/>
                                  </p:stCondLst>
                                  <p:iterate type="lt">
                                    <p:tmPct val="10000"/>
                                  </p:iterate>
                                  <p:childTnLst>
                                    <p:set>
                                      <p:cBhvr>
                                        <p:cTn id="37" dur="1" fill="hold">
                                          <p:stCondLst>
                                            <p:cond delay="0"/>
                                          </p:stCondLst>
                                        </p:cTn>
                                        <p:tgtEl>
                                          <p:spTgt spid="13"/>
                                        </p:tgtEl>
                                        <p:attrNameLst>
                                          <p:attrName>style.visibility</p:attrName>
                                        </p:attrNameLst>
                                      </p:cBhvr>
                                      <p:to>
                                        <p:strVal val="visible"/>
                                      </p:to>
                                    </p:set>
                                    <p:animEffect transition="in" filter="fade">
                                      <p:cBhvr>
                                        <p:cTn id="38" dur="1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2" y="4204904"/>
            <a:ext cx="2954655" cy="1754326"/>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关键技术</a:t>
            </a:r>
            <a:endParaRPr lang="en-US"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难点</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第三部分</a:t>
            </a: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47" name="等腰三角形 4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flipV="1">
            <a:off x="2606221" y="3013768"/>
            <a:ext cx="1651895" cy="1424047"/>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1872213" y="3695477"/>
            <a:ext cx="2041347" cy="1759781"/>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324267" y="5366771"/>
            <a:ext cx="1213111" cy="10457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关键技术</a:t>
            </a:r>
          </a:p>
        </p:txBody>
      </p:sp>
      <p:sp>
        <p:nvSpPr>
          <p:cNvPr id="67" name="文本框 66"/>
          <p:cNvSpPr txBox="1"/>
          <p:nvPr/>
        </p:nvSpPr>
        <p:spPr>
          <a:xfrm>
            <a:off x="2821020" y="309945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实践难点</a:t>
            </a:r>
          </a:p>
        </p:txBody>
      </p:sp>
      <p:sp>
        <p:nvSpPr>
          <p:cNvPr id="68" name="文本框 67"/>
          <p:cNvSpPr txBox="1"/>
          <p:nvPr/>
        </p:nvSpPr>
        <p:spPr>
          <a:xfrm>
            <a:off x="2304519" y="494164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案例分析</a:t>
            </a:r>
          </a:p>
        </p:txBody>
      </p:sp>
      <p:sp>
        <p:nvSpPr>
          <p:cNvPr id="69" name="等腰三角形 68"/>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p:cTn id="27" dur="500" fill="hold"/>
                                        <p:tgtEl>
                                          <p:spTgt spid="66"/>
                                        </p:tgtEl>
                                        <p:attrNameLst>
                                          <p:attrName>ppt_w</p:attrName>
                                        </p:attrNameLst>
                                      </p:cBhvr>
                                      <p:tavLst>
                                        <p:tav tm="0">
                                          <p:val>
                                            <p:fltVal val="0"/>
                                          </p:val>
                                        </p:tav>
                                        <p:tav tm="100000">
                                          <p:val>
                                            <p:strVal val="#ppt_w"/>
                                          </p:val>
                                        </p:tav>
                                      </p:tavLst>
                                    </p:anim>
                                    <p:anim calcmode="lin" valueType="num">
                                      <p:cBhvr>
                                        <p:cTn id="28" dur="500" fill="hold"/>
                                        <p:tgtEl>
                                          <p:spTgt spid="66"/>
                                        </p:tgtEl>
                                        <p:attrNameLst>
                                          <p:attrName>ppt_h</p:attrName>
                                        </p:attrNameLst>
                                      </p:cBhvr>
                                      <p:tavLst>
                                        <p:tav tm="0">
                                          <p:val>
                                            <p:fltVal val="0"/>
                                          </p:val>
                                        </p:tav>
                                        <p:tav tm="100000">
                                          <p:val>
                                            <p:strVal val="#ppt_h"/>
                                          </p:val>
                                        </p:tav>
                                      </p:tavLst>
                                    </p:anim>
                                    <p:anim calcmode="lin" valueType="num">
                                      <p:cBhvr>
                                        <p:cTn id="29" dur="500" fill="hold"/>
                                        <p:tgtEl>
                                          <p:spTgt spid="66"/>
                                        </p:tgtEl>
                                        <p:attrNameLst>
                                          <p:attrName>style.rotation</p:attrName>
                                        </p:attrNameLst>
                                      </p:cBhvr>
                                      <p:tavLst>
                                        <p:tav tm="0">
                                          <p:val>
                                            <p:fltVal val="360"/>
                                          </p:val>
                                        </p:tav>
                                        <p:tav tm="100000">
                                          <p:val>
                                            <p:fltVal val="0"/>
                                          </p:val>
                                        </p:tav>
                                      </p:tavLst>
                                    </p:anim>
                                    <p:animEffect transition="in" filter="fade">
                                      <p:cBhvr>
                                        <p:cTn id="30" dur="500"/>
                                        <p:tgtEl>
                                          <p:spTgt spid="66"/>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p:cTn id="33" dur="500" fill="hold"/>
                                        <p:tgtEl>
                                          <p:spTgt spid="65"/>
                                        </p:tgtEl>
                                        <p:attrNameLst>
                                          <p:attrName>ppt_w</p:attrName>
                                        </p:attrNameLst>
                                      </p:cBhvr>
                                      <p:tavLst>
                                        <p:tav tm="0">
                                          <p:val>
                                            <p:fltVal val="0"/>
                                          </p:val>
                                        </p:tav>
                                        <p:tav tm="100000">
                                          <p:val>
                                            <p:strVal val="#ppt_w"/>
                                          </p:val>
                                        </p:tav>
                                      </p:tavLst>
                                    </p:anim>
                                    <p:anim calcmode="lin" valueType="num">
                                      <p:cBhvr>
                                        <p:cTn id="34" dur="500" fill="hold"/>
                                        <p:tgtEl>
                                          <p:spTgt spid="65"/>
                                        </p:tgtEl>
                                        <p:attrNameLst>
                                          <p:attrName>ppt_h</p:attrName>
                                        </p:attrNameLst>
                                      </p:cBhvr>
                                      <p:tavLst>
                                        <p:tav tm="0">
                                          <p:val>
                                            <p:fltVal val="0"/>
                                          </p:val>
                                        </p:tav>
                                        <p:tav tm="100000">
                                          <p:val>
                                            <p:strVal val="#ppt_h"/>
                                          </p:val>
                                        </p:tav>
                                      </p:tavLst>
                                    </p:anim>
                                    <p:anim calcmode="lin" valueType="num">
                                      <p:cBhvr>
                                        <p:cTn id="35" dur="500" fill="hold"/>
                                        <p:tgtEl>
                                          <p:spTgt spid="65"/>
                                        </p:tgtEl>
                                        <p:attrNameLst>
                                          <p:attrName>style.rotation</p:attrName>
                                        </p:attrNameLst>
                                      </p:cBhvr>
                                      <p:tavLst>
                                        <p:tav tm="0">
                                          <p:val>
                                            <p:fltVal val="360"/>
                                          </p:val>
                                        </p:tav>
                                        <p:tav tm="100000">
                                          <p:val>
                                            <p:fltVal val="0"/>
                                          </p:val>
                                        </p:tav>
                                      </p:tavLst>
                                    </p:anim>
                                    <p:animEffect transition="in" filter="fade">
                                      <p:cBhvr>
                                        <p:cTn id="36" dur="500"/>
                                        <p:tgtEl>
                                          <p:spTgt spid="65"/>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p:cTn id="40" dur="500" fill="hold"/>
                                        <p:tgtEl>
                                          <p:spTgt spid="67"/>
                                        </p:tgtEl>
                                        <p:attrNameLst>
                                          <p:attrName>ppt_w</p:attrName>
                                        </p:attrNameLst>
                                      </p:cBhvr>
                                      <p:tavLst>
                                        <p:tav tm="0">
                                          <p:val>
                                            <p:fltVal val="0"/>
                                          </p:val>
                                        </p:tav>
                                        <p:tav tm="100000">
                                          <p:val>
                                            <p:strVal val="#ppt_w"/>
                                          </p:val>
                                        </p:tav>
                                      </p:tavLst>
                                    </p:anim>
                                    <p:anim calcmode="lin" valueType="num">
                                      <p:cBhvr>
                                        <p:cTn id="41" dur="500" fill="hold"/>
                                        <p:tgtEl>
                                          <p:spTgt spid="67"/>
                                        </p:tgtEl>
                                        <p:attrNameLst>
                                          <p:attrName>ppt_h</p:attrName>
                                        </p:attrNameLst>
                                      </p:cBhvr>
                                      <p:tavLst>
                                        <p:tav tm="0">
                                          <p:val>
                                            <p:fltVal val="0"/>
                                          </p:val>
                                        </p:tav>
                                        <p:tav tm="100000">
                                          <p:val>
                                            <p:strVal val="#ppt_h"/>
                                          </p:val>
                                        </p:tav>
                                      </p:tavLst>
                                    </p:anim>
                                    <p:anim calcmode="lin" valueType="num">
                                      <p:cBhvr>
                                        <p:cTn id="42" dur="500" fill="hold"/>
                                        <p:tgtEl>
                                          <p:spTgt spid="67"/>
                                        </p:tgtEl>
                                        <p:attrNameLst>
                                          <p:attrName>style.rotation</p:attrName>
                                        </p:attrNameLst>
                                      </p:cBhvr>
                                      <p:tavLst>
                                        <p:tav tm="0">
                                          <p:val>
                                            <p:fltVal val="360"/>
                                          </p:val>
                                        </p:tav>
                                        <p:tav tm="100000">
                                          <p:val>
                                            <p:fltVal val="0"/>
                                          </p:val>
                                        </p:tav>
                                      </p:tavLst>
                                    </p:anim>
                                    <p:animEffect transition="in" filter="fade">
                                      <p:cBhvr>
                                        <p:cTn id="43" dur="500"/>
                                        <p:tgtEl>
                                          <p:spTgt spid="6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p:cTn id="46" dur="500" fill="hold"/>
                                        <p:tgtEl>
                                          <p:spTgt spid="50"/>
                                        </p:tgtEl>
                                        <p:attrNameLst>
                                          <p:attrName>ppt_w</p:attrName>
                                        </p:attrNameLst>
                                      </p:cBhvr>
                                      <p:tavLst>
                                        <p:tav tm="0">
                                          <p:val>
                                            <p:fltVal val="0"/>
                                          </p:val>
                                        </p:tav>
                                        <p:tav tm="100000">
                                          <p:val>
                                            <p:strVal val="#ppt_w"/>
                                          </p:val>
                                        </p:tav>
                                      </p:tavLst>
                                    </p:anim>
                                    <p:anim calcmode="lin" valueType="num">
                                      <p:cBhvr>
                                        <p:cTn id="47" dur="500" fill="hold"/>
                                        <p:tgtEl>
                                          <p:spTgt spid="50"/>
                                        </p:tgtEl>
                                        <p:attrNameLst>
                                          <p:attrName>ppt_h</p:attrName>
                                        </p:attrNameLst>
                                      </p:cBhvr>
                                      <p:tavLst>
                                        <p:tav tm="0">
                                          <p:val>
                                            <p:fltVal val="0"/>
                                          </p:val>
                                        </p:tav>
                                        <p:tav tm="100000">
                                          <p:val>
                                            <p:strVal val="#ppt_h"/>
                                          </p:val>
                                        </p:tav>
                                      </p:tavLst>
                                    </p:anim>
                                    <p:anim calcmode="lin" valueType="num">
                                      <p:cBhvr>
                                        <p:cTn id="48" dur="500" fill="hold"/>
                                        <p:tgtEl>
                                          <p:spTgt spid="50"/>
                                        </p:tgtEl>
                                        <p:attrNameLst>
                                          <p:attrName>style.rotation</p:attrName>
                                        </p:attrNameLst>
                                      </p:cBhvr>
                                      <p:tavLst>
                                        <p:tav tm="0">
                                          <p:val>
                                            <p:fltVal val="360"/>
                                          </p:val>
                                        </p:tav>
                                        <p:tav tm="100000">
                                          <p:val>
                                            <p:fltVal val="0"/>
                                          </p:val>
                                        </p:tav>
                                      </p:tavLst>
                                    </p:anim>
                                    <p:animEffect transition="in" filter="fade">
                                      <p:cBhvr>
                                        <p:cTn id="49" dur="500"/>
                                        <p:tgtEl>
                                          <p:spTgt spid="50"/>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 calcmode="lin" valueType="num">
                                      <p:cBhvr>
                                        <p:cTn id="55" dur="500" fill="hold"/>
                                        <p:tgtEl>
                                          <p:spTgt spid="68"/>
                                        </p:tgtEl>
                                        <p:attrNameLst>
                                          <p:attrName>style.rotation</p:attrName>
                                        </p:attrNameLst>
                                      </p:cBhvr>
                                      <p:tavLst>
                                        <p:tav tm="0">
                                          <p:val>
                                            <p:fltVal val="360"/>
                                          </p:val>
                                        </p:tav>
                                        <p:tav tm="100000">
                                          <p:val>
                                            <p:fltVal val="0"/>
                                          </p:val>
                                        </p:tav>
                                      </p:tavLst>
                                    </p:anim>
                                    <p:animEffect transition="in" filter="fade">
                                      <p:cBhvr>
                                        <p:cTn id="56" dur="500"/>
                                        <p:tgtEl>
                                          <p:spTgt spid="68"/>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p:cTn id="59" dur="500" fill="hold"/>
                                        <p:tgtEl>
                                          <p:spTgt spid="51"/>
                                        </p:tgtEl>
                                        <p:attrNameLst>
                                          <p:attrName>ppt_w</p:attrName>
                                        </p:attrNameLst>
                                      </p:cBhvr>
                                      <p:tavLst>
                                        <p:tav tm="0">
                                          <p:val>
                                            <p:fltVal val="0"/>
                                          </p:val>
                                        </p:tav>
                                        <p:tav tm="100000">
                                          <p:val>
                                            <p:strVal val="#ppt_w"/>
                                          </p:val>
                                        </p:tav>
                                      </p:tavLst>
                                    </p:anim>
                                    <p:anim calcmode="lin" valueType="num">
                                      <p:cBhvr>
                                        <p:cTn id="60" dur="500" fill="hold"/>
                                        <p:tgtEl>
                                          <p:spTgt spid="51"/>
                                        </p:tgtEl>
                                        <p:attrNameLst>
                                          <p:attrName>ppt_h</p:attrName>
                                        </p:attrNameLst>
                                      </p:cBhvr>
                                      <p:tavLst>
                                        <p:tav tm="0">
                                          <p:val>
                                            <p:fltVal val="0"/>
                                          </p:val>
                                        </p:tav>
                                        <p:tav tm="100000">
                                          <p:val>
                                            <p:strVal val="#ppt_h"/>
                                          </p:val>
                                        </p:tav>
                                      </p:tavLst>
                                    </p:anim>
                                    <p:anim calcmode="lin" valueType="num">
                                      <p:cBhvr>
                                        <p:cTn id="61" dur="500" fill="hold"/>
                                        <p:tgtEl>
                                          <p:spTgt spid="51"/>
                                        </p:tgtEl>
                                        <p:attrNameLst>
                                          <p:attrName>style.rotation</p:attrName>
                                        </p:attrNameLst>
                                      </p:cBhvr>
                                      <p:tavLst>
                                        <p:tav tm="0">
                                          <p:val>
                                            <p:fltVal val="360"/>
                                          </p:val>
                                        </p:tav>
                                        <p:tav tm="100000">
                                          <p:val>
                                            <p:fltVal val="0"/>
                                          </p:val>
                                        </p:tav>
                                      </p:tavLst>
                                    </p:anim>
                                    <p:animEffect transition="in" filter="fade">
                                      <p:cBhvr>
                                        <p:cTn id="62" dur="500"/>
                                        <p:tgtEl>
                                          <p:spTgt spid="51"/>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anim calcmode="lin" valueType="num">
                                      <p:cBhvr>
                                        <p:cTn id="68" dur="500" fill="hold"/>
                                        <p:tgtEl>
                                          <p:spTgt spid="48"/>
                                        </p:tgtEl>
                                        <p:attrNameLst>
                                          <p:attrName>style.rotation</p:attrName>
                                        </p:attrNameLst>
                                      </p:cBhvr>
                                      <p:tavLst>
                                        <p:tav tm="0">
                                          <p:val>
                                            <p:fltVal val="360"/>
                                          </p:val>
                                        </p:tav>
                                        <p:tav tm="100000">
                                          <p:val>
                                            <p:fltVal val="0"/>
                                          </p:val>
                                        </p:tav>
                                      </p:tavLst>
                                    </p:anim>
                                    <p:animEffect transition="in" filter="fade">
                                      <p:cBhvr>
                                        <p:cTn id="69" dur="500"/>
                                        <p:tgtEl>
                                          <p:spTgt spid="4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 calcmode="lin" valueType="num">
                                      <p:cBhvr>
                                        <p:cTn id="72" dur="500" fill="hold"/>
                                        <p:tgtEl>
                                          <p:spTgt spid="54"/>
                                        </p:tgtEl>
                                        <p:attrNameLst>
                                          <p:attrName>ppt_w</p:attrName>
                                        </p:attrNameLst>
                                      </p:cBhvr>
                                      <p:tavLst>
                                        <p:tav tm="0">
                                          <p:val>
                                            <p:fltVal val="0"/>
                                          </p:val>
                                        </p:tav>
                                        <p:tav tm="100000">
                                          <p:val>
                                            <p:strVal val="#ppt_w"/>
                                          </p:val>
                                        </p:tav>
                                      </p:tavLst>
                                    </p:anim>
                                    <p:anim calcmode="lin" valueType="num">
                                      <p:cBhvr>
                                        <p:cTn id="73" dur="500" fill="hold"/>
                                        <p:tgtEl>
                                          <p:spTgt spid="54"/>
                                        </p:tgtEl>
                                        <p:attrNameLst>
                                          <p:attrName>ppt_h</p:attrName>
                                        </p:attrNameLst>
                                      </p:cBhvr>
                                      <p:tavLst>
                                        <p:tav tm="0">
                                          <p:val>
                                            <p:fltVal val="0"/>
                                          </p:val>
                                        </p:tav>
                                        <p:tav tm="100000">
                                          <p:val>
                                            <p:strVal val="#ppt_h"/>
                                          </p:val>
                                        </p:tav>
                                      </p:tavLst>
                                    </p:anim>
                                    <p:anim calcmode="lin" valueType="num">
                                      <p:cBhvr>
                                        <p:cTn id="74" dur="500" fill="hold"/>
                                        <p:tgtEl>
                                          <p:spTgt spid="54"/>
                                        </p:tgtEl>
                                        <p:attrNameLst>
                                          <p:attrName>style.rotation</p:attrName>
                                        </p:attrNameLst>
                                      </p:cBhvr>
                                      <p:tavLst>
                                        <p:tav tm="0">
                                          <p:val>
                                            <p:fltVal val="360"/>
                                          </p:val>
                                        </p:tav>
                                        <p:tav tm="100000">
                                          <p:val>
                                            <p:fltVal val="0"/>
                                          </p:val>
                                        </p:tav>
                                      </p:tavLst>
                                    </p:anim>
                                    <p:animEffect transition="in" filter="fade">
                                      <p:cBhvr>
                                        <p:cTn id="75" dur="500"/>
                                        <p:tgtEl>
                                          <p:spTgt spid="54"/>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 calcmode="lin" valueType="num">
                                      <p:cBhvr>
                                        <p:cTn id="80" dur="500" fill="hold"/>
                                        <p:tgtEl>
                                          <p:spTgt spid="57"/>
                                        </p:tgtEl>
                                        <p:attrNameLst>
                                          <p:attrName>style.rotation</p:attrName>
                                        </p:attrNameLst>
                                      </p:cBhvr>
                                      <p:tavLst>
                                        <p:tav tm="0">
                                          <p:val>
                                            <p:fltVal val="360"/>
                                          </p:val>
                                        </p:tav>
                                        <p:tav tm="100000">
                                          <p:val>
                                            <p:fltVal val="0"/>
                                          </p:val>
                                        </p:tav>
                                      </p:tavLst>
                                    </p:anim>
                                    <p:animEffect transition="in" filter="fade">
                                      <p:cBhvr>
                                        <p:cTn id="81" dur="500"/>
                                        <p:tgtEl>
                                          <p:spTgt spid="57"/>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55"/>
                                        </p:tgtEl>
                                        <p:attrNameLst>
                                          <p:attrName>style.visibility</p:attrName>
                                        </p:attrNameLst>
                                      </p:cBhvr>
                                      <p:to>
                                        <p:strVal val="visible"/>
                                      </p:to>
                                    </p:set>
                                    <p:anim calcmode="lin" valueType="num">
                                      <p:cBhvr>
                                        <p:cTn id="84" dur="500" fill="hold"/>
                                        <p:tgtEl>
                                          <p:spTgt spid="55"/>
                                        </p:tgtEl>
                                        <p:attrNameLst>
                                          <p:attrName>ppt_w</p:attrName>
                                        </p:attrNameLst>
                                      </p:cBhvr>
                                      <p:tavLst>
                                        <p:tav tm="0">
                                          <p:val>
                                            <p:fltVal val="0"/>
                                          </p:val>
                                        </p:tav>
                                        <p:tav tm="100000">
                                          <p:val>
                                            <p:strVal val="#ppt_w"/>
                                          </p:val>
                                        </p:tav>
                                      </p:tavLst>
                                    </p:anim>
                                    <p:anim calcmode="lin" valueType="num">
                                      <p:cBhvr>
                                        <p:cTn id="85" dur="500" fill="hold"/>
                                        <p:tgtEl>
                                          <p:spTgt spid="55"/>
                                        </p:tgtEl>
                                        <p:attrNameLst>
                                          <p:attrName>ppt_h</p:attrName>
                                        </p:attrNameLst>
                                      </p:cBhvr>
                                      <p:tavLst>
                                        <p:tav tm="0">
                                          <p:val>
                                            <p:fltVal val="0"/>
                                          </p:val>
                                        </p:tav>
                                        <p:tav tm="100000">
                                          <p:val>
                                            <p:strVal val="#ppt_h"/>
                                          </p:val>
                                        </p:tav>
                                      </p:tavLst>
                                    </p:anim>
                                    <p:anim calcmode="lin" valueType="num">
                                      <p:cBhvr>
                                        <p:cTn id="86" dur="500" fill="hold"/>
                                        <p:tgtEl>
                                          <p:spTgt spid="55"/>
                                        </p:tgtEl>
                                        <p:attrNameLst>
                                          <p:attrName>style.rotation</p:attrName>
                                        </p:attrNameLst>
                                      </p:cBhvr>
                                      <p:tavLst>
                                        <p:tav tm="0">
                                          <p:val>
                                            <p:fltVal val="360"/>
                                          </p:val>
                                        </p:tav>
                                        <p:tav tm="100000">
                                          <p:val>
                                            <p:fltVal val="0"/>
                                          </p:val>
                                        </p:tav>
                                      </p:tavLst>
                                    </p:anim>
                                    <p:animEffect transition="in" filter="fade">
                                      <p:cBhvr>
                                        <p:cTn id="87" dur="500"/>
                                        <p:tgtEl>
                                          <p:spTgt spid="55"/>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56"/>
                                        </p:tgtEl>
                                        <p:attrNameLst>
                                          <p:attrName>style.visibility</p:attrName>
                                        </p:attrNameLst>
                                      </p:cBhvr>
                                      <p:to>
                                        <p:strVal val="visible"/>
                                      </p:to>
                                    </p:set>
                                    <p:anim calcmode="lin" valueType="num">
                                      <p:cBhvr>
                                        <p:cTn id="90" dur="500" fill="hold"/>
                                        <p:tgtEl>
                                          <p:spTgt spid="56"/>
                                        </p:tgtEl>
                                        <p:attrNameLst>
                                          <p:attrName>ppt_w</p:attrName>
                                        </p:attrNameLst>
                                      </p:cBhvr>
                                      <p:tavLst>
                                        <p:tav tm="0">
                                          <p:val>
                                            <p:fltVal val="0"/>
                                          </p:val>
                                        </p:tav>
                                        <p:tav tm="100000">
                                          <p:val>
                                            <p:strVal val="#ppt_w"/>
                                          </p:val>
                                        </p:tav>
                                      </p:tavLst>
                                    </p:anim>
                                    <p:anim calcmode="lin" valueType="num">
                                      <p:cBhvr>
                                        <p:cTn id="91" dur="500" fill="hold"/>
                                        <p:tgtEl>
                                          <p:spTgt spid="56"/>
                                        </p:tgtEl>
                                        <p:attrNameLst>
                                          <p:attrName>ppt_h</p:attrName>
                                        </p:attrNameLst>
                                      </p:cBhvr>
                                      <p:tavLst>
                                        <p:tav tm="0">
                                          <p:val>
                                            <p:fltVal val="0"/>
                                          </p:val>
                                        </p:tav>
                                        <p:tav tm="100000">
                                          <p:val>
                                            <p:strVal val="#ppt_h"/>
                                          </p:val>
                                        </p:tav>
                                      </p:tavLst>
                                    </p:anim>
                                    <p:anim calcmode="lin" valueType="num">
                                      <p:cBhvr>
                                        <p:cTn id="92" dur="500" fill="hold"/>
                                        <p:tgtEl>
                                          <p:spTgt spid="56"/>
                                        </p:tgtEl>
                                        <p:attrNameLst>
                                          <p:attrName>style.rotation</p:attrName>
                                        </p:attrNameLst>
                                      </p:cBhvr>
                                      <p:tavLst>
                                        <p:tav tm="0">
                                          <p:val>
                                            <p:fltVal val="360"/>
                                          </p:val>
                                        </p:tav>
                                        <p:tav tm="100000">
                                          <p:val>
                                            <p:fltVal val="0"/>
                                          </p:val>
                                        </p:tav>
                                      </p:tavLst>
                                    </p:anim>
                                    <p:animEffect transition="in" filter="fade">
                                      <p:cBhvr>
                                        <p:cTn id="93" dur="500"/>
                                        <p:tgtEl>
                                          <p:spTgt spid="56"/>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p:cTn id="96" dur="500" fill="hold"/>
                                        <p:tgtEl>
                                          <p:spTgt spid="49"/>
                                        </p:tgtEl>
                                        <p:attrNameLst>
                                          <p:attrName>ppt_w</p:attrName>
                                        </p:attrNameLst>
                                      </p:cBhvr>
                                      <p:tavLst>
                                        <p:tav tm="0">
                                          <p:val>
                                            <p:fltVal val="0"/>
                                          </p:val>
                                        </p:tav>
                                        <p:tav tm="100000">
                                          <p:val>
                                            <p:strVal val="#ppt_w"/>
                                          </p:val>
                                        </p:tav>
                                      </p:tavLst>
                                    </p:anim>
                                    <p:anim calcmode="lin" valueType="num">
                                      <p:cBhvr>
                                        <p:cTn id="97" dur="500" fill="hold"/>
                                        <p:tgtEl>
                                          <p:spTgt spid="49"/>
                                        </p:tgtEl>
                                        <p:attrNameLst>
                                          <p:attrName>ppt_h</p:attrName>
                                        </p:attrNameLst>
                                      </p:cBhvr>
                                      <p:tavLst>
                                        <p:tav tm="0">
                                          <p:val>
                                            <p:fltVal val="0"/>
                                          </p:val>
                                        </p:tav>
                                        <p:tav tm="100000">
                                          <p:val>
                                            <p:strVal val="#ppt_h"/>
                                          </p:val>
                                        </p:tav>
                                      </p:tavLst>
                                    </p:anim>
                                    <p:anim calcmode="lin" valueType="num">
                                      <p:cBhvr>
                                        <p:cTn id="98" dur="500" fill="hold"/>
                                        <p:tgtEl>
                                          <p:spTgt spid="49"/>
                                        </p:tgtEl>
                                        <p:attrNameLst>
                                          <p:attrName>style.rotation</p:attrName>
                                        </p:attrNameLst>
                                      </p:cBhvr>
                                      <p:tavLst>
                                        <p:tav tm="0">
                                          <p:val>
                                            <p:fltVal val="360"/>
                                          </p:val>
                                        </p:tav>
                                        <p:tav tm="100000">
                                          <p:val>
                                            <p:fltVal val="0"/>
                                          </p:val>
                                        </p:tav>
                                      </p:tavLst>
                                    </p:anim>
                                    <p:animEffect transition="in" filter="fade">
                                      <p:cBhvr>
                                        <p:cTn id="99" dur="500"/>
                                        <p:tgtEl>
                                          <p:spTgt spid="49"/>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53"/>
                                        </p:tgtEl>
                                        <p:attrNameLst>
                                          <p:attrName>style.visibility</p:attrName>
                                        </p:attrNameLst>
                                      </p:cBhvr>
                                      <p:to>
                                        <p:strVal val="visible"/>
                                      </p:to>
                                    </p:set>
                                    <p:anim calcmode="lin" valueType="num">
                                      <p:cBhvr>
                                        <p:cTn id="102" dur="500" fill="hold"/>
                                        <p:tgtEl>
                                          <p:spTgt spid="53"/>
                                        </p:tgtEl>
                                        <p:attrNameLst>
                                          <p:attrName>ppt_w</p:attrName>
                                        </p:attrNameLst>
                                      </p:cBhvr>
                                      <p:tavLst>
                                        <p:tav tm="0">
                                          <p:val>
                                            <p:fltVal val="0"/>
                                          </p:val>
                                        </p:tav>
                                        <p:tav tm="100000">
                                          <p:val>
                                            <p:strVal val="#ppt_w"/>
                                          </p:val>
                                        </p:tav>
                                      </p:tavLst>
                                    </p:anim>
                                    <p:anim calcmode="lin" valueType="num">
                                      <p:cBhvr>
                                        <p:cTn id="103" dur="500" fill="hold"/>
                                        <p:tgtEl>
                                          <p:spTgt spid="53"/>
                                        </p:tgtEl>
                                        <p:attrNameLst>
                                          <p:attrName>ppt_h</p:attrName>
                                        </p:attrNameLst>
                                      </p:cBhvr>
                                      <p:tavLst>
                                        <p:tav tm="0">
                                          <p:val>
                                            <p:fltVal val="0"/>
                                          </p:val>
                                        </p:tav>
                                        <p:tav tm="100000">
                                          <p:val>
                                            <p:strVal val="#ppt_h"/>
                                          </p:val>
                                        </p:tav>
                                      </p:tavLst>
                                    </p:anim>
                                    <p:anim calcmode="lin" valueType="num">
                                      <p:cBhvr>
                                        <p:cTn id="104" dur="500" fill="hold"/>
                                        <p:tgtEl>
                                          <p:spTgt spid="53"/>
                                        </p:tgtEl>
                                        <p:attrNameLst>
                                          <p:attrName>style.rotation</p:attrName>
                                        </p:attrNameLst>
                                      </p:cBhvr>
                                      <p:tavLst>
                                        <p:tav tm="0">
                                          <p:val>
                                            <p:fltVal val="360"/>
                                          </p:val>
                                        </p:tav>
                                        <p:tav tm="100000">
                                          <p:val>
                                            <p:fltVal val="0"/>
                                          </p:val>
                                        </p:tav>
                                      </p:tavLst>
                                    </p:anim>
                                    <p:animEffect transition="in" filter="fade">
                                      <p:cBhvr>
                                        <p:cTn id="105" dur="500"/>
                                        <p:tgtEl>
                                          <p:spTgt spid="53"/>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 calcmode="lin" valueType="num">
                                      <p:cBhvr>
                                        <p:cTn id="110" dur="500" fill="hold"/>
                                        <p:tgtEl>
                                          <p:spTgt spid="62"/>
                                        </p:tgtEl>
                                        <p:attrNameLst>
                                          <p:attrName>style.rotation</p:attrName>
                                        </p:attrNameLst>
                                      </p:cBhvr>
                                      <p:tavLst>
                                        <p:tav tm="0">
                                          <p:val>
                                            <p:fltVal val="360"/>
                                          </p:val>
                                        </p:tav>
                                        <p:tav tm="100000">
                                          <p:val>
                                            <p:fltVal val="0"/>
                                          </p:val>
                                        </p:tav>
                                      </p:tavLst>
                                    </p:anim>
                                    <p:animEffect transition="in" filter="fade">
                                      <p:cBhvr>
                                        <p:cTn id="111" dur="500"/>
                                        <p:tgtEl>
                                          <p:spTgt spid="62"/>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47"/>
                                        </p:tgtEl>
                                        <p:attrNameLst>
                                          <p:attrName>style.visibility</p:attrName>
                                        </p:attrNameLst>
                                      </p:cBhvr>
                                      <p:to>
                                        <p:strVal val="visible"/>
                                      </p:to>
                                    </p:set>
                                    <p:anim calcmode="lin" valueType="num">
                                      <p:cBhvr>
                                        <p:cTn id="114" dur="500" fill="hold"/>
                                        <p:tgtEl>
                                          <p:spTgt spid="47"/>
                                        </p:tgtEl>
                                        <p:attrNameLst>
                                          <p:attrName>ppt_w</p:attrName>
                                        </p:attrNameLst>
                                      </p:cBhvr>
                                      <p:tavLst>
                                        <p:tav tm="0">
                                          <p:val>
                                            <p:fltVal val="0"/>
                                          </p:val>
                                        </p:tav>
                                        <p:tav tm="100000">
                                          <p:val>
                                            <p:strVal val="#ppt_w"/>
                                          </p:val>
                                        </p:tav>
                                      </p:tavLst>
                                    </p:anim>
                                    <p:anim calcmode="lin" valueType="num">
                                      <p:cBhvr>
                                        <p:cTn id="115" dur="500" fill="hold"/>
                                        <p:tgtEl>
                                          <p:spTgt spid="47"/>
                                        </p:tgtEl>
                                        <p:attrNameLst>
                                          <p:attrName>ppt_h</p:attrName>
                                        </p:attrNameLst>
                                      </p:cBhvr>
                                      <p:tavLst>
                                        <p:tav tm="0">
                                          <p:val>
                                            <p:fltVal val="0"/>
                                          </p:val>
                                        </p:tav>
                                        <p:tav tm="100000">
                                          <p:val>
                                            <p:strVal val="#ppt_h"/>
                                          </p:val>
                                        </p:tav>
                                      </p:tavLst>
                                    </p:anim>
                                    <p:anim calcmode="lin" valueType="num">
                                      <p:cBhvr>
                                        <p:cTn id="116" dur="500" fill="hold"/>
                                        <p:tgtEl>
                                          <p:spTgt spid="47"/>
                                        </p:tgtEl>
                                        <p:attrNameLst>
                                          <p:attrName>style.rotation</p:attrName>
                                        </p:attrNameLst>
                                      </p:cBhvr>
                                      <p:tavLst>
                                        <p:tav tm="0">
                                          <p:val>
                                            <p:fltVal val="360"/>
                                          </p:val>
                                        </p:tav>
                                        <p:tav tm="100000">
                                          <p:val>
                                            <p:fltVal val="0"/>
                                          </p:val>
                                        </p:tav>
                                      </p:tavLst>
                                    </p:anim>
                                    <p:animEffect transition="in" filter="fade">
                                      <p:cBhvr>
                                        <p:cTn id="117" dur="500"/>
                                        <p:tgtEl>
                                          <p:spTgt spid="4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 calcmode="lin" valueType="num">
                                      <p:cBhvr>
                                        <p:cTn id="122" dur="500" fill="hold"/>
                                        <p:tgtEl>
                                          <p:spTgt spid="60"/>
                                        </p:tgtEl>
                                        <p:attrNameLst>
                                          <p:attrName>style.rotation</p:attrName>
                                        </p:attrNameLst>
                                      </p:cBhvr>
                                      <p:tavLst>
                                        <p:tav tm="0">
                                          <p:val>
                                            <p:fltVal val="360"/>
                                          </p:val>
                                        </p:tav>
                                        <p:tav tm="100000">
                                          <p:val>
                                            <p:fltVal val="0"/>
                                          </p:val>
                                        </p:tav>
                                      </p:tavLst>
                                    </p:anim>
                                    <p:animEffect transition="in" filter="fade">
                                      <p:cBhvr>
                                        <p:cTn id="123" dur="500"/>
                                        <p:tgtEl>
                                          <p:spTgt spid="60"/>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59"/>
                                        </p:tgtEl>
                                        <p:attrNameLst>
                                          <p:attrName>style.visibility</p:attrName>
                                        </p:attrNameLst>
                                      </p:cBhvr>
                                      <p:to>
                                        <p:strVal val="visible"/>
                                      </p:to>
                                    </p:set>
                                    <p:anim calcmode="lin" valueType="num">
                                      <p:cBhvr>
                                        <p:cTn id="126" dur="500" fill="hold"/>
                                        <p:tgtEl>
                                          <p:spTgt spid="59"/>
                                        </p:tgtEl>
                                        <p:attrNameLst>
                                          <p:attrName>ppt_w</p:attrName>
                                        </p:attrNameLst>
                                      </p:cBhvr>
                                      <p:tavLst>
                                        <p:tav tm="0">
                                          <p:val>
                                            <p:fltVal val="0"/>
                                          </p:val>
                                        </p:tav>
                                        <p:tav tm="100000">
                                          <p:val>
                                            <p:strVal val="#ppt_w"/>
                                          </p:val>
                                        </p:tav>
                                      </p:tavLst>
                                    </p:anim>
                                    <p:anim calcmode="lin" valueType="num">
                                      <p:cBhvr>
                                        <p:cTn id="127" dur="500" fill="hold"/>
                                        <p:tgtEl>
                                          <p:spTgt spid="59"/>
                                        </p:tgtEl>
                                        <p:attrNameLst>
                                          <p:attrName>ppt_h</p:attrName>
                                        </p:attrNameLst>
                                      </p:cBhvr>
                                      <p:tavLst>
                                        <p:tav tm="0">
                                          <p:val>
                                            <p:fltVal val="0"/>
                                          </p:val>
                                        </p:tav>
                                        <p:tav tm="100000">
                                          <p:val>
                                            <p:strVal val="#ppt_h"/>
                                          </p:val>
                                        </p:tav>
                                      </p:tavLst>
                                    </p:anim>
                                    <p:anim calcmode="lin" valueType="num">
                                      <p:cBhvr>
                                        <p:cTn id="128" dur="500" fill="hold"/>
                                        <p:tgtEl>
                                          <p:spTgt spid="59"/>
                                        </p:tgtEl>
                                        <p:attrNameLst>
                                          <p:attrName>style.rotation</p:attrName>
                                        </p:attrNameLst>
                                      </p:cBhvr>
                                      <p:tavLst>
                                        <p:tav tm="0">
                                          <p:val>
                                            <p:fltVal val="360"/>
                                          </p:val>
                                        </p:tav>
                                        <p:tav tm="100000">
                                          <p:val>
                                            <p:fltVal val="0"/>
                                          </p:val>
                                        </p:tav>
                                      </p:tavLst>
                                    </p:anim>
                                    <p:animEffect transition="in" filter="fade">
                                      <p:cBhvr>
                                        <p:cTn id="129" dur="500"/>
                                        <p:tgtEl>
                                          <p:spTgt spid="59"/>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58"/>
                                        </p:tgtEl>
                                        <p:attrNameLst>
                                          <p:attrName>style.visibility</p:attrName>
                                        </p:attrNameLst>
                                      </p:cBhvr>
                                      <p:to>
                                        <p:strVal val="visible"/>
                                      </p:to>
                                    </p:set>
                                    <p:anim calcmode="lin" valueType="num">
                                      <p:cBhvr>
                                        <p:cTn id="133" dur="500" fill="hold"/>
                                        <p:tgtEl>
                                          <p:spTgt spid="58"/>
                                        </p:tgtEl>
                                        <p:attrNameLst>
                                          <p:attrName>ppt_w</p:attrName>
                                        </p:attrNameLst>
                                      </p:cBhvr>
                                      <p:tavLst>
                                        <p:tav tm="0">
                                          <p:val>
                                            <p:fltVal val="0"/>
                                          </p:val>
                                        </p:tav>
                                        <p:tav tm="100000">
                                          <p:val>
                                            <p:strVal val="#ppt_w"/>
                                          </p:val>
                                        </p:tav>
                                      </p:tavLst>
                                    </p:anim>
                                    <p:anim calcmode="lin" valueType="num">
                                      <p:cBhvr>
                                        <p:cTn id="134" dur="500" fill="hold"/>
                                        <p:tgtEl>
                                          <p:spTgt spid="58"/>
                                        </p:tgtEl>
                                        <p:attrNameLst>
                                          <p:attrName>ppt_h</p:attrName>
                                        </p:attrNameLst>
                                      </p:cBhvr>
                                      <p:tavLst>
                                        <p:tav tm="0">
                                          <p:val>
                                            <p:fltVal val="0"/>
                                          </p:val>
                                        </p:tav>
                                        <p:tav tm="100000">
                                          <p:val>
                                            <p:strVal val="#ppt_h"/>
                                          </p:val>
                                        </p:tav>
                                      </p:tavLst>
                                    </p:anim>
                                    <p:anim calcmode="lin" valueType="num">
                                      <p:cBhvr>
                                        <p:cTn id="135" dur="500" fill="hold"/>
                                        <p:tgtEl>
                                          <p:spTgt spid="58"/>
                                        </p:tgtEl>
                                        <p:attrNameLst>
                                          <p:attrName>style.rotation</p:attrName>
                                        </p:attrNameLst>
                                      </p:cBhvr>
                                      <p:tavLst>
                                        <p:tav tm="0">
                                          <p:val>
                                            <p:fltVal val="360"/>
                                          </p:val>
                                        </p:tav>
                                        <p:tav tm="100000">
                                          <p:val>
                                            <p:fltVal val="0"/>
                                          </p:val>
                                        </p:tav>
                                      </p:tavLst>
                                    </p:anim>
                                    <p:animEffect transition="in" filter="fade">
                                      <p:cBhvr>
                                        <p:cTn id="136" dur="500"/>
                                        <p:tgtEl>
                                          <p:spTgt spid="58"/>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p:cTn id="139" dur="500" fill="hold"/>
                                        <p:tgtEl>
                                          <p:spTgt spid="61"/>
                                        </p:tgtEl>
                                        <p:attrNameLst>
                                          <p:attrName>ppt_w</p:attrName>
                                        </p:attrNameLst>
                                      </p:cBhvr>
                                      <p:tavLst>
                                        <p:tav tm="0">
                                          <p:val>
                                            <p:fltVal val="0"/>
                                          </p:val>
                                        </p:tav>
                                        <p:tav tm="100000">
                                          <p:val>
                                            <p:strVal val="#ppt_w"/>
                                          </p:val>
                                        </p:tav>
                                      </p:tavLst>
                                    </p:anim>
                                    <p:anim calcmode="lin" valueType="num">
                                      <p:cBhvr>
                                        <p:cTn id="140" dur="500" fill="hold"/>
                                        <p:tgtEl>
                                          <p:spTgt spid="61"/>
                                        </p:tgtEl>
                                        <p:attrNameLst>
                                          <p:attrName>ppt_h</p:attrName>
                                        </p:attrNameLst>
                                      </p:cBhvr>
                                      <p:tavLst>
                                        <p:tav tm="0">
                                          <p:val>
                                            <p:fltVal val="0"/>
                                          </p:val>
                                        </p:tav>
                                        <p:tav tm="100000">
                                          <p:val>
                                            <p:strVal val="#ppt_h"/>
                                          </p:val>
                                        </p:tav>
                                      </p:tavLst>
                                    </p:anim>
                                    <p:anim calcmode="lin" valueType="num">
                                      <p:cBhvr>
                                        <p:cTn id="141" dur="500" fill="hold"/>
                                        <p:tgtEl>
                                          <p:spTgt spid="61"/>
                                        </p:tgtEl>
                                        <p:attrNameLst>
                                          <p:attrName>style.rotation</p:attrName>
                                        </p:attrNameLst>
                                      </p:cBhvr>
                                      <p:tavLst>
                                        <p:tav tm="0">
                                          <p:val>
                                            <p:fltVal val="360"/>
                                          </p:val>
                                        </p:tav>
                                        <p:tav tm="100000">
                                          <p:val>
                                            <p:fltVal val="0"/>
                                          </p:val>
                                        </p:tav>
                                      </p:tavLst>
                                    </p:anim>
                                    <p:animEffect transition="in" filter="fade">
                                      <p:cBhvr>
                                        <p:cTn id="142" dur="500"/>
                                        <p:tgtEl>
                                          <p:spTgt spid="61"/>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64"/>
                                        </p:tgtEl>
                                        <p:attrNameLst>
                                          <p:attrName>style.visibility</p:attrName>
                                        </p:attrNameLst>
                                      </p:cBhvr>
                                      <p:to>
                                        <p:strVal val="visible"/>
                                      </p:to>
                                    </p:set>
                                    <p:anim calcmode="lin" valueType="num">
                                      <p:cBhvr>
                                        <p:cTn id="145" dur="500" fill="hold"/>
                                        <p:tgtEl>
                                          <p:spTgt spid="64"/>
                                        </p:tgtEl>
                                        <p:attrNameLst>
                                          <p:attrName>ppt_w</p:attrName>
                                        </p:attrNameLst>
                                      </p:cBhvr>
                                      <p:tavLst>
                                        <p:tav tm="0">
                                          <p:val>
                                            <p:fltVal val="0"/>
                                          </p:val>
                                        </p:tav>
                                        <p:tav tm="100000">
                                          <p:val>
                                            <p:strVal val="#ppt_w"/>
                                          </p:val>
                                        </p:tav>
                                      </p:tavLst>
                                    </p:anim>
                                    <p:anim calcmode="lin" valueType="num">
                                      <p:cBhvr>
                                        <p:cTn id="146" dur="500" fill="hold"/>
                                        <p:tgtEl>
                                          <p:spTgt spid="64"/>
                                        </p:tgtEl>
                                        <p:attrNameLst>
                                          <p:attrName>ppt_h</p:attrName>
                                        </p:attrNameLst>
                                      </p:cBhvr>
                                      <p:tavLst>
                                        <p:tav tm="0">
                                          <p:val>
                                            <p:fltVal val="0"/>
                                          </p:val>
                                        </p:tav>
                                        <p:tav tm="100000">
                                          <p:val>
                                            <p:strVal val="#ppt_h"/>
                                          </p:val>
                                        </p:tav>
                                      </p:tavLst>
                                    </p:anim>
                                    <p:anim calcmode="lin" valueType="num">
                                      <p:cBhvr>
                                        <p:cTn id="147" dur="500" fill="hold"/>
                                        <p:tgtEl>
                                          <p:spTgt spid="64"/>
                                        </p:tgtEl>
                                        <p:attrNameLst>
                                          <p:attrName>style.rotation</p:attrName>
                                        </p:attrNameLst>
                                      </p:cBhvr>
                                      <p:tavLst>
                                        <p:tav tm="0">
                                          <p:val>
                                            <p:fltVal val="360"/>
                                          </p:val>
                                        </p:tav>
                                        <p:tav tm="100000">
                                          <p:val>
                                            <p:fltVal val="0"/>
                                          </p:val>
                                        </p:tav>
                                      </p:tavLst>
                                    </p:anim>
                                    <p:animEffect transition="in" filter="fade">
                                      <p:cBhvr>
                                        <p:cTn id="148" dur="500"/>
                                        <p:tgtEl>
                                          <p:spTgt spid="64"/>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52"/>
                                        </p:tgtEl>
                                        <p:attrNameLst>
                                          <p:attrName>style.visibility</p:attrName>
                                        </p:attrNameLst>
                                      </p:cBhvr>
                                      <p:to>
                                        <p:strVal val="visible"/>
                                      </p:to>
                                    </p:set>
                                    <p:anim calcmode="lin" valueType="num">
                                      <p:cBhvr>
                                        <p:cTn id="151" dur="500" fill="hold"/>
                                        <p:tgtEl>
                                          <p:spTgt spid="52"/>
                                        </p:tgtEl>
                                        <p:attrNameLst>
                                          <p:attrName>ppt_w</p:attrName>
                                        </p:attrNameLst>
                                      </p:cBhvr>
                                      <p:tavLst>
                                        <p:tav tm="0">
                                          <p:val>
                                            <p:fltVal val="0"/>
                                          </p:val>
                                        </p:tav>
                                        <p:tav tm="100000">
                                          <p:val>
                                            <p:strVal val="#ppt_w"/>
                                          </p:val>
                                        </p:tav>
                                      </p:tavLst>
                                    </p:anim>
                                    <p:anim calcmode="lin" valueType="num">
                                      <p:cBhvr>
                                        <p:cTn id="152" dur="500" fill="hold"/>
                                        <p:tgtEl>
                                          <p:spTgt spid="52"/>
                                        </p:tgtEl>
                                        <p:attrNameLst>
                                          <p:attrName>ppt_h</p:attrName>
                                        </p:attrNameLst>
                                      </p:cBhvr>
                                      <p:tavLst>
                                        <p:tav tm="0">
                                          <p:val>
                                            <p:fltVal val="0"/>
                                          </p:val>
                                        </p:tav>
                                        <p:tav tm="100000">
                                          <p:val>
                                            <p:strVal val="#ppt_h"/>
                                          </p:val>
                                        </p:tav>
                                      </p:tavLst>
                                    </p:anim>
                                    <p:anim calcmode="lin" valueType="num">
                                      <p:cBhvr>
                                        <p:cTn id="153" dur="500" fill="hold"/>
                                        <p:tgtEl>
                                          <p:spTgt spid="52"/>
                                        </p:tgtEl>
                                        <p:attrNameLst>
                                          <p:attrName>style.rotation</p:attrName>
                                        </p:attrNameLst>
                                      </p:cBhvr>
                                      <p:tavLst>
                                        <p:tav tm="0">
                                          <p:val>
                                            <p:fltVal val="360"/>
                                          </p:val>
                                        </p:tav>
                                        <p:tav tm="100000">
                                          <p:val>
                                            <p:fltVal val="0"/>
                                          </p:val>
                                        </p:tav>
                                      </p:tavLst>
                                    </p:anim>
                                    <p:animEffect transition="in" filter="fade">
                                      <p:cBhvr>
                                        <p:cTn id="154" dur="500"/>
                                        <p:tgtEl>
                                          <p:spTgt spid="52"/>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63"/>
                                        </p:tgtEl>
                                        <p:attrNameLst>
                                          <p:attrName>style.visibility</p:attrName>
                                        </p:attrNameLst>
                                      </p:cBhvr>
                                      <p:to>
                                        <p:strVal val="visible"/>
                                      </p:to>
                                    </p:set>
                                    <p:anim calcmode="lin" valueType="num">
                                      <p:cBhvr>
                                        <p:cTn id="157" dur="500" fill="hold"/>
                                        <p:tgtEl>
                                          <p:spTgt spid="63"/>
                                        </p:tgtEl>
                                        <p:attrNameLst>
                                          <p:attrName>ppt_w</p:attrName>
                                        </p:attrNameLst>
                                      </p:cBhvr>
                                      <p:tavLst>
                                        <p:tav tm="0">
                                          <p:val>
                                            <p:fltVal val="0"/>
                                          </p:val>
                                        </p:tav>
                                        <p:tav tm="100000">
                                          <p:val>
                                            <p:strVal val="#ppt_w"/>
                                          </p:val>
                                        </p:tav>
                                      </p:tavLst>
                                    </p:anim>
                                    <p:anim calcmode="lin" valueType="num">
                                      <p:cBhvr>
                                        <p:cTn id="158" dur="500" fill="hold"/>
                                        <p:tgtEl>
                                          <p:spTgt spid="63"/>
                                        </p:tgtEl>
                                        <p:attrNameLst>
                                          <p:attrName>ppt_h</p:attrName>
                                        </p:attrNameLst>
                                      </p:cBhvr>
                                      <p:tavLst>
                                        <p:tav tm="0">
                                          <p:val>
                                            <p:fltVal val="0"/>
                                          </p:val>
                                        </p:tav>
                                        <p:tav tm="100000">
                                          <p:val>
                                            <p:strVal val="#ppt_h"/>
                                          </p:val>
                                        </p:tav>
                                      </p:tavLst>
                                    </p:anim>
                                    <p:anim calcmode="lin" valueType="num">
                                      <p:cBhvr>
                                        <p:cTn id="159" dur="500" fill="hold"/>
                                        <p:tgtEl>
                                          <p:spTgt spid="63"/>
                                        </p:tgtEl>
                                        <p:attrNameLst>
                                          <p:attrName>style.rotation</p:attrName>
                                        </p:attrNameLst>
                                      </p:cBhvr>
                                      <p:tavLst>
                                        <p:tav tm="0">
                                          <p:val>
                                            <p:fltVal val="360"/>
                                          </p:val>
                                        </p:tav>
                                        <p:tav tm="100000">
                                          <p:val>
                                            <p:fltVal val="0"/>
                                          </p:val>
                                        </p:tav>
                                      </p:tavLst>
                                    </p:anim>
                                    <p:animEffect transition="in" filter="fade">
                                      <p:cBhvr>
                                        <p:cTn id="160" dur="500"/>
                                        <p:tgtEl>
                                          <p:spTgt spid="63"/>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69"/>
                                        </p:tgtEl>
                                        <p:attrNameLst>
                                          <p:attrName>style.visibility</p:attrName>
                                        </p:attrNameLst>
                                      </p:cBhvr>
                                      <p:to>
                                        <p:strVal val="visible"/>
                                      </p:to>
                                    </p:set>
                                    <p:anim calcmode="lin" valueType="num">
                                      <p:cBhvr>
                                        <p:cTn id="163" dur="500" fill="hold"/>
                                        <p:tgtEl>
                                          <p:spTgt spid="69"/>
                                        </p:tgtEl>
                                        <p:attrNameLst>
                                          <p:attrName>ppt_w</p:attrName>
                                        </p:attrNameLst>
                                      </p:cBhvr>
                                      <p:tavLst>
                                        <p:tav tm="0">
                                          <p:val>
                                            <p:fltVal val="0"/>
                                          </p:val>
                                        </p:tav>
                                        <p:tav tm="100000">
                                          <p:val>
                                            <p:strVal val="#ppt_w"/>
                                          </p:val>
                                        </p:tav>
                                      </p:tavLst>
                                    </p:anim>
                                    <p:anim calcmode="lin" valueType="num">
                                      <p:cBhvr>
                                        <p:cTn id="164" dur="500" fill="hold"/>
                                        <p:tgtEl>
                                          <p:spTgt spid="69"/>
                                        </p:tgtEl>
                                        <p:attrNameLst>
                                          <p:attrName>ppt_h</p:attrName>
                                        </p:attrNameLst>
                                      </p:cBhvr>
                                      <p:tavLst>
                                        <p:tav tm="0">
                                          <p:val>
                                            <p:fltVal val="0"/>
                                          </p:val>
                                        </p:tav>
                                        <p:tav tm="100000">
                                          <p:val>
                                            <p:strVal val="#ppt_h"/>
                                          </p:val>
                                        </p:tav>
                                      </p:tavLst>
                                    </p:anim>
                                    <p:anim calcmode="lin" valueType="num">
                                      <p:cBhvr>
                                        <p:cTn id="165" dur="500" fill="hold"/>
                                        <p:tgtEl>
                                          <p:spTgt spid="69"/>
                                        </p:tgtEl>
                                        <p:attrNameLst>
                                          <p:attrName>style.rotation</p:attrName>
                                        </p:attrNameLst>
                                      </p:cBhvr>
                                      <p:tavLst>
                                        <p:tav tm="0">
                                          <p:val>
                                            <p:fltVal val="360"/>
                                          </p:val>
                                        </p:tav>
                                        <p:tav tm="100000">
                                          <p:val>
                                            <p:fltVal val="0"/>
                                          </p:val>
                                        </p:tav>
                                      </p:tavLst>
                                    </p:anim>
                                    <p:animEffect transition="in" filter="fade">
                                      <p:cBhvr>
                                        <p:cTn id="16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关键技术</a:t>
            </a: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9" name="Rectangle 1"/>
          <p:cNvSpPr/>
          <p:nvPr/>
        </p:nvSpPr>
        <p:spPr>
          <a:xfrm>
            <a:off x="2301749" y="3446074"/>
            <a:ext cx="2762401" cy="2029987"/>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Rectangle 2"/>
          <p:cNvSpPr/>
          <p:nvPr/>
        </p:nvSpPr>
        <p:spPr>
          <a:xfrm>
            <a:off x="5450635" y="3449395"/>
            <a:ext cx="2762401" cy="2029987"/>
          </a:xfrm>
          <a:prstGeom prst="rect">
            <a:avLst/>
          </a:prstGeom>
          <a:solidFill>
            <a:srgbClr val="333333"/>
          </a:solidFill>
          <a:ln>
            <a:solidFill>
              <a:srgbClr val="05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1" name="Rectangle 3"/>
          <p:cNvSpPr/>
          <p:nvPr/>
        </p:nvSpPr>
        <p:spPr>
          <a:xfrm>
            <a:off x="8599522" y="3441423"/>
            <a:ext cx="2762401" cy="2029987"/>
          </a:xfrm>
          <a:prstGeom prst="rect">
            <a:avLst/>
          </a:prstGeom>
          <a:solidFill>
            <a:srgbClr val="333333"/>
          </a:solidFill>
          <a:ln>
            <a:solidFill>
              <a:srgbClr val="21A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52" name="Straight Connector 6"/>
          <p:cNvCxnSpPr/>
          <p:nvPr/>
        </p:nvCxnSpPr>
        <p:spPr>
          <a:xfrm>
            <a:off x="2418074" y="288821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矩形 47"/>
          <p:cNvSpPr>
            <a:spLocks noChangeArrowheads="1"/>
          </p:cNvSpPr>
          <p:nvPr/>
        </p:nvSpPr>
        <p:spPr bwMode="auto">
          <a:xfrm>
            <a:off x="2301749" y="1778398"/>
            <a:ext cx="9060174" cy="45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2000" b="1" dirty="0">
                <a:solidFill>
                  <a:schemeClr val="tx1">
                    <a:lumMod val="75000"/>
                    <a:lumOff val="25000"/>
                  </a:schemeClr>
                </a:solidFill>
                <a:sym typeface="微软雅黑" panose="020B0503020204020204" pitchFamily="34" charset="-122"/>
              </a:rPr>
              <a:t>各种框架的灵活运用以及环境的配置问题</a:t>
            </a:r>
          </a:p>
        </p:txBody>
      </p:sp>
      <p:sp>
        <p:nvSpPr>
          <p:cNvPr id="54" name="矩形 53"/>
          <p:cNvSpPr/>
          <p:nvPr/>
        </p:nvSpPr>
        <p:spPr>
          <a:xfrm>
            <a:off x="3024741" y="3651177"/>
            <a:ext cx="1313162" cy="430879"/>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pitchFamily="34" charset="-122"/>
                <a:ea typeface="微软雅黑" panose="020B0503020204020204" pitchFamily="34" charset="-122"/>
              </a:rPr>
              <a:t>环境问题</a:t>
            </a:r>
            <a:endParaRPr lang="en-US" altLang="zh-CN" sz="2200" b="1" dirty="0">
              <a:solidFill>
                <a:srgbClr val="FFC000"/>
              </a:solidFill>
              <a:latin typeface="微软雅黑" panose="020B0503020204020204" pitchFamily="34" charset="-122"/>
              <a:ea typeface="微软雅黑" panose="020B0503020204020204" pitchFamily="34" charset="-122"/>
            </a:endParaRPr>
          </a:p>
        </p:txBody>
      </p:sp>
      <p:sp>
        <p:nvSpPr>
          <p:cNvPr id="55" name="矩形 47"/>
          <p:cNvSpPr>
            <a:spLocks noChangeArrowheads="1"/>
          </p:cNvSpPr>
          <p:nvPr/>
        </p:nvSpPr>
        <p:spPr bwMode="auto">
          <a:xfrm>
            <a:off x="2465322" y="4066771"/>
            <a:ext cx="2431996" cy="118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en-US" altLang="zh-CN" sz="1400" dirty="0" err="1">
                <a:solidFill>
                  <a:schemeClr val="bg1">
                    <a:lumMod val="95000"/>
                  </a:schemeClr>
                </a:solidFill>
                <a:sym typeface="微软雅黑" panose="020B0503020204020204" pitchFamily="34" charset="-122"/>
              </a:rPr>
              <a:t>Jdk</a:t>
            </a:r>
            <a:r>
              <a:rPr lang="zh-CN" altLang="en-US" sz="1400" dirty="0">
                <a:solidFill>
                  <a:schemeClr val="bg1">
                    <a:lumMod val="95000"/>
                  </a:schemeClr>
                </a:solidFill>
                <a:sym typeface="微软雅黑" panose="020B0503020204020204" pitchFamily="34" charset="-122"/>
              </a:rPr>
              <a:t>，</a:t>
            </a:r>
            <a:r>
              <a:rPr lang="en-US" altLang="zh-CN" sz="1400" dirty="0">
                <a:solidFill>
                  <a:schemeClr val="bg1">
                    <a:lumMod val="95000"/>
                  </a:schemeClr>
                </a:solidFill>
                <a:sym typeface="微软雅黑" panose="020B0503020204020204" pitchFamily="34" charset="-122"/>
              </a:rPr>
              <a:t>tomcat</a:t>
            </a:r>
            <a:r>
              <a:rPr lang="zh-CN" altLang="en-US" sz="1400" dirty="0">
                <a:solidFill>
                  <a:schemeClr val="bg1">
                    <a:lumMod val="95000"/>
                  </a:schemeClr>
                </a:solidFill>
                <a:sym typeface="微软雅黑" panose="020B0503020204020204" pitchFamily="34" charset="-122"/>
              </a:rPr>
              <a:t>以及</a:t>
            </a:r>
            <a:r>
              <a:rPr lang="en-US" altLang="zh-CN" sz="1400" dirty="0">
                <a:solidFill>
                  <a:schemeClr val="bg1">
                    <a:lumMod val="95000"/>
                  </a:schemeClr>
                </a:solidFill>
                <a:sym typeface="微软雅黑" panose="020B0503020204020204" pitchFamily="34" charset="-122"/>
              </a:rPr>
              <a:t>eclipse</a:t>
            </a:r>
            <a:r>
              <a:rPr lang="zh-CN" altLang="en-US" sz="1400" dirty="0">
                <a:solidFill>
                  <a:schemeClr val="bg1">
                    <a:lumMod val="95000"/>
                  </a:schemeClr>
                </a:solidFill>
                <a:sym typeface="微软雅黑" panose="020B0503020204020204" pitchFamily="34" charset="-122"/>
              </a:rPr>
              <a:t>的版本要相对应，最后关于数据库的</a:t>
            </a:r>
            <a:r>
              <a:rPr lang="en-US" altLang="zh-CN" sz="1400" dirty="0" err="1">
                <a:solidFill>
                  <a:schemeClr val="bg1">
                    <a:lumMod val="95000"/>
                  </a:schemeClr>
                </a:solidFill>
                <a:sym typeface="微软雅黑" panose="020B0503020204020204" pitchFamily="34" charset="-122"/>
              </a:rPr>
              <a:t>mysql</a:t>
            </a:r>
            <a:r>
              <a:rPr lang="zh-CN" altLang="en-US" sz="1400" dirty="0">
                <a:solidFill>
                  <a:schemeClr val="bg1">
                    <a:lumMod val="95000"/>
                  </a:schemeClr>
                </a:solidFill>
                <a:sym typeface="微软雅黑" panose="020B0503020204020204" pitchFamily="34" charset="-122"/>
              </a:rPr>
              <a:t>连接问题，要意义解决</a:t>
            </a:r>
          </a:p>
        </p:txBody>
      </p:sp>
      <p:sp>
        <p:nvSpPr>
          <p:cNvPr id="56" name="矩形 55"/>
          <p:cNvSpPr/>
          <p:nvPr/>
        </p:nvSpPr>
        <p:spPr>
          <a:xfrm>
            <a:off x="5836122" y="3651177"/>
            <a:ext cx="1991424" cy="430879"/>
          </a:xfrm>
          <a:prstGeom prst="rect">
            <a:avLst/>
          </a:prstGeom>
        </p:spPr>
        <p:txBody>
          <a:bodyPr wrap="none" lIns="91431" tIns="45716" rIns="91431" bIns="45716">
            <a:spAutoFit/>
          </a:bodyPr>
          <a:lstStyle/>
          <a:p>
            <a:pPr algn="ctr"/>
            <a:r>
              <a:rPr lang="en-US" altLang="zh-CN" sz="2200" b="1" dirty="0">
                <a:solidFill>
                  <a:srgbClr val="05BAC8"/>
                </a:solidFill>
                <a:latin typeface="微软雅黑" panose="020B0503020204020204" pitchFamily="34" charset="-122"/>
                <a:ea typeface="微软雅黑" panose="020B0503020204020204" pitchFamily="34" charset="-122"/>
              </a:rPr>
              <a:t>Maven</a:t>
            </a:r>
            <a:r>
              <a:rPr lang="zh-CN" altLang="en-US" sz="2200" b="1" dirty="0">
                <a:solidFill>
                  <a:srgbClr val="05BAC8"/>
                </a:solidFill>
                <a:latin typeface="微软雅黑" panose="020B0503020204020204" pitchFamily="34" charset="-122"/>
                <a:ea typeface="微软雅黑" panose="020B0503020204020204" pitchFamily="34" charset="-122"/>
              </a:rPr>
              <a:t>工具类</a:t>
            </a:r>
            <a:endParaRPr lang="en-US" altLang="zh-CN" sz="2200" b="1" dirty="0">
              <a:solidFill>
                <a:srgbClr val="05BAC8"/>
              </a:solidFill>
              <a:latin typeface="微软雅黑" panose="020B0503020204020204" pitchFamily="34" charset="-122"/>
              <a:ea typeface="微软雅黑" panose="020B0503020204020204" pitchFamily="34" charset="-122"/>
            </a:endParaRPr>
          </a:p>
        </p:txBody>
      </p:sp>
      <p:sp>
        <p:nvSpPr>
          <p:cNvPr id="57" name="矩形 47"/>
          <p:cNvSpPr>
            <a:spLocks noChangeArrowheads="1"/>
          </p:cNvSpPr>
          <p:nvPr/>
        </p:nvSpPr>
        <p:spPr bwMode="auto">
          <a:xfrm>
            <a:off x="5615837" y="4066771"/>
            <a:ext cx="2431996" cy="118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zh-CN" sz="1400" dirty="0">
                <a:solidFill>
                  <a:schemeClr val="bg1"/>
                </a:solidFill>
              </a:rPr>
              <a:t>利用</a:t>
            </a:r>
            <a:r>
              <a:rPr lang="en-US" altLang="zh-CN" sz="1400" dirty="0">
                <a:solidFill>
                  <a:schemeClr val="bg1"/>
                </a:solidFill>
              </a:rPr>
              <a:t>Maven</a:t>
            </a:r>
            <a:r>
              <a:rPr lang="zh-CN" altLang="zh-CN" sz="1400" dirty="0">
                <a:solidFill>
                  <a:schemeClr val="bg1"/>
                </a:solidFill>
              </a:rPr>
              <a:t>工具类。将项目按照</a:t>
            </a:r>
            <a:r>
              <a:rPr lang="en-US" altLang="zh-CN" sz="1400" dirty="0">
                <a:solidFill>
                  <a:schemeClr val="bg1"/>
                </a:solidFill>
              </a:rPr>
              <a:t>java-web</a:t>
            </a:r>
            <a:r>
              <a:rPr lang="zh-CN" altLang="zh-CN" sz="1400" dirty="0">
                <a:solidFill>
                  <a:schemeClr val="bg1"/>
                </a:solidFill>
              </a:rPr>
              <a:t>三层架构思想规范化管理与数据库进行交互。</a:t>
            </a:r>
            <a:endParaRPr lang="zh-CN" altLang="en-US" sz="800" dirty="0">
              <a:solidFill>
                <a:schemeClr val="bg1"/>
              </a:solidFill>
              <a:sym typeface="微软雅黑" panose="020B0503020204020204" pitchFamily="34" charset="-122"/>
            </a:endParaRPr>
          </a:p>
        </p:txBody>
      </p:sp>
      <p:sp>
        <p:nvSpPr>
          <p:cNvPr id="58" name="矩形 57"/>
          <p:cNvSpPr/>
          <p:nvPr/>
        </p:nvSpPr>
        <p:spPr>
          <a:xfrm>
            <a:off x="8900948" y="3651177"/>
            <a:ext cx="2159548" cy="430879"/>
          </a:xfrm>
          <a:prstGeom prst="rect">
            <a:avLst/>
          </a:prstGeom>
        </p:spPr>
        <p:txBody>
          <a:bodyPr wrap="none" lIns="91431" tIns="45716" rIns="91431" bIns="45716">
            <a:spAutoFit/>
          </a:bodyPr>
          <a:lstStyle/>
          <a:p>
            <a:pPr algn="ctr"/>
            <a:r>
              <a:rPr lang="zh-CN" altLang="en-US" sz="2200" b="1" dirty="0">
                <a:solidFill>
                  <a:srgbClr val="21AB82"/>
                </a:solidFill>
                <a:latin typeface="微软雅黑" panose="020B0503020204020204" pitchFamily="34" charset="-122"/>
                <a:ea typeface="微软雅黑" panose="020B0503020204020204" pitchFamily="34" charset="-122"/>
              </a:rPr>
              <a:t>各种层次的互通</a:t>
            </a:r>
            <a:endParaRPr lang="en-US" altLang="zh-CN" sz="2200" b="1" dirty="0">
              <a:solidFill>
                <a:srgbClr val="21AB82"/>
              </a:solidFill>
              <a:latin typeface="微软雅黑" panose="020B0503020204020204" pitchFamily="34" charset="-122"/>
              <a:ea typeface="微软雅黑" panose="020B0503020204020204" pitchFamily="34" charset="-122"/>
            </a:endParaRPr>
          </a:p>
        </p:txBody>
      </p:sp>
      <p:sp>
        <p:nvSpPr>
          <p:cNvPr id="59" name="矩形 47"/>
          <p:cNvSpPr>
            <a:spLocks noChangeArrowheads="1"/>
          </p:cNvSpPr>
          <p:nvPr/>
        </p:nvSpPr>
        <p:spPr bwMode="auto">
          <a:xfrm>
            <a:off x="8764724" y="4066771"/>
            <a:ext cx="2431996"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en-US" altLang="zh-CN" sz="1400" dirty="0" err="1">
                <a:solidFill>
                  <a:schemeClr val="bg1">
                    <a:lumMod val="95000"/>
                  </a:schemeClr>
                </a:solidFill>
                <a:sym typeface="微软雅黑" panose="020B0503020204020204" pitchFamily="34" charset="-122"/>
              </a:rPr>
              <a:t>Sevice</a:t>
            </a:r>
            <a:r>
              <a:rPr lang="zh-CN" altLang="en-US" sz="1400" dirty="0">
                <a:solidFill>
                  <a:schemeClr val="bg1">
                    <a:lumMod val="95000"/>
                  </a:schemeClr>
                </a:solidFill>
                <a:sym typeface="微软雅黑" panose="020B0503020204020204" pitchFamily="34" charset="-122"/>
              </a:rPr>
              <a:t>层、</a:t>
            </a:r>
            <a:r>
              <a:rPr lang="en-US" altLang="zh-CN" sz="1400" dirty="0">
                <a:solidFill>
                  <a:schemeClr val="bg1">
                    <a:lumMod val="95000"/>
                  </a:schemeClr>
                </a:solidFill>
                <a:sym typeface="微软雅黑" panose="020B0503020204020204" pitchFamily="34" charset="-122"/>
              </a:rPr>
              <a:t>web</a:t>
            </a:r>
            <a:r>
              <a:rPr lang="zh-CN" altLang="en-US" sz="1400" dirty="0">
                <a:solidFill>
                  <a:schemeClr val="bg1">
                    <a:lumMod val="95000"/>
                  </a:schemeClr>
                </a:solidFill>
                <a:sym typeface="微软雅黑" panose="020B0503020204020204" pitchFamily="34" charset="-122"/>
              </a:rPr>
              <a:t>层、</a:t>
            </a:r>
            <a:r>
              <a:rPr lang="en-US" altLang="zh-CN" sz="1400" dirty="0" err="1">
                <a:solidFill>
                  <a:schemeClr val="bg1">
                    <a:lumMod val="95000"/>
                  </a:schemeClr>
                </a:solidFill>
                <a:sym typeface="微软雅黑" panose="020B0503020204020204" pitchFamily="34" charset="-122"/>
              </a:rPr>
              <a:t>dao</a:t>
            </a:r>
            <a:r>
              <a:rPr lang="zh-CN" altLang="en-US" sz="1400" dirty="0">
                <a:solidFill>
                  <a:schemeClr val="bg1">
                    <a:lumMod val="95000"/>
                  </a:schemeClr>
                </a:solidFill>
                <a:sym typeface="微软雅黑" panose="020B0503020204020204" pitchFamily="34" charset="-122"/>
              </a:rPr>
              <a:t>包调用的</a:t>
            </a:r>
            <a:r>
              <a:rPr lang="en-US" altLang="zh-CN" sz="1400" dirty="0" err="1">
                <a:solidFill>
                  <a:schemeClr val="bg1">
                    <a:lumMod val="95000"/>
                  </a:schemeClr>
                </a:solidFill>
                <a:sym typeface="微软雅黑" panose="020B0503020204020204" pitchFamily="34" charset="-122"/>
              </a:rPr>
              <a:t>dao</a:t>
            </a:r>
            <a:r>
              <a:rPr lang="zh-CN" altLang="en-US" sz="1400" dirty="0">
                <a:solidFill>
                  <a:schemeClr val="bg1">
                    <a:lumMod val="95000"/>
                  </a:schemeClr>
                </a:solidFill>
                <a:sym typeface="微软雅黑" panose="020B0503020204020204" pitchFamily="34" charset="-122"/>
              </a:rPr>
              <a:t>层以及视图的获取方面的通透性</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outVertical)">
                                      <p:cBhvr>
                                        <p:cTn id="15" dur="500"/>
                                        <p:tgtEl>
                                          <p:spTgt spid="53"/>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down)">
                                      <p:cBhvr>
                                        <p:cTn id="20" dur="500"/>
                                        <p:tgtEl>
                                          <p:spTgt spid="52"/>
                                        </p:tgtEl>
                                      </p:cBhvr>
                                    </p:animEffect>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750"/>
                                        <p:tgtEl>
                                          <p:spTgt spid="49"/>
                                        </p:tgtEl>
                                      </p:cBhvr>
                                    </p:animEffect>
                                    <p:anim calcmode="lin" valueType="num">
                                      <p:cBhvr>
                                        <p:cTn id="25" dur="750" fill="hold"/>
                                        <p:tgtEl>
                                          <p:spTgt spid="49"/>
                                        </p:tgtEl>
                                        <p:attrNameLst>
                                          <p:attrName>ppt_x</p:attrName>
                                        </p:attrNameLst>
                                      </p:cBhvr>
                                      <p:tavLst>
                                        <p:tav tm="0">
                                          <p:val>
                                            <p:strVal val="#ppt_x"/>
                                          </p:val>
                                        </p:tav>
                                        <p:tav tm="100000">
                                          <p:val>
                                            <p:strVal val="#ppt_x"/>
                                          </p:val>
                                        </p:tav>
                                      </p:tavLst>
                                    </p:anim>
                                    <p:anim calcmode="lin" valueType="num">
                                      <p:cBhvr>
                                        <p:cTn id="26" dur="750" fill="hold"/>
                                        <p:tgtEl>
                                          <p:spTgt spid="49"/>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750"/>
                                        <p:tgtEl>
                                          <p:spTgt spid="50"/>
                                        </p:tgtEl>
                                      </p:cBhvr>
                                    </p:animEffect>
                                    <p:anim calcmode="lin" valueType="num">
                                      <p:cBhvr>
                                        <p:cTn id="30" dur="750" fill="hold"/>
                                        <p:tgtEl>
                                          <p:spTgt spid="50"/>
                                        </p:tgtEl>
                                        <p:attrNameLst>
                                          <p:attrName>ppt_x</p:attrName>
                                        </p:attrNameLst>
                                      </p:cBhvr>
                                      <p:tavLst>
                                        <p:tav tm="0">
                                          <p:val>
                                            <p:strVal val="#ppt_x"/>
                                          </p:val>
                                        </p:tav>
                                        <p:tav tm="100000">
                                          <p:val>
                                            <p:strVal val="#ppt_x"/>
                                          </p:val>
                                        </p:tav>
                                      </p:tavLst>
                                    </p:anim>
                                    <p:anim calcmode="lin" valueType="num">
                                      <p:cBhvr>
                                        <p:cTn id="31" dur="750" fill="hold"/>
                                        <p:tgtEl>
                                          <p:spTgt spid="50"/>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750"/>
                                        <p:tgtEl>
                                          <p:spTgt spid="51"/>
                                        </p:tgtEl>
                                      </p:cBhvr>
                                    </p:animEffect>
                                    <p:anim calcmode="lin" valueType="num">
                                      <p:cBhvr>
                                        <p:cTn id="35" dur="750" fill="hold"/>
                                        <p:tgtEl>
                                          <p:spTgt spid="51"/>
                                        </p:tgtEl>
                                        <p:attrNameLst>
                                          <p:attrName>ppt_x</p:attrName>
                                        </p:attrNameLst>
                                      </p:cBhvr>
                                      <p:tavLst>
                                        <p:tav tm="0">
                                          <p:val>
                                            <p:strVal val="#ppt_x"/>
                                          </p:val>
                                        </p:tav>
                                        <p:tav tm="100000">
                                          <p:val>
                                            <p:strVal val="#ppt_x"/>
                                          </p:val>
                                        </p:tav>
                                      </p:tavLst>
                                    </p:anim>
                                    <p:anim calcmode="lin" valueType="num">
                                      <p:cBhvr>
                                        <p:cTn id="36" dur="750" fill="hold"/>
                                        <p:tgtEl>
                                          <p:spTgt spid="51"/>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14" presetClass="entr" presetSubtype="10" fill="hold" grpId="0" nodeType="afterEffect">
                                  <p:stCondLst>
                                    <p:cond delay="250"/>
                                  </p:stCondLst>
                                  <p:childTnLst>
                                    <p:set>
                                      <p:cBhvr>
                                        <p:cTn id="39" dur="1" fill="hold">
                                          <p:stCondLst>
                                            <p:cond delay="0"/>
                                          </p:stCondLst>
                                        </p:cTn>
                                        <p:tgtEl>
                                          <p:spTgt spid="54"/>
                                        </p:tgtEl>
                                        <p:attrNameLst>
                                          <p:attrName>style.visibility</p:attrName>
                                        </p:attrNameLst>
                                      </p:cBhvr>
                                      <p:to>
                                        <p:strVal val="visible"/>
                                      </p:to>
                                    </p:set>
                                    <p:animEffect transition="in" filter="randombar(horizontal)">
                                      <p:cBhvr>
                                        <p:cTn id="40" dur="400"/>
                                        <p:tgtEl>
                                          <p:spTgt spid="54"/>
                                        </p:tgtEl>
                                      </p:cBhvr>
                                    </p:animEffect>
                                  </p:childTnLst>
                                </p:cTn>
                              </p:par>
                              <p:par>
                                <p:cTn id="41" presetID="14" presetClass="entr" presetSubtype="10" fill="hold" grpId="0" nodeType="withEffect">
                                  <p:stCondLst>
                                    <p:cond delay="250"/>
                                  </p:stCondLst>
                                  <p:childTnLst>
                                    <p:set>
                                      <p:cBhvr>
                                        <p:cTn id="42" dur="1" fill="hold">
                                          <p:stCondLst>
                                            <p:cond delay="0"/>
                                          </p:stCondLst>
                                        </p:cTn>
                                        <p:tgtEl>
                                          <p:spTgt spid="55"/>
                                        </p:tgtEl>
                                        <p:attrNameLst>
                                          <p:attrName>style.visibility</p:attrName>
                                        </p:attrNameLst>
                                      </p:cBhvr>
                                      <p:to>
                                        <p:strVal val="visible"/>
                                      </p:to>
                                    </p:set>
                                    <p:animEffect transition="in" filter="randombar(horizontal)">
                                      <p:cBhvr>
                                        <p:cTn id="43" dur="400"/>
                                        <p:tgtEl>
                                          <p:spTgt spid="55"/>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56"/>
                                        </p:tgtEl>
                                        <p:attrNameLst>
                                          <p:attrName>style.visibility</p:attrName>
                                        </p:attrNameLst>
                                      </p:cBhvr>
                                      <p:to>
                                        <p:strVal val="visible"/>
                                      </p:to>
                                    </p:set>
                                    <p:animEffect transition="in" filter="randombar(horizontal)">
                                      <p:cBhvr>
                                        <p:cTn id="46" dur="400"/>
                                        <p:tgtEl>
                                          <p:spTgt spid="56"/>
                                        </p:tgtEl>
                                      </p:cBhvr>
                                    </p:animEffect>
                                  </p:childTnLst>
                                </p:cTn>
                              </p:par>
                              <p:par>
                                <p:cTn id="47" presetID="14" presetClass="entr" presetSubtype="10" fill="hold" grpId="0" nodeType="withEffect">
                                  <p:stCondLst>
                                    <p:cond delay="250"/>
                                  </p:stCondLst>
                                  <p:childTnLst>
                                    <p:set>
                                      <p:cBhvr>
                                        <p:cTn id="48" dur="1" fill="hold">
                                          <p:stCondLst>
                                            <p:cond delay="0"/>
                                          </p:stCondLst>
                                        </p:cTn>
                                        <p:tgtEl>
                                          <p:spTgt spid="57"/>
                                        </p:tgtEl>
                                        <p:attrNameLst>
                                          <p:attrName>style.visibility</p:attrName>
                                        </p:attrNameLst>
                                      </p:cBhvr>
                                      <p:to>
                                        <p:strVal val="visible"/>
                                      </p:to>
                                    </p:set>
                                    <p:animEffect transition="in" filter="randombar(horizontal)">
                                      <p:cBhvr>
                                        <p:cTn id="49" dur="400"/>
                                        <p:tgtEl>
                                          <p:spTgt spid="57"/>
                                        </p:tgtEl>
                                      </p:cBhvr>
                                    </p:animEffect>
                                  </p:childTnLst>
                                </p:cTn>
                              </p:par>
                              <p:par>
                                <p:cTn id="50" presetID="14" presetClass="entr" presetSubtype="10" fill="hold" grpId="0" nodeType="withEffect">
                                  <p:stCondLst>
                                    <p:cond delay="250"/>
                                  </p:stCondLst>
                                  <p:childTnLst>
                                    <p:set>
                                      <p:cBhvr>
                                        <p:cTn id="51" dur="1" fill="hold">
                                          <p:stCondLst>
                                            <p:cond delay="0"/>
                                          </p:stCondLst>
                                        </p:cTn>
                                        <p:tgtEl>
                                          <p:spTgt spid="58"/>
                                        </p:tgtEl>
                                        <p:attrNameLst>
                                          <p:attrName>style.visibility</p:attrName>
                                        </p:attrNameLst>
                                      </p:cBhvr>
                                      <p:to>
                                        <p:strVal val="visible"/>
                                      </p:to>
                                    </p:set>
                                    <p:animEffect transition="in" filter="randombar(horizontal)">
                                      <p:cBhvr>
                                        <p:cTn id="52" dur="400"/>
                                        <p:tgtEl>
                                          <p:spTgt spid="58"/>
                                        </p:tgtEl>
                                      </p:cBhvr>
                                    </p:animEffect>
                                  </p:childTnLst>
                                </p:cTn>
                              </p:par>
                              <p:par>
                                <p:cTn id="53" presetID="14" presetClass="entr" presetSubtype="10" fill="hold" grpId="0" nodeType="withEffect">
                                  <p:stCondLst>
                                    <p:cond delay="250"/>
                                  </p:stCondLst>
                                  <p:childTnLst>
                                    <p:set>
                                      <p:cBhvr>
                                        <p:cTn id="54" dur="1" fill="hold">
                                          <p:stCondLst>
                                            <p:cond delay="0"/>
                                          </p:stCondLst>
                                        </p:cTn>
                                        <p:tgtEl>
                                          <p:spTgt spid="59"/>
                                        </p:tgtEl>
                                        <p:attrNameLst>
                                          <p:attrName>style.visibility</p:attrName>
                                        </p:attrNameLst>
                                      </p:cBhvr>
                                      <p:to>
                                        <p:strVal val="visible"/>
                                      </p:to>
                                    </p:set>
                                    <p:animEffect transition="in" filter="randombar(horizontal)">
                                      <p:cBhvr>
                                        <p:cTn id="55" dur="4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animBg="1"/>
      <p:bldP spid="50" grpId="0" animBg="1"/>
      <p:bldP spid="51" grpId="0" animBg="1"/>
      <p:bldP spid="53" grpId="0"/>
      <p:bldP spid="54" grpId="0"/>
      <p:bldP spid="55" grpId="0"/>
      <p:bldP spid="56" grpId="0"/>
      <p:bldP spid="57" grpId="0"/>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3089020" y="1683306"/>
            <a:ext cx="2227423" cy="2232424"/>
            <a:chOff x="800752" y="1176303"/>
            <a:chExt cx="2227424" cy="2232424"/>
          </a:xfrm>
        </p:grpSpPr>
        <p:grpSp>
          <p:nvGrpSpPr>
            <p:cNvPr id="50" name="组合 49"/>
            <p:cNvGrpSpPr/>
            <p:nvPr/>
          </p:nvGrpSpPr>
          <p:grpSpPr>
            <a:xfrm>
              <a:off x="800752" y="1176303"/>
              <a:ext cx="2227424" cy="2232424"/>
              <a:chOff x="1529375" y="1276859"/>
              <a:chExt cx="2373418" cy="2378746"/>
            </a:xfrm>
          </p:grpSpPr>
          <p:sp>
            <p:nvSpPr>
              <p:cNvPr id="54" name="椭圆 53"/>
              <p:cNvSpPr/>
              <p:nvPr/>
            </p:nvSpPr>
            <p:spPr>
              <a:xfrm>
                <a:off x="1636782" y="1386930"/>
                <a:ext cx="2158604" cy="2158604"/>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
              <p:cNvSpPr/>
              <p:nvPr/>
            </p:nvSpPr>
            <p:spPr>
              <a:xfrm>
                <a:off x="1529375" y="1276859"/>
                <a:ext cx="2373418" cy="2378746"/>
              </a:xfrm>
              <a:custGeom>
                <a:avLst/>
                <a:gdLst/>
                <a:ahLst/>
                <a:cxnLst/>
                <a:rect l="l" t="t" r="r" b="b"/>
                <a:pathLst>
                  <a:path w="2373418" h="2378746">
                    <a:moveTo>
                      <a:pt x="1189373" y="0"/>
                    </a:moveTo>
                    <a:lnTo>
                      <a:pt x="1189373" y="287688"/>
                    </a:lnTo>
                    <a:cubicBezTo>
                      <a:pt x="691386" y="287688"/>
                      <a:pt x="287688" y="691386"/>
                      <a:pt x="287688" y="1189373"/>
                    </a:cubicBezTo>
                    <a:cubicBezTo>
                      <a:pt x="287688" y="1687360"/>
                      <a:pt x="691386" y="2091058"/>
                      <a:pt x="1189373" y="2091058"/>
                    </a:cubicBezTo>
                    <a:cubicBezTo>
                      <a:pt x="1651642" y="2091058"/>
                      <a:pt x="2032663" y="1743194"/>
                      <a:pt x="2084369" y="1294891"/>
                    </a:cubicBezTo>
                    <a:lnTo>
                      <a:pt x="2373418" y="1294891"/>
                    </a:lnTo>
                    <a:cubicBezTo>
                      <a:pt x="2320695" y="1902370"/>
                      <a:pt x="1810666" y="2378746"/>
                      <a:pt x="1189373" y="2378746"/>
                    </a:cubicBezTo>
                    <a:cubicBezTo>
                      <a:pt x="532500" y="2378746"/>
                      <a:pt x="0" y="1846246"/>
                      <a:pt x="0" y="1189373"/>
                    </a:cubicBezTo>
                    <a:cubicBezTo>
                      <a:pt x="0" y="532500"/>
                      <a:pt x="532500" y="0"/>
                      <a:pt x="1189373" y="0"/>
                    </a:cubicBezTo>
                    <a:close/>
                  </a:path>
                </a:pathLst>
              </a:custGeom>
              <a:solidFill>
                <a:srgbClr val="05BAC8"/>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sp>
          <p:nvSpPr>
            <p:cNvPr id="51" name="TextBox 50"/>
            <p:cNvSpPr txBox="1"/>
            <p:nvPr/>
          </p:nvSpPr>
          <p:spPr>
            <a:xfrm>
              <a:off x="1584480" y="1844450"/>
              <a:ext cx="646331" cy="461665"/>
            </a:xfrm>
            <a:prstGeom prst="rect">
              <a:avLst/>
            </a:prstGeom>
            <a:noFill/>
          </p:spPr>
          <p:txBody>
            <a:bodyPr wrap="none" rtlCol="0">
              <a:spAutoFit/>
            </a:bodyPr>
            <a:lstStyle/>
            <a:p>
              <a:r>
                <a:rPr lang="en-US" altLang="zh-CN" sz="2400" dirty="0">
                  <a:latin typeface="方正大黑简体" panose="03000509000000000000" pitchFamily="2" charset="-122"/>
                  <a:ea typeface="方正大黑简体" panose="03000509000000000000" pitchFamily="2" charset="-122"/>
                </a:rPr>
                <a:t>76%</a:t>
              </a:r>
              <a:endParaRPr lang="zh-CN" altLang="en-US" sz="2400" dirty="0">
                <a:latin typeface="方正大黑简体" panose="03000509000000000000" pitchFamily="2" charset="-122"/>
                <a:ea typeface="方正大黑简体" panose="03000509000000000000" pitchFamily="2" charset="-122"/>
              </a:endParaRPr>
            </a:p>
          </p:txBody>
        </p:sp>
        <p:sp>
          <p:nvSpPr>
            <p:cNvPr id="52" name="TextBox 51"/>
            <p:cNvSpPr txBox="1"/>
            <p:nvPr/>
          </p:nvSpPr>
          <p:spPr>
            <a:xfrm>
              <a:off x="1382103" y="2288609"/>
              <a:ext cx="1229825" cy="400110"/>
            </a:xfrm>
            <a:prstGeom prst="rect">
              <a:avLst/>
            </a:prstGeom>
            <a:noFill/>
          </p:spPr>
          <p:txBody>
            <a:bodyPr wrap="none" rtlCol="0">
              <a:spAutoFit/>
            </a:bodyPr>
            <a:lstStyle/>
            <a:p>
              <a:r>
                <a:rPr lang="en-US" altLang="zh-CN" sz="2000" b="1" dirty="0" err="1">
                  <a:solidFill>
                    <a:schemeClr val="tx1">
                      <a:lumMod val="75000"/>
                      <a:lumOff val="25000"/>
                    </a:schemeClr>
                  </a:solidFill>
                  <a:latin typeface="微软雅黑" panose="020B0503020204020204" pitchFamily="34" charset="-122"/>
                  <a:ea typeface="微软雅黑" panose="020B0503020204020204" pitchFamily="34" charset="-122"/>
                </a:rPr>
                <a:t>Ssm</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框架</a:t>
              </a:r>
            </a:p>
          </p:txBody>
        </p:sp>
      </p:grpSp>
      <p:grpSp>
        <p:nvGrpSpPr>
          <p:cNvPr id="55" name="组合 54"/>
          <p:cNvGrpSpPr/>
          <p:nvPr/>
        </p:nvGrpSpPr>
        <p:grpSpPr>
          <a:xfrm>
            <a:off x="3053224" y="3997732"/>
            <a:ext cx="2227423" cy="2284411"/>
            <a:chOff x="659395" y="3052916"/>
            <a:chExt cx="2227423" cy="2284411"/>
          </a:xfrm>
        </p:grpSpPr>
        <p:sp>
          <p:nvSpPr>
            <p:cNvPr id="56" name="矩形 55"/>
            <p:cNvSpPr/>
            <p:nvPr/>
          </p:nvSpPr>
          <p:spPr>
            <a:xfrm>
              <a:off x="695190" y="3052916"/>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57" name="矩形 56"/>
            <p:cNvSpPr/>
            <p:nvPr/>
          </p:nvSpPr>
          <p:spPr>
            <a:xfrm>
              <a:off x="659395" y="3311772"/>
              <a:ext cx="2227423" cy="2025555"/>
            </a:xfrm>
            <a:prstGeom prst="rect">
              <a:avLst/>
            </a:prstGeom>
          </p:spPr>
          <p:txBody>
            <a:bodyPr wrap="square">
              <a:spAutoFit/>
            </a:bodyPr>
            <a:lstStyle/>
            <a:p>
              <a:pPr>
                <a:lnSpc>
                  <a:spcPct val="13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后台操作需要一个管理页面，为了操作的方便，可以通过</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frameset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标签来定义一个页面集，把主页面分成若干个部分，去掉了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body</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标签，添加响应的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frameset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框架集。</a:t>
              </a:r>
            </a:p>
          </p:txBody>
        </p:sp>
      </p:grpSp>
      <p:grpSp>
        <p:nvGrpSpPr>
          <p:cNvPr id="58" name="组合 57"/>
          <p:cNvGrpSpPr/>
          <p:nvPr/>
        </p:nvGrpSpPr>
        <p:grpSpPr>
          <a:xfrm>
            <a:off x="5933998" y="1731050"/>
            <a:ext cx="2126625" cy="2129124"/>
            <a:chOff x="3540169" y="1176303"/>
            <a:chExt cx="2126625" cy="2129124"/>
          </a:xfrm>
        </p:grpSpPr>
        <p:sp>
          <p:nvSpPr>
            <p:cNvPr id="59" name="椭圆 58"/>
            <p:cNvSpPr/>
            <p:nvPr/>
          </p:nvSpPr>
          <p:spPr>
            <a:xfrm>
              <a:off x="3540169" y="1176303"/>
              <a:ext cx="2025824" cy="2025823"/>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1"/>
            <p:cNvSpPr/>
            <p:nvPr/>
          </p:nvSpPr>
          <p:spPr>
            <a:xfrm>
              <a:off x="3577963" y="2288243"/>
              <a:ext cx="2088831" cy="1017184"/>
            </a:xfrm>
            <a:custGeom>
              <a:avLst/>
              <a:gdLst/>
              <a:ahLst/>
              <a:cxnLst/>
              <a:rect l="l" t="t" r="r" b="b"/>
              <a:pathLst>
                <a:path w="2088831" h="1017184">
                  <a:moveTo>
                    <a:pt x="1817562" y="0"/>
                  </a:moveTo>
                  <a:lnTo>
                    <a:pt x="2088831" y="0"/>
                  </a:lnTo>
                  <a:cubicBezTo>
                    <a:pt x="2039351" y="570111"/>
                    <a:pt x="1560695" y="1017184"/>
                    <a:pt x="977619" y="1017184"/>
                  </a:cubicBezTo>
                  <a:cubicBezTo>
                    <a:pt x="556457" y="1017184"/>
                    <a:pt x="189775" y="783931"/>
                    <a:pt x="0" y="439399"/>
                  </a:cubicBezTo>
                  <a:lnTo>
                    <a:pt x="248210" y="323051"/>
                  </a:lnTo>
                  <a:cubicBezTo>
                    <a:pt x="391494" y="577373"/>
                    <a:pt x="664725" y="747193"/>
                    <a:pt x="977619" y="747193"/>
                  </a:cubicBezTo>
                  <a:cubicBezTo>
                    <a:pt x="1411453" y="747193"/>
                    <a:pt x="1769037" y="420726"/>
                    <a:pt x="181756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4223097" y="1741150"/>
              <a:ext cx="646331" cy="461665"/>
            </a:xfrm>
            <a:prstGeom prst="rect">
              <a:avLst/>
            </a:prstGeom>
            <a:noFill/>
          </p:spPr>
          <p:txBody>
            <a:bodyPr wrap="none" rtlCol="0">
              <a:spAutoFit/>
            </a:bodyPr>
            <a:lstStyle/>
            <a:p>
              <a:r>
                <a:rPr lang="en-US" altLang="zh-CN" sz="2400" dirty="0">
                  <a:latin typeface="方正大黑简体" panose="03000509000000000000" pitchFamily="2" charset="-122"/>
                  <a:ea typeface="方正大黑简体" panose="03000509000000000000" pitchFamily="2" charset="-122"/>
                </a:rPr>
                <a:t>48%</a:t>
              </a:r>
              <a:endParaRPr lang="zh-CN" altLang="en-US" sz="2400" dirty="0">
                <a:latin typeface="方正大黑简体" panose="03000509000000000000" pitchFamily="2" charset="-122"/>
                <a:ea typeface="方正大黑简体" panose="03000509000000000000" pitchFamily="2" charset="-122"/>
              </a:endParaRPr>
            </a:p>
          </p:txBody>
        </p:sp>
        <p:sp>
          <p:nvSpPr>
            <p:cNvPr id="62" name="TextBox 61"/>
            <p:cNvSpPr txBox="1"/>
            <p:nvPr/>
          </p:nvSpPr>
          <p:spPr>
            <a:xfrm>
              <a:off x="3609200" y="2181035"/>
              <a:ext cx="1887761" cy="338554"/>
            </a:xfrm>
            <a:prstGeom prst="rect">
              <a:avLst/>
            </a:prstGeom>
            <a:noFill/>
          </p:spPr>
          <p:txBody>
            <a:bodyPr wrap="none" rtlCol="0">
              <a:spAutoFit/>
            </a:bodyPr>
            <a:lstStyle/>
            <a:p>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Spring</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各种技术层</a:t>
              </a:r>
            </a:p>
          </p:txBody>
        </p:sp>
      </p:grpSp>
      <p:grpSp>
        <p:nvGrpSpPr>
          <p:cNvPr id="63" name="组合 62"/>
          <p:cNvGrpSpPr/>
          <p:nvPr/>
        </p:nvGrpSpPr>
        <p:grpSpPr>
          <a:xfrm>
            <a:off x="5845324" y="3917572"/>
            <a:ext cx="2295900" cy="2398684"/>
            <a:chOff x="3451494" y="2972756"/>
            <a:chExt cx="2295900" cy="2398684"/>
          </a:xfrm>
        </p:grpSpPr>
        <p:sp>
          <p:nvSpPr>
            <p:cNvPr id="64" name="矩形 63"/>
            <p:cNvSpPr/>
            <p:nvPr/>
          </p:nvSpPr>
          <p:spPr>
            <a:xfrm>
              <a:off x="3600190" y="2972756"/>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65" name="矩形 64"/>
            <p:cNvSpPr/>
            <p:nvPr/>
          </p:nvSpPr>
          <p:spPr>
            <a:xfrm>
              <a:off x="3451494" y="3345885"/>
              <a:ext cx="2295900" cy="2025555"/>
            </a:xfrm>
            <a:prstGeom prst="rect">
              <a:avLst/>
            </a:prstGeom>
          </p:spPr>
          <p:txBody>
            <a:bodyPr wrap="square">
              <a:spAutoFit/>
            </a:bodyPr>
            <a:lstStyle/>
            <a:p>
              <a:pPr>
                <a:lnSpc>
                  <a:spcPct val="13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创建管理员业务处理对象类</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AdminServiceImpl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，实现接口，注入</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AdminDao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类型对象，</a:t>
              </a:r>
            </a:p>
            <a:p>
              <a:pPr>
                <a:lnSpc>
                  <a:spcPct val="13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并且添加到</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SpringIOC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容器中。</a:t>
              </a:r>
            </a:p>
            <a:p>
              <a:pPr>
                <a:lnSpc>
                  <a:spcPct val="130000"/>
                </a:lnSpc>
                <a:spcBef>
                  <a:spcPct val="0"/>
                </a:spcBef>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8577377" y="1786606"/>
            <a:ext cx="2122208" cy="2129124"/>
            <a:chOff x="6178788" y="1176303"/>
            <a:chExt cx="2122208" cy="2129124"/>
          </a:xfrm>
        </p:grpSpPr>
        <p:sp>
          <p:nvSpPr>
            <p:cNvPr id="68" name="椭圆 67"/>
            <p:cNvSpPr/>
            <p:nvPr/>
          </p:nvSpPr>
          <p:spPr>
            <a:xfrm>
              <a:off x="6275172" y="1176303"/>
              <a:ext cx="2025824" cy="2025823"/>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6958100" y="1741150"/>
              <a:ext cx="646331" cy="461665"/>
            </a:xfrm>
            <a:prstGeom prst="rect">
              <a:avLst/>
            </a:prstGeom>
            <a:noFill/>
          </p:spPr>
          <p:txBody>
            <a:bodyPr wrap="none" rtlCol="0">
              <a:spAutoFit/>
            </a:bodyPr>
            <a:lstStyle/>
            <a:p>
              <a:r>
                <a:rPr lang="en-US" altLang="zh-CN" sz="2400" dirty="0">
                  <a:latin typeface="方正大黑简体" panose="03000509000000000000" pitchFamily="2" charset="-122"/>
                  <a:ea typeface="方正大黑简体" panose="03000509000000000000" pitchFamily="2" charset="-122"/>
                </a:rPr>
                <a:t>22%</a:t>
              </a:r>
              <a:endParaRPr lang="zh-CN" altLang="en-US" sz="2400" dirty="0">
                <a:latin typeface="方正大黑简体" panose="03000509000000000000" pitchFamily="2" charset="-122"/>
                <a:ea typeface="方正大黑简体" panose="03000509000000000000" pitchFamily="2" charset="-122"/>
              </a:endParaRPr>
            </a:p>
          </p:txBody>
        </p:sp>
        <p:sp>
          <p:nvSpPr>
            <p:cNvPr id="70" name="TextBox 69"/>
            <p:cNvSpPr txBox="1"/>
            <p:nvPr/>
          </p:nvSpPr>
          <p:spPr>
            <a:xfrm>
              <a:off x="6743848" y="2244684"/>
              <a:ext cx="146706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数据库设计</a:t>
              </a:r>
            </a:p>
          </p:txBody>
        </p:sp>
        <p:sp>
          <p:nvSpPr>
            <p:cNvPr id="67" name="椭圆 1"/>
            <p:cNvSpPr/>
            <p:nvPr/>
          </p:nvSpPr>
          <p:spPr>
            <a:xfrm>
              <a:off x="6178788" y="2276645"/>
              <a:ext cx="1173991" cy="1028782"/>
            </a:xfrm>
            <a:custGeom>
              <a:avLst/>
              <a:gdLst/>
              <a:ahLst/>
              <a:cxnLst/>
              <a:rect l="l" t="t" r="r" b="b"/>
              <a:pathLst>
                <a:path w="1173991" h="1028782">
                  <a:moveTo>
                    <a:pt x="0" y="0"/>
                  </a:moveTo>
                  <a:lnTo>
                    <a:pt x="270084" y="0"/>
                  </a:lnTo>
                  <a:cubicBezTo>
                    <a:pt x="313795" y="426278"/>
                    <a:pt x="673965" y="758791"/>
                    <a:pt x="1111797" y="758791"/>
                  </a:cubicBezTo>
                  <a:lnTo>
                    <a:pt x="1173991" y="755875"/>
                  </a:lnTo>
                  <a:lnTo>
                    <a:pt x="1173991" y="1025811"/>
                  </a:lnTo>
                  <a:cubicBezTo>
                    <a:pt x="1153450" y="1028208"/>
                    <a:pt x="1132691" y="1028782"/>
                    <a:pt x="1111797" y="1028782"/>
                  </a:cubicBezTo>
                  <a:cubicBezTo>
                    <a:pt x="524781" y="1028782"/>
                    <a:pt x="43600" y="575645"/>
                    <a:pt x="0" y="0"/>
                  </a:cubicBezTo>
                  <a:close/>
                </a:path>
              </a:pathLst>
            </a:custGeom>
            <a:solidFill>
              <a:srgbClr val="21AB82"/>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grpSp>
        <p:nvGrpSpPr>
          <p:cNvPr id="71" name="组合 70"/>
          <p:cNvGrpSpPr/>
          <p:nvPr/>
        </p:nvGrpSpPr>
        <p:grpSpPr>
          <a:xfrm>
            <a:off x="8647510" y="3968640"/>
            <a:ext cx="2468107" cy="956391"/>
            <a:chOff x="6275172" y="3485358"/>
            <a:chExt cx="2468107" cy="956391"/>
          </a:xfrm>
        </p:grpSpPr>
        <p:sp>
          <p:nvSpPr>
            <p:cNvPr id="72" name="矩形 71"/>
            <p:cNvSpPr/>
            <p:nvPr/>
          </p:nvSpPr>
          <p:spPr>
            <a:xfrm>
              <a:off x="6275172" y="3485358"/>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73" name="矩形 72"/>
            <p:cNvSpPr/>
            <p:nvPr/>
          </p:nvSpPr>
          <p:spPr>
            <a:xfrm>
              <a:off x="6518085" y="4096655"/>
              <a:ext cx="2225194" cy="345094"/>
            </a:xfrm>
            <a:prstGeom prst="rect">
              <a:avLst/>
            </a:prstGeom>
          </p:spPr>
          <p:txBody>
            <a:bodyPr wrap="square">
              <a:spAutoFit/>
            </a:bodyPr>
            <a:lstStyle/>
            <a:p>
              <a:pPr>
                <a:lnSpc>
                  <a:spcPct val="13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需要</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个数据模型</a:t>
              </a:r>
            </a:p>
          </p:txBody>
        </p:sp>
      </p:grpSp>
      <p:sp>
        <p:nvSpPr>
          <p:cNvPr id="27"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关键技术</a:t>
            </a: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p:cTn id="15" dur="1000" fill="hold"/>
                                        <p:tgtEl>
                                          <p:spTgt spid="49"/>
                                        </p:tgtEl>
                                        <p:attrNameLst>
                                          <p:attrName>ppt_w</p:attrName>
                                        </p:attrNameLst>
                                      </p:cBhvr>
                                      <p:tavLst>
                                        <p:tav tm="0">
                                          <p:val>
                                            <p:fltVal val="0"/>
                                          </p:val>
                                        </p:tav>
                                        <p:tav tm="100000">
                                          <p:val>
                                            <p:strVal val="#ppt_w"/>
                                          </p:val>
                                        </p:tav>
                                      </p:tavLst>
                                    </p:anim>
                                    <p:anim calcmode="lin" valueType="num">
                                      <p:cBhvr>
                                        <p:cTn id="16" dur="1000" fill="hold"/>
                                        <p:tgtEl>
                                          <p:spTgt spid="49"/>
                                        </p:tgtEl>
                                        <p:attrNameLst>
                                          <p:attrName>ppt_h</p:attrName>
                                        </p:attrNameLst>
                                      </p:cBhvr>
                                      <p:tavLst>
                                        <p:tav tm="0">
                                          <p:val>
                                            <p:fltVal val="0"/>
                                          </p:val>
                                        </p:tav>
                                        <p:tav tm="100000">
                                          <p:val>
                                            <p:strVal val="#ppt_h"/>
                                          </p:val>
                                        </p:tav>
                                      </p:tavLst>
                                    </p:anim>
                                    <p:anim calcmode="lin" valueType="num">
                                      <p:cBhvr>
                                        <p:cTn id="17" dur="1000" fill="hold"/>
                                        <p:tgtEl>
                                          <p:spTgt spid="49"/>
                                        </p:tgtEl>
                                        <p:attrNameLst>
                                          <p:attrName>style.rotation</p:attrName>
                                        </p:attrNameLst>
                                      </p:cBhvr>
                                      <p:tavLst>
                                        <p:tav tm="0">
                                          <p:val>
                                            <p:fltVal val="360"/>
                                          </p:val>
                                        </p:tav>
                                        <p:tav tm="100000">
                                          <p:val>
                                            <p:fltVal val="0"/>
                                          </p:val>
                                        </p:tav>
                                      </p:tavLst>
                                    </p:anim>
                                    <p:animEffect transition="in" filter="fade">
                                      <p:cBhvr>
                                        <p:cTn id="18" dur="1000"/>
                                        <p:tgtEl>
                                          <p:spTgt spid="49"/>
                                        </p:tgtEl>
                                      </p:cBhvr>
                                    </p:animEffect>
                                  </p:childTnLst>
                                </p:cTn>
                              </p:par>
                              <p:par>
                                <p:cTn id="19" presetID="47" presetClass="entr" presetSubtype="0" fill="hold" nodeType="withEffect">
                                  <p:stCondLst>
                                    <p:cond delay="60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par>
                                <p:cTn id="24" presetID="49" presetClass="entr" presetSubtype="0" decel="100000" fill="hold" nodeType="withEffect">
                                  <p:stCondLst>
                                    <p:cond delay="700"/>
                                  </p:stCondLst>
                                  <p:childTnLst>
                                    <p:set>
                                      <p:cBhvr>
                                        <p:cTn id="25" dur="1" fill="hold">
                                          <p:stCondLst>
                                            <p:cond delay="0"/>
                                          </p:stCondLst>
                                        </p:cTn>
                                        <p:tgtEl>
                                          <p:spTgt spid="58"/>
                                        </p:tgtEl>
                                        <p:attrNameLst>
                                          <p:attrName>style.visibility</p:attrName>
                                        </p:attrNameLst>
                                      </p:cBhvr>
                                      <p:to>
                                        <p:strVal val="visible"/>
                                      </p:to>
                                    </p:set>
                                    <p:anim calcmode="lin" valueType="num">
                                      <p:cBhvr>
                                        <p:cTn id="26" dur="1000" fill="hold"/>
                                        <p:tgtEl>
                                          <p:spTgt spid="58"/>
                                        </p:tgtEl>
                                        <p:attrNameLst>
                                          <p:attrName>ppt_w</p:attrName>
                                        </p:attrNameLst>
                                      </p:cBhvr>
                                      <p:tavLst>
                                        <p:tav tm="0">
                                          <p:val>
                                            <p:fltVal val="0"/>
                                          </p:val>
                                        </p:tav>
                                        <p:tav tm="100000">
                                          <p:val>
                                            <p:strVal val="#ppt_w"/>
                                          </p:val>
                                        </p:tav>
                                      </p:tavLst>
                                    </p:anim>
                                    <p:anim calcmode="lin" valueType="num">
                                      <p:cBhvr>
                                        <p:cTn id="27" dur="1000" fill="hold"/>
                                        <p:tgtEl>
                                          <p:spTgt spid="58"/>
                                        </p:tgtEl>
                                        <p:attrNameLst>
                                          <p:attrName>ppt_h</p:attrName>
                                        </p:attrNameLst>
                                      </p:cBhvr>
                                      <p:tavLst>
                                        <p:tav tm="0">
                                          <p:val>
                                            <p:fltVal val="0"/>
                                          </p:val>
                                        </p:tav>
                                        <p:tav tm="100000">
                                          <p:val>
                                            <p:strVal val="#ppt_h"/>
                                          </p:val>
                                        </p:tav>
                                      </p:tavLst>
                                    </p:anim>
                                    <p:anim calcmode="lin" valueType="num">
                                      <p:cBhvr>
                                        <p:cTn id="28" dur="1000" fill="hold"/>
                                        <p:tgtEl>
                                          <p:spTgt spid="58"/>
                                        </p:tgtEl>
                                        <p:attrNameLst>
                                          <p:attrName>style.rotation</p:attrName>
                                        </p:attrNameLst>
                                      </p:cBhvr>
                                      <p:tavLst>
                                        <p:tav tm="0">
                                          <p:val>
                                            <p:fltVal val="360"/>
                                          </p:val>
                                        </p:tav>
                                        <p:tav tm="100000">
                                          <p:val>
                                            <p:fltVal val="0"/>
                                          </p:val>
                                        </p:tav>
                                      </p:tavLst>
                                    </p:anim>
                                    <p:animEffect transition="in" filter="fade">
                                      <p:cBhvr>
                                        <p:cTn id="29" dur="1000"/>
                                        <p:tgtEl>
                                          <p:spTgt spid="58"/>
                                        </p:tgtEl>
                                      </p:cBhvr>
                                    </p:animEffect>
                                  </p:childTnLst>
                                </p:cTn>
                              </p:par>
                              <p:par>
                                <p:cTn id="30" presetID="47" presetClass="entr" presetSubtype="0" fill="hold" nodeType="withEffect">
                                  <p:stCondLst>
                                    <p:cond delay="160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1000"/>
                                        <p:tgtEl>
                                          <p:spTgt spid="63"/>
                                        </p:tgtEl>
                                      </p:cBhvr>
                                    </p:animEffect>
                                    <p:anim calcmode="lin" valueType="num">
                                      <p:cBhvr>
                                        <p:cTn id="33" dur="1000" fill="hold"/>
                                        <p:tgtEl>
                                          <p:spTgt spid="63"/>
                                        </p:tgtEl>
                                        <p:attrNameLst>
                                          <p:attrName>ppt_x</p:attrName>
                                        </p:attrNameLst>
                                      </p:cBhvr>
                                      <p:tavLst>
                                        <p:tav tm="0">
                                          <p:val>
                                            <p:strVal val="#ppt_x"/>
                                          </p:val>
                                        </p:tav>
                                        <p:tav tm="100000">
                                          <p:val>
                                            <p:strVal val="#ppt_x"/>
                                          </p:val>
                                        </p:tav>
                                      </p:tavLst>
                                    </p:anim>
                                    <p:anim calcmode="lin" valueType="num">
                                      <p:cBhvr>
                                        <p:cTn id="34" dur="1000" fill="hold"/>
                                        <p:tgtEl>
                                          <p:spTgt spid="63"/>
                                        </p:tgtEl>
                                        <p:attrNameLst>
                                          <p:attrName>ppt_y</p:attrName>
                                        </p:attrNameLst>
                                      </p:cBhvr>
                                      <p:tavLst>
                                        <p:tav tm="0">
                                          <p:val>
                                            <p:strVal val="#ppt_y-.1"/>
                                          </p:val>
                                        </p:tav>
                                        <p:tav tm="100000">
                                          <p:val>
                                            <p:strVal val="#ppt_y"/>
                                          </p:val>
                                        </p:tav>
                                      </p:tavLst>
                                    </p:anim>
                                  </p:childTnLst>
                                </p:cTn>
                              </p:par>
                              <p:par>
                                <p:cTn id="35" presetID="49" presetClass="entr" presetSubtype="0" decel="100000" fill="hold" nodeType="withEffect">
                                  <p:stCondLst>
                                    <p:cond delay="1500"/>
                                  </p:stCondLst>
                                  <p:childTnLst>
                                    <p:set>
                                      <p:cBhvr>
                                        <p:cTn id="36" dur="1" fill="hold">
                                          <p:stCondLst>
                                            <p:cond delay="0"/>
                                          </p:stCondLst>
                                        </p:cTn>
                                        <p:tgtEl>
                                          <p:spTgt spid="66"/>
                                        </p:tgtEl>
                                        <p:attrNameLst>
                                          <p:attrName>style.visibility</p:attrName>
                                        </p:attrNameLst>
                                      </p:cBhvr>
                                      <p:to>
                                        <p:strVal val="visible"/>
                                      </p:to>
                                    </p:set>
                                    <p:anim calcmode="lin" valueType="num">
                                      <p:cBhvr>
                                        <p:cTn id="37" dur="1000" fill="hold"/>
                                        <p:tgtEl>
                                          <p:spTgt spid="66"/>
                                        </p:tgtEl>
                                        <p:attrNameLst>
                                          <p:attrName>ppt_w</p:attrName>
                                        </p:attrNameLst>
                                      </p:cBhvr>
                                      <p:tavLst>
                                        <p:tav tm="0">
                                          <p:val>
                                            <p:fltVal val="0"/>
                                          </p:val>
                                        </p:tav>
                                        <p:tav tm="100000">
                                          <p:val>
                                            <p:strVal val="#ppt_w"/>
                                          </p:val>
                                        </p:tav>
                                      </p:tavLst>
                                    </p:anim>
                                    <p:anim calcmode="lin" valueType="num">
                                      <p:cBhvr>
                                        <p:cTn id="38" dur="1000" fill="hold"/>
                                        <p:tgtEl>
                                          <p:spTgt spid="66"/>
                                        </p:tgtEl>
                                        <p:attrNameLst>
                                          <p:attrName>ppt_h</p:attrName>
                                        </p:attrNameLst>
                                      </p:cBhvr>
                                      <p:tavLst>
                                        <p:tav tm="0">
                                          <p:val>
                                            <p:fltVal val="0"/>
                                          </p:val>
                                        </p:tav>
                                        <p:tav tm="100000">
                                          <p:val>
                                            <p:strVal val="#ppt_h"/>
                                          </p:val>
                                        </p:tav>
                                      </p:tavLst>
                                    </p:anim>
                                    <p:anim calcmode="lin" valueType="num">
                                      <p:cBhvr>
                                        <p:cTn id="39" dur="1000" fill="hold"/>
                                        <p:tgtEl>
                                          <p:spTgt spid="66"/>
                                        </p:tgtEl>
                                        <p:attrNameLst>
                                          <p:attrName>style.rotation</p:attrName>
                                        </p:attrNameLst>
                                      </p:cBhvr>
                                      <p:tavLst>
                                        <p:tav tm="0">
                                          <p:val>
                                            <p:fltVal val="360"/>
                                          </p:val>
                                        </p:tav>
                                        <p:tav tm="100000">
                                          <p:val>
                                            <p:fltVal val="0"/>
                                          </p:val>
                                        </p:tav>
                                      </p:tavLst>
                                    </p:anim>
                                    <p:animEffect transition="in" filter="fade">
                                      <p:cBhvr>
                                        <p:cTn id="40" dur="1000"/>
                                        <p:tgtEl>
                                          <p:spTgt spid="66"/>
                                        </p:tgtEl>
                                      </p:cBhvr>
                                    </p:animEffect>
                                  </p:childTnLst>
                                </p:cTn>
                              </p:par>
                              <p:par>
                                <p:cTn id="41" presetID="47" presetClass="entr" presetSubtype="0" fill="hold" nodeType="withEffect">
                                  <p:stCondLst>
                                    <p:cond delay="230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1000"/>
                                        <p:tgtEl>
                                          <p:spTgt spid="71"/>
                                        </p:tgtEl>
                                      </p:cBhvr>
                                    </p:animEffect>
                                    <p:anim calcmode="lin" valueType="num">
                                      <p:cBhvr>
                                        <p:cTn id="44" dur="1000" fill="hold"/>
                                        <p:tgtEl>
                                          <p:spTgt spid="71"/>
                                        </p:tgtEl>
                                        <p:attrNameLst>
                                          <p:attrName>ppt_x</p:attrName>
                                        </p:attrNameLst>
                                      </p:cBhvr>
                                      <p:tavLst>
                                        <p:tav tm="0">
                                          <p:val>
                                            <p:strVal val="#ppt_x"/>
                                          </p:val>
                                        </p:tav>
                                        <p:tav tm="100000">
                                          <p:val>
                                            <p:strVal val="#ppt_x"/>
                                          </p:val>
                                        </p:tav>
                                      </p:tavLst>
                                    </p:anim>
                                    <p:anim calcmode="lin" valueType="num">
                                      <p:cBhvr>
                                        <p:cTn id="4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6281675" y="4204904"/>
            <a:ext cx="5724645" cy="92333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项目成果以及感受</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第四部分</a:t>
            </a: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45" name="等腰三角形 44"/>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研究目标</a:t>
            </a:r>
          </a:p>
        </p:txBody>
      </p:sp>
      <p:sp>
        <p:nvSpPr>
          <p:cNvPr id="74" name="文本框 73"/>
          <p:cNvSpPr txBox="1"/>
          <p:nvPr/>
        </p:nvSpPr>
        <p:spPr>
          <a:xfrm>
            <a:off x="2821020" y="309945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研究成果</a:t>
            </a:r>
          </a:p>
        </p:txBody>
      </p:sp>
      <p:sp>
        <p:nvSpPr>
          <p:cNvPr id="75" name="文本框 74"/>
          <p:cNvSpPr txBox="1"/>
          <p:nvPr/>
        </p:nvSpPr>
        <p:spPr>
          <a:xfrm>
            <a:off x="2304519" y="494164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应用前景</a:t>
            </a:r>
          </a:p>
        </p:txBody>
      </p:sp>
      <p:sp>
        <p:nvSpPr>
          <p:cNvPr id="76" name="等腰三角形 75"/>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 calcmode="lin" valueType="num">
                                      <p:cBhvr>
                                        <p:cTn id="29" dur="500" fill="hold"/>
                                        <p:tgtEl>
                                          <p:spTgt spid="73"/>
                                        </p:tgtEl>
                                        <p:attrNameLst>
                                          <p:attrName>style.rotation</p:attrName>
                                        </p:attrNameLst>
                                      </p:cBhvr>
                                      <p:tavLst>
                                        <p:tav tm="0">
                                          <p:val>
                                            <p:fltVal val="360"/>
                                          </p:val>
                                        </p:tav>
                                        <p:tav tm="100000">
                                          <p:val>
                                            <p:fltVal val="0"/>
                                          </p:val>
                                        </p:tav>
                                      </p:tavLst>
                                    </p:anim>
                                    <p:animEffect transition="in" filter="fade">
                                      <p:cBhvr>
                                        <p:cTn id="30" dur="500"/>
                                        <p:tgtEl>
                                          <p:spTgt spid="73"/>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p:cTn id="33" dur="500" fill="hold"/>
                                        <p:tgtEl>
                                          <p:spTgt spid="72"/>
                                        </p:tgtEl>
                                        <p:attrNameLst>
                                          <p:attrName>ppt_w</p:attrName>
                                        </p:attrNameLst>
                                      </p:cBhvr>
                                      <p:tavLst>
                                        <p:tav tm="0">
                                          <p:val>
                                            <p:fltVal val="0"/>
                                          </p:val>
                                        </p:tav>
                                        <p:tav tm="100000">
                                          <p:val>
                                            <p:strVal val="#ppt_w"/>
                                          </p:val>
                                        </p:tav>
                                      </p:tavLst>
                                    </p:anim>
                                    <p:anim calcmode="lin" valueType="num">
                                      <p:cBhvr>
                                        <p:cTn id="34" dur="500" fill="hold"/>
                                        <p:tgtEl>
                                          <p:spTgt spid="72"/>
                                        </p:tgtEl>
                                        <p:attrNameLst>
                                          <p:attrName>ppt_h</p:attrName>
                                        </p:attrNameLst>
                                      </p:cBhvr>
                                      <p:tavLst>
                                        <p:tav tm="0">
                                          <p:val>
                                            <p:fltVal val="0"/>
                                          </p:val>
                                        </p:tav>
                                        <p:tav tm="100000">
                                          <p:val>
                                            <p:strVal val="#ppt_h"/>
                                          </p:val>
                                        </p:tav>
                                      </p:tavLst>
                                    </p:anim>
                                    <p:anim calcmode="lin" valueType="num">
                                      <p:cBhvr>
                                        <p:cTn id="35" dur="500" fill="hold"/>
                                        <p:tgtEl>
                                          <p:spTgt spid="72"/>
                                        </p:tgtEl>
                                        <p:attrNameLst>
                                          <p:attrName>style.rotation</p:attrName>
                                        </p:attrNameLst>
                                      </p:cBhvr>
                                      <p:tavLst>
                                        <p:tav tm="0">
                                          <p:val>
                                            <p:fltVal val="360"/>
                                          </p:val>
                                        </p:tav>
                                        <p:tav tm="100000">
                                          <p:val>
                                            <p:fltVal val="0"/>
                                          </p:val>
                                        </p:tav>
                                      </p:tavLst>
                                    </p:anim>
                                    <p:animEffect transition="in" filter="fade">
                                      <p:cBhvr>
                                        <p:cTn id="36" dur="500"/>
                                        <p:tgtEl>
                                          <p:spTgt spid="72"/>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ppt_w</p:attrName>
                                        </p:attrNameLst>
                                      </p:cBhvr>
                                      <p:tavLst>
                                        <p:tav tm="0">
                                          <p:val>
                                            <p:fltVal val="0"/>
                                          </p:val>
                                        </p:tav>
                                        <p:tav tm="100000">
                                          <p:val>
                                            <p:strVal val="#ppt_w"/>
                                          </p:val>
                                        </p:tav>
                                      </p:tavLst>
                                    </p:anim>
                                    <p:anim calcmode="lin" valueType="num">
                                      <p:cBhvr>
                                        <p:cTn id="41" dur="500" fill="hold"/>
                                        <p:tgtEl>
                                          <p:spTgt spid="74"/>
                                        </p:tgtEl>
                                        <p:attrNameLst>
                                          <p:attrName>ppt_h</p:attrName>
                                        </p:attrNameLst>
                                      </p:cBhvr>
                                      <p:tavLst>
                                        <p:tav tm="0">
                                          <p:val>
                                            <p:fltVal val="0"/>
                                          </p:val>
                                        </p:tav>
                                        <p:tav tm="100000">
                                          <p:val>
                                            <p:strVal val="#ppt_h"/>
                                          </p:val>
                                        </p:tav>
                                      </p:tavLst>
                                    </p:anim>
                                    <p:anim calcmode="lin" valueType="num">
                                      <p:cBhvr>
                                        <p:cTn id="42" dur="500" fill="hold"/>
                                        <p:tgtEl>
                                          <p:spTgt spid="74"/>
                                        </p:tgtEl>
                                        <p:attrNameLst>
                                          <p:attrName>style.rotation</p:attrName>
                                        </p:attrNameLst>
                                      </p:cBhvr>
                                      <p:tavLst>
                                        <p:tav tm="0">
                                          <p:val>
                                            <p:fltVal val="360"/>
                                          </p:val>
                                        </p:tav>
                                        <p:tav tm="100000">
                                          <p:val>
                                            <p:fltVal val="0"/>
                                          </p:val>
                                        </p:tav>
                                      </p:tavLst>
                                    </p:anim>
                                    <p:animEffect transition="in" filter="fade">
                                      <p:cBhvr>
                                        <p:cTn id="43" dur="500"/>
                                        <p:tgtEl>
                                          <p:spTgt spid="74"/>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500" fill="hold"/>
                                        <p:tgtEl>
                                          <p:spTgt spid="57"/>
                                        </p:tgtEl>
                                        <p:attrNameLst>
                                          <p:attrName>ppt_w</p:attrName>
                                        </p:attrNameLst>
                                      </p:cBhvr>
                                      <p:tavLst>
                                        <p:tav tm="0">
                                          <p:val>
                                            <p:fltVal val="0"/>
                                          </p:val>
                                        </p:tav>
                                        <p:tav tm="100000">
                                          <p:val>
                                            <p:strVal val="#ppt_w"/>
                                          </p:val>
                                        </p:tav>
                                      </p:tavLst>
                                    </p:anim>
                                    <p:anim calcmode="lin" valueType="num">
                                      <p:cBhvr>
                                        <p:cTn id="47" dur="500" fill="hold"/>
                                        <p:tgtEl>
                                          <p:spTgt spid="57"/>
                                        </p:tgtEl>
                                        <p:attrNameLst>
                                          <p:attrName>ppt_h</p:attrName>
                                        </p:attrNameLst>
                                      </p:cBhvr>
                                      <p:tavLst>
                                        <p:tav tm="0">
                                          <p:val>
                                            <p:fltVal val="0"/>
                                          </p:val>
                                        </p:tav>
                                        <p:tav tm="100000">
                                          <p:val>
                                            <p:strVal val="#ppt_h"/>
                                          </p:val>
                                        </p:tav>
                                      </p:tavLst>
                                    </p:anim>
                                    <p:anim calcmode="lin" valueType="num">
                                      <p:cBhvr>
                                        <p:cTn id="48" dur="500" fill="hold"/>
                                        <p:tgtEl>
                                          <p:spTgt spid="57"/>
                                        </p:tgtEl>
                                        <p:attrNameLst>
                                          <p:attrName>style.rotation</p:attrName>
                                        </p:attrNameLst>
                                      </p:cBhvr>
                                      <p:tavLst>
                                        <p:tav tm="0">
                                          <p:val>
                                            <p:fltVal val="360"/>
                                          </p:val>
                                        </p:tav>
                                        <p:tav tm="100000">
                                          <p:val>
                                            <p:fltVal val="0"/>
                                          </p:val>
                                        </p:tav>
                                      </p:tavLst>
                                    </p:anim>
                                    <p:animEffect transition="in" filter="fade">
                                      <p:cBhvr>
                                        <p:cTn id="49" dur="500"/>
                                        <p:tgtEl>
                                          <p:spTgt spid="5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p:cTn id="53" dur="500" fill="hold"/>
                                        <p:tgtEl>
                                          <p:spTgt spid="75"/>
                                        </p:tgtEl>
                                        <p:attrNameLst>
                                          <p:attrName>ppt_w</p:attrName>
                                        </p:attrNameLst>
                                      </p:cBhvr>
                                      <p:tavLst>
                                        <p:tav tm="0">
                                          <p:val>
                                            <p:fltVal val="0"/>
                                          </p:val>
                                        </p:tav>
                                        <p:tav tm="100000">
                                          <p:val>
                                            <p:strVal val="#ppt_w"/>
                                          </p:val>
                                        </p:tav>
                                      </p:tavLst>
                                    </p:anim>
                                    <p:anim calcmode="lin" valueType="num">
                                      <p:cBhvr>
                                        <p:cTn id="54" dur="500" fill="hold"/>
                                        <p:tgtEl>
                                          <p:spTgt spid="75"/>
                                        </p:tgtEl>
                                        <p:attrNameLst>
                                          <p:attrName>ppt_h</p:attrName>
                                        </p:attrNameLst>
                                      </p:cBhvr>
                                      <p:tavLst>
                                        <p:tav tm="0">
                                          <p:val>
                                            <p:fltVal val="0"/>
                                          </p:val>
                                        </p:tav>
                                        <p:tav tm="100000">
                                          <p:val>
                                            <p:strVal val="#ppt_h"/>
                                          </p:val>
                                        </p:tav>
                                      </p:tavLst>
                                    </p:anim>
                                    <p:anim calcmode="lin" valueType="num">
                                      <p:cBhvr>
                                        <p:cTn id="55" dur="500" fill="hold"/>
                                        <p:tgtEl>
                                          <p:spTgt spid="75"/>
                                        </p:tgtEl>
                                        <p:attrNameLst>
                                          <p:attrName>style.rotation</p:attrName>
                                        </p:attrNameLst>
                                      </p:cBhvr>
                                      <p:tavLst>
                                        <p:tav tm="0">
                                          <p:val>
                                            <p:fltVal val="360"/>
                                          </p:val>
                                        </p:tav>
                                        <p:tav tm="100000">
                                          <p:val>
                                            <p:fltVal val="0"/>
                                          </p:val>
                                        </p:tav>
                                      </p:tavLst>
                                    </p:anim>
                                    <p:animEffect transition="in" filter="fade">
                                      <p:cBhvr>
                                        <p:cTn id="56" dur="500"/>
                                        <p:tgtEl>
                                          <p:spTgt spid="75"/>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360"/>
                                          </p:val>
                                        </p:tav>
                                        <p:tav tm="100000">
                                          <p:val>
                                            <p:fltVal val="0"/>
                                          </p:val>
                                        </p:tav>
                                      </p:tavLst>
                                    </p:anim>
                                    <p:animEffect transition="in" filter="fade">
                                      <p:cBhvr>
                                        <p:cTn id="62" dur="500"/>
                                        <p:tgtEl>
                                          <p:spTgt spid="58"/>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 calcmode="lin" valueType="num">
                                      <p:cBhvr>
                                        <p:cTn id="66" dur="500" fill="hold"/>
                                        <p:tgtEl>
                                          <p:spTgt spid="46"/>
                                        </p:tgtEl>
                                        <p:attrNameLst>
                                          <p:attrName>ppt_w</p:attrName>
                                        </p:attrNameLst>
                                      </p:cBhvr>
                                      <p:tavLst>
                                        <p:tav tm="0">
                                          <p:val>
                                            <p:fltVal val="0"/>
                                          </p:val>
                                        </p:tav>
                                        <p:tav tm="100000">
                                          <p:val>
                                            <p:strVal val="#ppt_w"/>
                                          </p:val>
                                        </p:tav>
                                      </p:tavLst>
                                    </p:anim>
                                    <p:anim calcmode="lin" valueType="num">
                                      <p:cBhvr>
                                        <p:cTn id="67" dur="500" fill="hold"/>
                                        <p:tgtEl>
                                          <p:spTgt spid="46"/>
                                        </p:tgtEl>
                                        <p:attrNameLst>
                                          <p:attrName>ppt_h</p:attrName>
                                        </p:attrNameLst>
                                      </p:cBhvr>
                                      <p:tavLst>
                                        <p:tav tm="0">
                                          <p:val>
                                            <p:fltVal val="0"/>
                                          </p:val>
                                        </p:tav>
                                        <p:tav tm="100000">
                                          <p:val>
                                            <p:strVal val="#ppt_h"/>
                                          </p:val>
                                        </p:tav>
                                      </p:tavLst>
                                    </p:anim>
                                    <p:anim calcmode="lin" valueType="num">
                                      <p:cBhvr>
                                        <p:cTn id="68" dur="500" fill="hold"/>
                                        <p:tgtEl>
                                          <p:spTgt spid="46"/>
                                        </p:tgtEl>
                                        <p:attrNameLst>
                                          <p:attrName>style.rotation</p:attrName>
                                        </p:attrNameLst>
                                      </p:cBhvr>
                                      <p:tavLst>
                                        <p:tav tm="0">
                                          <p:val>
                                            <p:fltVal val="360"/>
                                          </p:val>
                                        </p:tav>
                                        <p:tav tm="100000">
                                          <p:val>
                                            <p:fltVal val="0"/>
                                          </p:val>
                                        </p:tav>
                                      </p:tavLst>
                                    </p:anim>
                                    <p:animEffect transition="in" filter="fade">
                                      <p:cBhvr>
                                        <p:cTn id="69" dur="500"/>
                                        <p:tgtEl>
                                          <p:spTgt spid="46"/>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 calcmode="lin" valueType="num">
                                      <p:cBhvr>
                                        <p:cTn id="72" dur="500" fill="hold"/>
                                        <p:tgtEl>
                                          <p:spTgt spid="61"/>
                                        </p:tgtEl>
                                        <p:attrNameLst>
                                          <p:attrName>ppt_w</p:attrName>
                                        </p:attrNameLst>
                                      </p:cBhvr>
                                      <p:tavLst>
                                        <p:tav tm="0">
                                          <p:val>
                                            <p:fltVal val="0"/>
                                          </p:val>
                                        </p:tav>
                                        <p:tav tm="100000">
                                          <p:val>
                                            <p:strVal val="#ppt_w"/>
                                          </p:val>
                                        </p:tav>
                                      </p:tavLst>
                                    </p:anim>
                                    <p:anim calcmode="lin" valueType="num">
                                      <p:cBhvr>
                                        <p:cTn id="73" dur="500" fill="hold"/>
                                        <p:tgtEl>
                                          <p:spTgt spid="61"/>
                                        </p:tgtEl>
                                        <p:attrNameLst>
                                          <p:attrName>ppt_h</p:attrName>
                                        </p:attrNameLst>
                                      </p:cBhvr>
                                      <p:tavLst>
                                        <p:tav tm="0">
                                          <p:val>
                                            <p:fltVal val="0"/>
                                          </p:val>
                                        </p:tav>
                                        <p:tav tm="100000">
                                          <p:val>
                                            <p:strVal val="#ppt_h"/>
                                          </p:val>
                                        </p:tav>
                                      </p:tavLst>
                                    </p:anim>
                                    <p:anim calcmode="lin" valueType="num">
                                      <p:cBhvr>
                                        <p:cTn id="74" dur="500" fill="hold"/>
                                        <p:tgtEl>
                                          <p:spTgt spid="61"/>
                                        </p:tgtEl>
                                        <p:attrNameLst>
                                          <p:attrName>style.rotation</p:attrName>
                                        </p:attrNameLst>
                                      </p:cBhvr>
                                      <p:tavLst>
                                        <p:tav tm="0">
                                          <p:val>
                                            <p:fltVal val="360"/>
                                          </p:val>
                                        </p:tav>
                                        <p:tav tm="100000">
                                          <p:val>
                                            <p:fltVal val="0"/>
                                          </p:val>
                                        </p:tav>
                                      </p:tavLst>
                                    </p:anim>
                                    <p:animEffect transition="in" filter="fade">
                                      <p:cBhvr>
                                        <p:cTn id="75" dur="500"/>
                                        <p:tgtEl>
                                          <p:spTgt spid="61"/>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 calcmode="lin" valueType="num">
                                      <p:cBhvr>
                                        <p:cTn id="78" dur="500" fill="hold"/>
                                        <p:tgtEl>
                                          <p:spTgt spid="64"/>
                                        </p:tgtEl>
                                        <p:attrNameLst>
                                          <p:attrName>ppt_w</p:attrName>
                                        </p:attrNameLst>
                                      </p:cBhvr>
                                      <p:tavLst>
                                        <p:tav tm="0">
                                          <p:val>
                                            <p:fltVal val="0"/>
                                          </p:val>
                                        </p:tav>
                                        <p:tav tm="100000">
                                          <p:val>
                                            <p:strVal val="#ppt_w"/>
                                          </p:val>
                                        </p:tav>
                                      </p:tavLst>
                                    </p:anim>
                                    <p:anim calcmode="lin" valueType="num">
                                      <p:cBhvr>
                                        <p:cTn id="79" dur="500" fill="hold"/>
                                        <p:tgtEl>
                                          <p:spTgt spid="64"/>
                                        </p:tgtEl>
                                        <p:attrNameLst>
                                          <p:attrName>ppt_h</p:attrName>
                                        </p:attrNameLst>
                                      </p:cBhvr>
                                      <p:tavLst>
                                        <p:tav tm="0">
                                          <p:val>
                                            <p:fltVal val="0"/>
                                          </p:val>
                                        </p:tav>
                                        <p:tav tm="100000">
                                          <p:val>
                                            <p:strVal val="#ppt_h"/>
                                          </p:val>
                                        </p:tav>
                                      </p:tavLst>
                                    </p:anim>
                                    <p:anim calcmode="lin" valueType="num">
                                      <p:cBhvr>
                                        <p:cTn id="80" dur="500" fill="hold"/>
                                        <p:tgtEl>
                                          <p:spTgt spid="64"/>
                                        </p:tgtEl>
                                        <p:attrNameLst>
                                          <p:attrName>style.rotation</p:attrName>
                                        </p:attrNameLst>
                                      </p:cBhvr>
                                      <p:tavLst>
                                        <p:tav tm="0">
                                          <p:val>
                                            <p:fltVal val="360"/>
                                          </p:val>
                                        </p:tav>
                                        <p:tav tm="100000">
                                          <p:val>
                                            <p:fltVal val="0"/>
                                          </p:val>
                                        </p:tav>
                                      </p:tavLst>
                                    </p:anim>
                                    <p:animEffect transition="in" filter="fade">
                                      <p:cBhvr>
                                        <p:cTn id="81" dur="500"/>
                                        <p:tgtEl>
                                          <p:spTgt spid="64"/>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62"/>
                                        </p:tgtEl>
                                        <p:attrNameLst>
                                          <p:attrName>style.visibility</p:attrName>
                                        </p:attrNameLst>
                                      </p:cBhvr>
                                      <p:to>
                                        <p:strVal val="visible"/>
                                      </p:to>
                                    </p:set>
                                    <p:anim calcmode="lin" valueType="num">
                                      <p:cBhvr>
                                        <p:cTn id="84" dur="500" fill="hold"/>
                                        <p:tgtEl>
                                          <p:spTgt spid="62"/>
                                        </p:tgtEl>
                                        <p:attrNameLst>
                                          <p:attrName>ppt_w</p:attrName>
                                        </p:attrNameLst>
                                      </p:cBhvr>
                                      <p:tavLst>
                                        <p:tav tm="0">
                                          <p:val>
                                            <p:fltVal val="0"/>
                                          </p:val>
                                        </p:tav>
                                        <p:tav tm="100000">
                                          <p:val>
                                            <p:strVal val="#ppt_w"/>
                                          </p:val>
                                        </p:tav>
                                      </p:tavLst>
                                    </p:anim>
                                    <p:anim calcmode="lin" valueType="num">
                                      <p:cBhvr>
                                        <p:cTn id="85" dur="500" fill="hold"/>
                                        <p:tgtEl>
                                          <p:spTgt spid="62"/>
                                        </p:tgtEl>
                                        <p:attrNameLst>
                                          <p:attrName>ppt_h</p:attrName>
                                        </p:attrNameLst>
                                      </p:cBhvr>
                                      <p:tavLst>
                                        <p:tav tm="0">
                                          <p:val>
                                            <p:fltVal val="0"/>
                                          </p:val>
                                        </p:tav>
                                        <p:tav tm="100000">
                                          <p:val>
                                            <p:strVal val="#ppt_h"/>
                                          </p:val>
                                        </p:tav>
                                      </p:tavLst>
                                    </p:anim>
                                    <p:anim calcmode="lin" valueType="num">
                                      <p:cBhvr>
                                        <p:cTn id="86" dur="500" fill="hold"/>
                                        <p:tgtEl>
                                          <p:spTgt spid="62"/>
                                        </p:tgtEl>
                                        <p:attrNameLst>
                                          <p:attrName>style.rotation</p:attrName>
                                        </p:attrNameLst>
                                      </p:cBhvr>
                                      <p:tavLst>
                                        <p:tav tm="0">
                                          <p:val>
                                            <p:fltVal val="360"/>
                                          </p:val>
                                        </p:tav>
                                        <p:tav tm="100000">
                                          <p:val>
                                            <p:fltVal val="0"/>
                                          </p:val>
                                        </p:tav>
                                      </p:tavLst>
                                    </p:anim>
                                    <p:animEffect transition="in" filter="fade">
                                      <p:cBhvr>
                                        <p:cTn id="87" dur="500"/>
                                        <p:tgtEl>
                                          <p:spTgt spid="62"/>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 calcmode="lin" valueType="num">
                                      <p:cBhvr>
                                        <p:cTn id="92" dur="500" fill="hold"/>
                                        <p:tgtEl>
                                          <p:spTgt spid="63"/>
                                        </p:tgtEl>
                                        <p:attrNameLst>
                                          <p:attrName>style.rotation</p:attrName>
                                        </p:attrNameLst>
                                      </p:cBhvr>
                                      <p:tavLst>
                                        <p:tav tm="0">
                                          <p:val>
                                            <p:fltVal val="360"/>
                                          </p:val>
                                        </p:tav>
                                        <p:tav tm="100000">
                                          <p:val>
                                            <p:fltVal val="0"/>
                                          </p:val>
                                        </p:tav>
                                      </p:tavLst>
                                    </p:anim>
                                    <p:animEffect transition="in" filter="fade">
                                      <p:cBhvr>
                                        <p:cTn id="93" dur="500"/>
                                        <p:tgtEl>
                                          <p:spTgt spid="63"/>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 calcmode="lin" valueType="num">
                                      <p:cBhvr>
                                        <p:cTn id="98" dur="500" fill="hold"/>
                                        <p:tgtEl>
                                          <p:spTgt spid="47"/>
                                        </p:tgtEl>
                                        <p:attrNameLst>
                                          <p:attrName>style.rotation</p:attrName>
                                        </p:attrNameLst>
                                      </p:cBhvr>
                                      <p:tavLst>
                                        <p:tav tm="0">
                                          <p:val>
                                            <p:fltVal val="360"/>
                                          </p:val>
                                        </p:tav>
                                        <p:tav tm="100000">
                                          <p:val>
                                            <p:fltVal val="0"/>
                                          </p:val>
                                        </p:tav>
                                      </p:tavLst>
                                    </p:anim>
                                    <p:animEffect transition="in" filter="fade">
                                      <p:cBhvr>
                                        <p:cTn id="99" dur="500"/>
                                        <p:tgtEl>
                                          <p:spTgt spid="47"/>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60"/>
                                        </p:tgtEl>
                                        <p:attrNameLst>
                                          <p:attrName>style.visibility</p:attrName>
                                        </p:attrNameLst>
                                      </p:cBhvr>
                                      <p:to>
                                        <p:strVal val="visible"/>
                                      </p:to>
                                    </p:set>
                                    <p:anim calcmode="lin" valueType="num">
                                      <p:cBhvr>
                                        <p:cTn id="102" dur="500" fill="hold"/>
                                        <p:tgtEl>
                                          <p:spTgt spid="60"/>
                                        </p:tgtEl>
                                        <p:attrNameLst>
                                          <p:attrName>ppt_w</p:attrName>
                                        </p:attrNameLst>
                                      </p:cBhvr>
                                      <p:tavLst>
                                        <p:tav tm="0">
                                          <p:val>
                                            <p:fltVal val="0"/>
                                          </p:val>
                                        </p:tav>
                                        <p:tav tm="100000">
                                          <p:val>
                                            <p:strVal val="#ppt_w"/>
                                          </p:val>
                                        </p:tav>
                                      </p:tavLst>
                                    </p:anim>
                                    <p:anim calcmode="lin" valueType="num">
                                      <p:cBhvr>
                                        <p:cTn id="103" dur="500" fill="hold"/>
                                        <p:tgtEl>
                                          <p:spTgt spid="60"/>
                                        </p:tgtEl>
                                        <p:attrNameLst>
                                          <p:attrName>ppt_h</p:attrName>
                                        </p:attrNameLst>
                                      </p:cBhvr>
                                      <p:tavLst>
                                        <p:tav tm="0">
                                          <p:val>
                                            <p:fltVal val="0"/>
                                          </p:val>
                                        </p:tav>
                                        <p:tav tm="100000">
                                          <p:val>
                                            <p:strVal val="#ppt_h"/>
                                          </p:val>
                                        </p:tav>
                                      </p:tavLst>
                                    </p:anim>
                                    <p:anim calcmode="lin" valueType="num">
                                      <p:cBhvr>
                                        <p:cTn id="104" dur="500" fill="hold"/>
                                        <p:tgtEl>
                                          <p:spTgt spid="60"/>
                                        </p:tgtEl>
                                        <p:attrNameLst>
                                          <p:attrName>style.rotation</p:attrName>
                                        </p:attrNameLst>
                                      </p:cBhvr>
                                      <p:tavLst>
                                        <p:tav tm="0">
                                          <p:val>
                                            <p:fltVal val="360"/>
                                          </p:val>
                                        </p:tav>
                                        <p:tav tm="100000">
                                          <p:val>
                                            <p:fltVal val="0"/>
                                          </p:val>
                                        </p:tav>
                                      </p:tavLst>
                                    </p:anim>
                                    <p:animEffect transition="in" filter="fade">
                                      <p:cBhvr>
                                        <p:cTn id="105" dur="500"/>
                                        <p:tgtEl>
                                          <p:spTgt spid="60"/>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9"/>
                                        </p:tgtEl>
                                        <p:attrNameLst>
                                          <p:attrName>style.visibility</p:attrName>
                                        </p:attrNameLst>
                                      </p:cBhvr>
                                      <p:to>
                                        <p:strVal val="visible"/>
                                      </p:to>
                                    </p:set>
                                    <p:anim calcmode="lin" valueType="num">
                                      <p:cBhvr>
                                        <p:cTn id="108" dur="500" fill="hold"/>
                                        <p:tgtEl>
                                          <p:spTgt spid="69"/>
                                        </p:tgtEl>
                                        <p:attrNameLst>
                                          <p:attrName>ppt_w</p:attrName>
                                        </p:attrNameLst>
                                      </p:cBhvr>
                                      <p:tavLst>
                                        <p:tav tm="0">
                                          <p:val>
                                            <p:fltVal val="0"/>
                                          </p:val>
                                        </p:tav>
                                        <p:tav tm="100000">
                                          <p:val>
                                            <p:strVal val="#ppt_w"/>
                                          </p:val>
                                        </p:tav>
                                      </p:tavLst>
                                    </p:anim>
                                    <p:anim calcmode="lin" valueType="num">
                                      <p:cBhvr>
                                        <p:cTn id="109" dur="500" fill="hold"/>
                                        <p:tgtEl>
                                          <p:spTgt spid="69"/>
                                        </p:tgtEl>
                                        <p:attrNameLst>
                                          <p:attrName>ppt_h</p:attrName>
                                        </p:attrNameLst>
                                      </p:cBhvr>
                                      <p:tavLst>
                                        <p:tav tm="0">
                                          <p:val>
                                            <p:fltVal val="0"/>
                                          </p:val>
                                        </p:tav>
                                        <p:tav tm="100000">
                                          <p:val>
                                            <p:strVal val="#ppt_h"/>
                                          </p:val>
                                        </p:tav>
                                      </p:tavLst>
                                    </p:anim>
                                    <p:anim calcmode="lin" valueType="num">
                                      <p:cBhvr>
                                        <p:cTn id="110" dur="500" fill="hold"/>
                                        <p:tgtEl>
                                          <p:spTgt spid="69"/>
                                        </p:tgtEl>
                                        <p:attrNameLst>
                                          <p:attrName>style.rotation</p:attrName>
                                        </p:attrNameLst>
                                      </p:cBhvr>
                                      <p:tavLst>
                                        <p:tav tm="0">
                                          <p:val>
                                            <p:fltVal val="360"/>
                                          </p:val>
                                        </p:tav>
                                        <p:tav tm="100000">
                                          <p:val>
                                            <p:fltVal val="0"/>
                                          </p:val>
                                        </p:tav>
                                      </p:tavLst>
                                    </p:anim>
                                    <p:animEffect transition="in" filter="fade">
                                      <p:cBhvr>
                                        <p:cTn id="111" dur="500"/>
                                        <p:tgtEl>
                                          <p:spTgt spid="69"/>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45"/>
                                        </p:tgtEl>
                                        <p:attrNameLst>
                                          <p:attrName>style.visibility</p:attrName>
                                        </p:attrNameLst>
                                      </p:cBhvr>
                                      <p:to>
                                        <p:strVal val="visible"/>
                                      </p:to>
                                    </p:set>
                                    <p:anim calcmode="lin" valueType="num">
                                      <p:cBhvr>
                                        <p:cTn id="114" dur="500" fill="hold"/>
                                        <p:tgtEl>
                                          <p:spTgt spid="45"/>
                                        </p:tgtEl>
                                        <p:attrNameLst>
                                          <p:attrName>ppt_w</p:attrName>
                                        </p:attrNameLst>
                                      </p:cBhvr>
                                      <p:tavLst>
                                        <p:tav tm="0">
                                          <p:val>
                                            <p:fltVal val="0"/>
                                          </p:val>
                                        </p:tav>
                                        <p:tav tm="100000">
                                          <p:val>
                                            <p:strVal val="#ppt_w"/>
                                          </p:val>
                                        </p:tav>
                                      </p:tavLst>
                                    </p:anim>
                                    <p:anim calcmode="lin" valueType="num">
                                      <p:cBhvr>
                                        <p:cTn id="115" dur="500" fill="hold"/>
                                        <p:tgtEl>
                                          <p:spTgt spid="45"/>
                                        </p:tgtEl>
                                        <p:attrNameLst>
                                          <p:attrName>ppt_h</p:attrName>
                                        </p:attrNameLst>
                                      </p:cBhvr>
                                      <p:tavLst>
                                        <p:tav tm="0">
                                          <p:val>
                                            <p:fltVal val="0"/>
                                          </p:val>
                                        </p:tav>
                                        <p:tav tm="100000">
                                          <p:val>
                                            <p:strVal val="#ppt_h"/>
                                          </p:val>
                                        </p:tav>
                                      </p:tavLst>
                                    </p:anim>
                                    <p:anim calcmode="lin" valueType="num">
                                      <p:cBhvr>
                                        <p:cTn id="116" dur="500" fill="hold"/>
                                        <p:tgtEl>
                                          <p:spTgt spid="45"/>
                                        </p:tgtEl>
                                        <p:attrNameLst>
                                          <p:attrName>style.rotation</p:attrName>
                                        </p:attrNameLst>
                                      </p:cBhvr>
                                      <p:tavLst>
                                        <p:tav tm="0">
                                          <p:val>
                                            <p:fltVal val="360"/>
                                          </p:val>
                                        </p:tav>
                                        <p:tav tm="100000">
                                          <p:val>
                                            <p:fltVal val="0"/>
                                          </p:val>
                                        </p:tav>
                                      </p:tavLst>
                                    </p:anim>
                                    <p:animEffect transition="in" filter="fade">
                                      <p:cBhvr>
                                        <p:cTn id="117" dur="500"/>
                                        <p:tgtEl>
                                          <p:spTgt spid="45"/>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67"/>
                                        </p:tgtEl>
                                        <p:attrNameLst>
                                          <p:attrName>style.visibility</p:attrName>
                                        </p:attrNameLst>
                                      </p:cBhvr>
                                      <p:to>
                                        <p:strVal val="visible"/>
                                      </p:to>
                                    </p:set>
                                    <p:anim calcmode="lin" valueType="num">
                                      <p:cBhvr>
                                        <p:cTn id="120" dur="500" fill="hold"/>
                                        <p:tgtEl>
                                          <p:spTgt spid="67"/>
                                        </p:tgtEl>
                                        <p:attrNameLst>
                                          <p:attrName>ppt_w</p:attrName>
                                        </p:attrNameLst>
                                      </p:cBhvr>
                                      <p:tavLst>
                                        <p:tav tm="0">
                                          <p:val>
                                            <p:fltVal val="0"/>
                                          </p:val>
                                        </p:tav>
                                        <p:tav tm="100000">
                                          <p:val>
                                            <p:strVal val="#ppt_w"/>
                                          </p:val>
                                        </p:tav>
                                      </p:tavLst>
                                    </p:anim>
                                    <p:anim calcmode="lin" valueType="num">
                                      <p:cBhvr>
                                        <p:cTn id="121" dur="500" fill="hold"/>
                                        <p:tgtEl>
                                          <p:spTgt spid="67"/>
                                        </p:tgtEl>
                                        <p:attrNameLst>
                                          <p:attrName>ppt_h</p:attrName>
                                        </p:attrNameLst>
                                      </p:cBhvr>
                                      <p:tavLst>
                                        <p:tav tm="0">
                                          <p:val>
                                            <p:fltVal val="0"/>
                                          </p:val>
                                        </p:tav>
                                        <p:tav tm="100000">
                                          <p:val>
                                            <p:strVal val="#ppt_h"/>
                                          </p:val>
                                        </p:tav>
                                      </p:tavLst>
                                    </p:anim>
                                    <p:anim calcmode="lin" valueType="num">
                                      <p:cBhvr>
                                        <p:cTn id="122" dur="500" fill="hold"/>
                                        <p:tgtEl>
                                          <p:spTgt spid="67"/>
                                        </p:tgtEl>
                                        <p:attrNameLst>
                                          <p:attrName>style.rotation</p:attrName>
                                        </p:attrNameLst>
                                      </p:cBhvr>
                                      <p:tavLst>
                                        <p:tav tm="0">
                                          <p:val>
                                            <p:fltVal val="360"/>
                                          </p:val>
                                        </p:tav>
                                        <p:tav tm="100000">
                                          <p:val>
                                            <p:fltVal val="0"/>
                                          </p:val>
                                        </p:tav>
                                      </p:tavLst>
                                    </p:anim>
                                    <p:animEffect transition="in" filter="fade">
                                      <p:cBhvr>
                                        <p:cTn id="123" dur="500"/>
                                        <p:tgtEl>
                                          <p:spTgt spid="67"/>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66"/>
                                        </p:tgtEl>
                                        <p:attrNameLst>
                                          <p:attrName>style.visibility</p:attrName>
                                        </p:attrNameLst>
                                      </p:cBhvr>
                                      <p:to>
                                        <p:strVal val="visible"/>
                                      </p:to>
                                    </p:set>
                                    <p:anim calcmode="lin" valueType="num">
                                      <p:cBhvr>
                                        <p:cTn id="126" dur="500" fill="hold"/>
                                        <p:tgtEl>
                                          <p:spTgt spid="66"/>
                                        </p:tgtEl>
                                        <p:attrNameLst>
                                          <p:attrName>ppt_w</p:attrName>
                                        </p:attrNameLst>
                                      </p:cBhvr>
                                      <p:tavLst>
                                        <p:tav tm="0">
                                          <p:val>
                                            <p:fltVal val="0"/>
                                          </p:val>
                                        </p:tav>
                                        <p:tav tm="100000">
                                          <p:val>
                                            <p:strVal val="#ppt_w"/>
                                          </p:val>
                                        </p:tav>
                                      </p:tavLst>
                                    </p:anim>
                                    <p:anim calcmode="lin" valueType="num">
                                      <p:cBhvr>
                                        <p:cTn id="127" dur="500" fill="hold"/>
                                        <p:tgtEl>
                                          <p:spTgt spid="66"/>
                                        </p:tgtEl>
                                        <p:attrNameLst>
                                          <p:attrName>ppt_h</p:attrName>
                                        </p:attrNameLst>
                                      </p:cBhvr>
                                      <p:tavLst>
                                        <p:tav tm="0">
                                          <p:val>
                                            <p:fltVal val="0"/>
                                          </p:val>
                                        </p:tav>
                                        <p:tav tm="100000">
                                          <p:val>
                                            <p:strVal val="#ppt_h"/>
                                          </p:val>
                                        </p:tav>
                                      </p:tavLst>
                                    </p:anim>
                                    <p:anim calcmode="lin" valueType="num">
                                      <p:cBhvr>
                                        <p:cTn id="128" dur="500" fill="hold"/>
                                        <p:tgtEl>
                                          <p:spTgt spid="66"/>
                                        </p:tgtEl>
                                        <p:attrNameLst>
                                          <p:attrName>style.rotation</p:attrName>
                                        </p:attrNameLst>
                                      </p:cBhvr>
                                      <p:tavLst>
                                        <p:tav tm="0">
                                          <p:val>
                                            <p:fltVal val="360"/>
                                          </p:val>
                                        </p:tav>
                                        <p:tav tm="100000">
                                          <p:val>
                                            <p:fltVal val="0"/>
                                          </p:val>
                                        </p:tav>
                                      </p:tavLst>
                                    </p:anim>
                                    <p:animEffect transition="in" filter="fade">
                                      <p:cBhvr>
                                        <p:cTn id="129" dur="500"/>
                                        <p:tgtEl>
                                          <p:spTgt spid="66"/>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65"/>
                                        </p:tgtEl>
                                        <p:attrNameLst>
                                          <p:attrName>style.visibility</p:attrName>
                                        </p:attrNameLst>
                                      </p:cBhvr>
                                      <p:to>
                                        <p:strVal val="visible"/>
                                      </p:to>
                                    </p:set>
                                    <p:anim calcmode="lin" valueType="num">
                                      <p:cBhvr>
                                        <p:cTn id="133" dur="500" fill="hold"/>
                                        <p:tgtEl>
                                          <p:spTgt spid="65"/>
                                        </p:tgtEl>
                                        <p:attrNameLst>
                                          <p:attrName>ppt_w</p:attrName>
                                        </p:attrNameLst>
                                      </p:cBhvr>
                                      <p:tavLst>
                                        <p:tav tm="0">
                                          <p:val>
                                            <p:fltVal val="0"/>
                                          </p:val>
                                        </p:tav>
                                        <p:tav tm="100000">
                                          <p:val>
                                            <p:strVal val="#ppt_w"/>
                                          </p:val>
                                        </p:tav>
                                      </p:tavLst>
                                    </p:anim>
                                    <p:anim calcmode="lin" valueType="num">
                                      <p:cBhvr>
                                        <p:cTn id="134" dur="500" fill="hold"/>
                                        <p:tgtEl>
                                          <p:spTgt spid="65"/>
                                        </p:tgtEl>
                                        <p:attrNameLst>
                                          <p:attrName>ppt_h</p:attrName>
                                        </p:attrNameLst>
                                      </p:cBhvr>
                                      <p:tavLst>
                                        <p:tav tm="0">
                                          <p:val>
                                            <p:fltVal val="0"/>
                                          </p:val>
                                        </p:tav>
                                        <p:tav tm="100000">
                                          <p:val>
                                            <p:strVal val="#ppt_h"/>
                                          </p:val>
                                        </p:tav>
                                      </p:tavLst>
                                    </p:anim>
                                    <p:anim calcmode="lin" valueType="num">
                                      <p:cBhvr>
                                        <p:cTn id="135" dur="500" fill="hold"/>
                                        <p:tgtEl>
                                          <p:spTgt spid="65"/>
                                        </p:tgtEl>
                                        <p:attrNameLst>
                                          <p:attrName>style.rotation</p:attrName>
                                        </p:attrNameLst>
                                      </p:cBhvr>
                                      <p:tavLst>
                                        <p:tav tm="0">
                                          <p:val>
                                            <p:fltVal val="360"/>
                                          </p:val>
                                        </p:tav>
                                        <p:tav tm="100000">
                                          <p:val>
                                            <p:fltVal val="0"/>
                                          </p:val>
                                        </p:tav>
                                      </p:tavLst>
                                    </p:anim>
                                    <p:animEffect transition="in" filter="fade">
                                      <p:cBhvr>
                                        <p:cTn id="136" dur="500"/>
                                        <p:tgtEl>
                                          <p:spTgt spid="65"/>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p:cTn id="139" dur="500" fill="hold"/>
                                        <p:tgtEl>
                                          <p:spTgt spid="68"/>
                                        </p:tgtEl>
                                        <p:attrNameLst>
                                          <p:attrName>ppt_w</p:attrName>
                                        </p:attrNameLst>
                                      </p:cBhvr>
                                      <p:tavLst>
                                        <p:tav tm="0">
                                          <p:val>
                                            <p:fltVal val="0"/>
                                          </p:val>
                                        </p:tav>
                                        <p:tav tm="100000">
                                          <p:val>
                                            <p:strVal val="#ppt_w"/>
                                          </p:val>
                                        </p:tav>
                                      </p:tavLst>
                                    </p:anim>
                                    <p:anim calcmode="lin" valueType="num">
                                      <p:cBhvr>
                                        <p:cTn id="140" dur="500" fill="hold"/>
                                        <p:tgtEl>
                                          <p:spTgt spid="68"/>
                                        </p:tgtEl>
                                        <p:attrNameLst>
                                          <p:attrName>ppt_h</p:attrName>
                                        </p:attrNameLst>
                                      </p:cBhvr>
                                      <p:tavLst>
                                        <p:tav tm="0">
                                          <p:val>
                                            <p:fltVal val="0"/>
                                          </p:val>
                                        </p:tav>
                                        <p:tav tm="100000">
                                          <p:val>
                                            <p:strVal val="#ppt_h"/>
                                          </p:val>
                                        </p:tav>
                                      </p:tavLst>
                                    </p:anim>
                                    <p:anim calcmode="lin" valueType="num">
                                      <p:cBhvr>
                                        <p:cTn id="141" dur="500" fill="hold"/>
                                        <p:tgtEl>
                                          <p:spTgt spid="68"/>
                                        </p:tgtEl>
                                        <p:attrNameLst>
                                          <p:attrName>style.rotation</p:attrName>
                                        </p:attrNameLst>
                                      </p:cBhvr>
                                      <p:tavLst>
                                        <p:tav tm="0">
                                          <p:val>
                                            <p:fltVal val="360"/>
                                          </p:val>
                                        </p:tav>
                                        <p:tav tm="100000">
                                          <p:val>
                                            <p:fltVal val="0"/>
                                          </p:val>
                                        </p:tav>
                                      </p:tavLst>
                                    </p:anim>
                                    <p:animEffect transition="in" filter="fade">
                                      <p:cBhvr>
                                        <p:cTn id="142" dur="500"/>
                                        <p:tgtEl>
                                          <p:spTgt spid="68"/>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anim calcmode="lin" valueType="num">
                                      <p:cBhvr>
                                        <p:cTn id="145" dur="500" fill="hold"/>
                                        <p:tgtEl>
                                          <p:spTgt spid="71"/>
                                        </p:tgtEl>
                                        <p:attrNameLst>
                                          <p:attrName>ppt_w</p:attrName>
                                        </p:attrNameLst>
                                      </p:cBhvr>
                                      <p:tavLst>
                                        <p:tav tm="0">
                                          <p:val>
                                            <p:fltVal val="0"/>
                                          </p:val>
                                        </p:tav>
                                        <p:tav tm="100000">
                                          <p:val>
                                            <p:strVal val="#ppt_w"/>
                                          </p:val>
                                        </p:tav>
                                      </p:tavLst>
                                    </p:anim>
                                    <p:anim calcmode="lin" valueType="num">
                                      <p:cBhvr>
                                        <p:cTn id="146" dur="500" fill="hold"/>
                                        <p:tgtEl>
                                          <p:spTgt spid="71"/>
                                        </p:tgtEl>
                                        <p:attrNameLst>
                                          <p:attrName>ppt_h</p:attrName>
                                        </p:attrNameLst>
                                      </p:cBhvr>
                                      <p:tavLst>
                                        <p:tav tm="0">
                                          <p:val>
                                            <p:fltVal val="0"/>
                                          </p:val>
                                        </p:tav>
                                        <p:tav tm="100000">
                                          <p:val>
                                            <p:strVal val="#ppt_h"/>
                                          </p:val>
                                        </p:tav>
                                      </p:tavLst>
                                    </p:anim>
                                    <p:anim calcmode="lin" valueType="num">
                                      <p:cBhvr>
                                        <p:cTn id="147" dur="500" fill="hold"/>
                                        <p:tgtEl>
                                          <p:spTgt spid="71"/>
                                        </p:tgtEl>
                                        <p:attrNameLst>
                                          <p:attrName>style.rotation</p:attrName>
                                        </p:attrNameLst>
                                      </p:cBhvr>
                                      <p:tavLst>
                                        <p:tav tm="0">
                                          <p:val>
                                            <p:fltVal val="360"/>
                                          </p:val>
                                        </p:tav>
                                        <p:tav tm="100000">
                                          <p:val>
                                            <p:fltVal val="0"/>
                                          </p:val>
                                        </p:tav>
                                      </p:tavLst>
                                    </p:anim>
                                    <p:animEffect transition="in" filter="fade">
                                      <p:cBhvr>
                                        <p:cTn id="148" dur="500"/>
                                        <p:tgtEl>
                                          <p:spTgt spid="71"/>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59"/>
                                        </p:tgtEl>
                                        <p:attrNameLst>
                                          <p:attrName>style.visibility</p:attrName>
                                        </p:attrNameLst>
                                      </p:cBhvr>
                                      <p:to>
                                        <p:strVal val="visible"/>
                                      </p:to>
                                    </p:set>
                                    <p:anim calcmode="lin" valueType="num">
                                      <p:cBhvr>
                                        <p:cTn id="151" dur="500" fill="hold"/>
                                        <p:tgtEl>
                                          <p:spTgt spid="59"/>
                                        </p:tgtEl>
                                        <p:attrNameLst>
                                          <p:attrName>ppt_w</p:attrName>
                                        </p:attrNameLst>
                                      </p:cBhvr>
                                      <p:tavLst>
                                        <p:tav tm="0">
                                          <p:val>
                                            <p:fltVal val="0"/>
                                          </p:val>
                                        </p:tav>
                                        <p:tav tm="100000">
                                          <p:val>
                                            <p:strVal val="#ppt_w"/>
                                          </p:val>
                                        </p:tav>
                                      </p:tavLst>
                                    </p:anim>
                                    <p:anim calcmode="lin" valueType="num">
                                      <p:cBhvr>
                                        <p:cTn id="152" dur="500" fill="hold"/>
                                        <p:tgtEl>
                                          <p:spTgt spid="59"/>
                                        </p:tgtEl>
                                        <p:attrNameLst>
                                          <p:attrName>ppt_h</p:attrName>
                                        </p:attrNameLst>
                                      </p:cBhvr>
                                      <p:tavLst>
                                        <p:tav tm="0">
                                          <p:val>
                                            <p:fltVal val="0"/>
                                          </p:val>
                                        </p:tav>
                                        <p:tav tm="100000">
                                          <p:val>
                                            <p:strVal val="#ppt_h"/>
                                          </p:val>
                                        </p:tav>
                                      </p:tavLst>
                                    </p:anim>
                                    <p:anim calcmode="lin" valueType="num">
                                      <p:cBhvr>
                                        <p:cTn id="153" dur="500" fill="hold"/>
                                        <p:tgtEl>
                                          <p:spTgt spid="59"/>
                                        </p:tgtEl>
                                        <p:attrNameLst>
                                          <p:attrName>style.rotation</p:attrName>
                                        </p:attrNameLst>
                                      </p:cBhvr>
                                      <p:tavLst>
                                        <p:tav tm="0">
                                          <p:val>
                                            <p:fltVal val="360"/>
                                          </p:val>
                                        </p:tav>
                                        <p:tav tm="100000">
                                          <p:val>
                                            <p:fltVal val="0"/>
                                          </p:val>
                                        </p:tav>
                                      </p:tavLst>
                                    </p:anim>
                                    <p:animEffect transition="in" filter="fade">
                                      <p:cBhvr>
                                        <p:cTn id="154" dur="500"/>
                                        <p:tgtEl>
                                          <p:spTgt spid="59"/>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70"/>
                                        </p:tgtEl>
                                        <p:attrNameLst>
                                          <p:attrName>style.visibility</p:attrName>
                                        </p:attrNameLst>
                                      </p:cBhvr>
                                      <p:to>
                                        <p:strVal val="visible"/>
                                      </p:to>
                                    </p:set>
                                    <p:anim calcmode="lin" valueType="num">
                                      <p:cBhvr>
                                        <p:cTn id="157" dur="500" fill="hold"/>
                                        <p:tgtEl>
                                          <p:spTgt spid="70"/>
                                        </p:tgtEl>
                                        <p:attrNameLst>
                                          <p:attrName>ppt_w</p:attrName>
                                        </p:attrNameLst>
                                      </p:cBhvr>
                                      <p:tavLst>
                                        <p:tav tm="0">
                                          <p:val>
                                            <p:fltVal val="0"/>
                                          </p:val>
                                        </p:tav>
                                        <p:tav tm="100000">
                                          <p:val>
                                            <p:strVal val="#ppt_w"/>
                                          </p:val>
                                        </p:tav>
                                      </p:tavLst>
                                    </p:anim>
                                    <p:anim calcmode="lin" valueType="num">
                                      <p:cBhvr>
                                        <p:cTn id="158" dur="500" fill="hold"/>
                                        <p:tgtEl>
                                          <p:spTgt spid="70"/>
                                        </p:tgtEl>
                                        <p:attrNameLst>
                                          <p:attrName>ppt_h</p:attrName>
                                        </p:attrNameLst>
                                      </p:cBhvr>
                                      <p:tavLst>
                                        <p:tav tm="0">
                                          <p:val>
                                            <p:fltVal val="0"/>
                                          </p:val>
                                        </p:tav>
                                        <p:tav tm="100000">
                                          <p:val>
                                            <p:strVal val="#ppt_h"/>
                                          </p:val>
                                        </p:tav>
                                      </p:tavLst>
                                    </p:anim>
                                    <p:anim calcmode="lin" valueType="num">
                                      <p:cBhvr>
                                        <p:cTn id="159" dur="500" fill="hold"/>
                                        <p:tgtEl>
                                          <p:spTgt spid="70"/>
                                        </p:tgtEl>
                                        <p:attrNameLst>
                                          <p:attrName>style.rotation</p:attrName>
                                        </p:attrNameLst>
                                      </p:cBhvr>
                                      <p:tavLst>
                                        <p:tav tm="0">
                                          <p:val>
                                            <p:fltVal val="360"/>
                                          </p:val>
                                        </p:tav>
                                        <p:tav tm="100000">
                                          <p:val>
                                            <p:fltVal val="0"/>
                                          </p:val>
                                        </p:tav>
                                      </p:tavLst>
                                    </p:anim>
                                    <p:animEffect transition="in" filter="fade">
                                      <p:cBhvr>
                                        <p:cTn id="160" dur="500"/>
                                        <p:tgtEl>
                                          <p:spTgt spid="70"/>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76"/>
                                        </p:tgtEl>
                                        <p:attrNameLst>
                                          <p:attrName>style.visibility</p:attrName>
                                        </p:attrNameLst>
                                      </p:cBhvr>
                                      <p:to>
                                        <p:strVal val="visible"/>
                                      </p:to>
                                    </p:set>
                                    <p:anim calcmode="lin" valueType="num">
                                      <p:cBhvr>
                                        <p:cTn id="163" dur="500" fill="hold"/>
                                        <p:tgtEl>
                                          <p:spTgt spid="76"/>
                                        </p:tgtEl>
                                        <p:attrNameLst>
                                          <p:attrName>ppt_w</p:attrName>
                                        </p:attrNameLst>
                                      </p:cBhvr>
                                      <p:tavLst>
                                        <p:tav tm="0">
                                          <p:val>
                                            <p:fltVal val="0"/>
                                          </p:val>
                                        </p:tav>
                                        <p:tav tm="100000">
                                          <p:val>
                                            <p:strVal val="#ppt_w"/>
                                          </p:val>
                                        </p:tav>
                                      </p:tavLst>
                                    </p:anim>
                                    <p:anim calcmode="lin" valueType="num">
                                      <p:cBhvr>
                                        <p:cTn id="164" dur="500" fill="hold"/>
                                        <p:tgtEl>
                                          <p:spTgt spid="76"/>
                                        </p:tgtEl>
                                        <p:attrNameLst>
                                          <p:attrName>ppt_h</p:attrName>
                                        </p:attrNameLst>
                                      </p:cBhvr>
                                      <p:tavLst>
                                        <p:tav tm="0">
                                          <p:val>
                                            <p:fltVal val="0"/>
                                          </p:val>
                                        </p:tav>
                                        <p:tav tm="100000">
                                          <p:val>
                                            <p:strVal val="#ppt_h"/>
                                          </p:val>
                                        </p:tav>
                                      </p:tavLst>
                                    </p:anim>
                                    <p:anim calcmode="lin" valueType="num">
                                      <p:cBhvr>
                                        <p:cTn id="165" dur="500" fill="hold"/>
                                        <p:tgtEl>
                                          <p:spTgt spid="76"/>
                                        </p:tgtEl>
                                        <p:attrNameLst>
                                          <p:attrName>style.rotation</p:attrName>
                                        </p:attrNameLst>
                                      </p:cBhvr>
                                      <p:tavLst>
                                        <p:tav tm="0">
                                          <p:val>
                                            <p:fltVal val="360"/>
                                          </p:val>
                                        </p:tav>
                                        <p:tav tm="100000">
                                          <p:val>
                                            <p:fltVal val="0"/>
                                          </p:val>
                                        </p:tav>
                                      </p:tavLst>
                                    </p:anim>
                                    <p:animEffect transition="in" filter="fade">
                                      <p:cBhvr>
                                        <p:cTn id="166" dur="500"/>
                                        <p:tgtEl>
                                          <p:spTgt spid="76"/>
                                        </p:tgtEl>
                                      </p:cBhvr>
                                    </p:animEffect>
                                  </p:childTnLst>
                                </p:cTn>
                              </p:par>
                              <p:par>
                                <p:cTn id="167" presetID="49" presetClass="entr" presetSubtype="0" decel="100000" fill="hold" grpId="0" nodeType="withEffect">
                                  <p:stCondLst>
                                    <p:cond delay="250"/>
                                  </p:stCondLst>
                                  <p:childTnLst>
                                    <p:set>
                                      <p:cBhvr>
                                        <p:cTn id="168" dur="1" fill="hold">
                                          <p:stCondLst>
                                            <p:cond delay="0"/>
                                          </p:stCondLst>
                                        </p:cTn>
                                        <p:tgtEl>
                                          <p:spTgt spid="77"/>
                                        </p:tgtEl>
                                        <p:attrNameLst>
                                          <p:attrName>style.visibility</p:attrName>
                                        </p:attrNameLst>
                                      </p:cBhvr>
                                      <p:to>
                                        <p:strVal val="visible"/>
                                      </p:to>
                                    </p:set>
                                    <p:anim calcmode="lin" valueType="num">
                                      <p:cBhvr>
                                        <p:cTn id="169" dur="500" fill="hold"/>
                                        <p:tgtEl>
                                          <p:spTgt spid="77"/>
                                        </p:tgtEl>
                                        <p:attrNameLst>
                                          <p:attrName>ppt_w</p:attrName>
                                        </p:attrNameLst>
                                      </p:cBhvr>
                                      <p:tavLst>
                                        <p:tav tm="0">
                                          <p:val>
                                            <p:fltVal val="0"/>
                                          </p:val>
                                        </p:tav>
                                        <p:tav tm="100000">
                                          <p:val>
                                            <p:strVal val="#ppt_w"/>
                                          </p:val>
                                        </p:tav>
                                      </p:tavLst>
                                    </p:anim>
                                    <p:anim calcmode="lin" valueType="num">
                                      <p:cBhvr>
                                        <p:cTn id="170" dur="500" fill="hold"/>
                                        <p:tgtEl>
                                          <p:spTgt spid="77"/>
                                        </p:tgtEl>
                                        <p:attrNameLst>
                                          <p:attrName>ppt_h</p:attrName>
                                        </p:attrNameLst>
                                      </p:cBhvr>
                                      <p:tavLst>
                                        <p:tav tm="0">
                                          <p:val>
                                            <p:fltVal val="0"/>
                                          </p:val>
                                        </p:tav>
                                        <p:tav tm="100000">
                                          <p:val>
                                            <p:strVal val="#ppt_h"/>
                                          </p:val>
                                        </p:tav>
                                      </p:tavLst>
                                    </p:anim>
                                    <p:anim calcmode="lin" valueType="num">
                                      <p:cBhvr>
                                        <p:cTn id="171" dur="500" fill="hold"/>
                                        <p:tgtEl>
                                          <p:spTgt spid="77"/>
                                        </p:tgtEl>
                                        <p:attrNameLst>
                                          <p:attrName>style.rotation</p:attrName>
                                        </p:attrNameLst>
                                      </p:cBhvr>
                                      <p:tavLst>
                                        <p:tav tm="0">
                                          <p:val>
                                            <p:fltVal val="360"/>
                                          </p:val>
                                        </p:tav>
                                        <p:tav tm="100000">
                                          <p:val>
                                            <p:fltVal val="0"/>
                                          </p:val>
                                        </p:tav>
                                      </p:tavLst>
                                    </p:anim>
                                    <p:animEffect transition="in" filter="fade">
                                      <p:cBhvr>
                                        <p:cTn id="17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5" grpId="0" animBg="1"/>
      <p:bldP spid="46" grpId="0" animBg="1"/>
      <p:bldP spid="47" grpId="0" animBg="1"/>
      <p:bldP spid="57"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74" grpId="0"/>
      <p:bldP spid="75" grpId="0"/>
      <p:bldP spid="76" grpId="0" animBg="1"/>
      <p:bldP spid="77" grpId="0" animBg="1"/>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958652" y="515424"/>
            <a:ext cx="1691471" cy="54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项目目标</a:t>
            </a:r>
          </a:p>
        </p:txBody>
      </p:sp>
      <p:grpSp>
        <p:nvGrpSpPr>
          <p:cNvPr id="27" name="组合 26"/>
          <p:cNvGrpSpPr/>
          <p:nvPr/>
        </p:nvGrpSpPr>
        <p:grpSpPr>
          <a:xfrm>
            <a:off x="5334856"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675296" y="2182489"/>
            <a:ext cx="1868593" cy="1866715"/>
            <a:chOff x="5305425" y="2638424"/>
            <a:chExt cx="1579563" cy="1577975"/>
          </a:xfrm>
          <a:solidFill>
            <a:srgbClr val="000000">
              <a:alpha val="60000"/>
            </a:srgbClr>
          </a:solidFill>
        </p:grpSpPr>
        <p:sp>
          <p:nvSpPr>
            <p:cNvPr id="3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21AB82"/>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4817145" y="3322537"/>
            <a:ext cx="2345601" cy="2341845"/>
            <a:chOff x="5102225" y="2441575"/>
            <a:chExt cx="1982788" cy="1979613"/>
          </a:xfrm>
          <a:solidFill>
            <a:srgbClr val="000000">
              <a:alpha val="60000"/>
            </a:srgbClr>
          </a:solidFill>
        </p:grpSpPr>
        <p:sp>
          <p:nvSpPr>
            <p:cNvPr id="34"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05BAC8"/>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6813275" y="2863802"/>
            <a:ext cx="1538068" cy="1560603"/>
            <a:chOff x="5803900" y="2852738"/>
            <a:chExt cx="1300163" cy="1319212"/>
          </a:xfrm>
          <a:solidFill>
            <a:srgbClr val="000000">
              <a:alpha val="60000"/>
            </a:srgbClr>
          </a:solidFill>
        </p:grpSpPr>
        <p:sp>
          <p:nvSpPr>
            <p:cNvPr id="37"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8128381" y="3155504"/>
            <a:ext cx="1868593" cy="1866715"/>
            <a:chOff x="5305425" y="2638425"/>
            <a:chExt cx="1579563" cy="1577975"/>
          </a:xfrm>
          <a:solidFill>
            <a:srgbClr val="000000">
              <a:alpha val="60000"/>
            </a:srgbClr>
          </a:solidFill>
        </p:grpSpPr>
        <p:sp>
          <p:nvSpPr>
            <p:cNvPr id="40"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F14124"/>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TextBox 51"/>
          <p:cNvSpPr txBox="1"/>
          <p:nvPr/>
        </p:nvSpPr>
        <p:spPr>
          <a:xfrm>
            <a:off x="2373825" y="3234355"/>
            <a:ext cx="1090039" cy="846001"/>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能够进行管理员登录以及管理</a:t>
            </a:r>
          </a:p>
        </p:txBody>
      </p:sp>
      <p:sp>
        <p:nvSpPr>
          <p:cNvPr id="43" name="矩形 42"/>
          <p:cNvSpPr/>
          <p:nvPr/>
        </p:nvSpPr>
        <p:spPr>
          <a:xfrm>
            <a:off x="3800992" y="1630026"/>
            <a:ext cx="1598895" cy="430887"/>
          </a:xfrm>
          <a:prstGeom prst="rect">
            <a:avLst/>
          </a:prstGeom>
        </p:spPr>
        <p:txBody>
          <a:bodyPr wrap="square">
            <a:spAutoFit/>
          </a:bodyPr>
          <a:lstStyle/>
          <a:p>
            <a:pPr algn="ct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第一</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44" name="TextBox 53"/>
          <p:cNvSpPr txBox="1"/>
          <p:nvPr/>
        </p:nvSpPr>
        <p:spPr>
          <a:xfrm>
            <a:off x="2717683" y="4817228"/>
            <a:ext cx="1734754" cy="587469"/>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对于首页的动态网页进行合理的分析</a:t>
            </a:r>
          </a:p>
        </p:txBody>
      </p:sp>
      <p:sp>
        <p:nvSpPr>
          <p:cNvPr id="45" name="矩形 44"/>
          <p:cNvSpPr/>
          <p:nvPr/>
        </p:nvSpPr>
        <p:spPr>
          <a:xfrm>
            <a:off x="5174455" y="5766676"/>
            <a:ext cx="1598895" cy="430887"/>
          </a:xfrm>
          <a:prstGeom prst="rect">
            <a:avLst/>
          </a:prstGeom>
        </p:spPr>
        <p:txBody>
          <a:bodyPr wrap="square">
            <a:spAutoFit/>
          </a:bodyPr>
          <a:lstStyle/>
          <a:p>
            <a:pPr algn="ct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第三</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46" name="TextBox 55"/>
          <p:cNvSpPr txBox="1"/>
          <p:nvPr/>
        </p:nvSpPr>
        <p:spPr>
          <a:xfrm>
            <a:off x="8785825" y="2438128"/>
            <a:ext cx="1752017" cy="587469"/>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将用户的注册和登录进行完成</a:t>
            </a:r>
          </a:p>
        </p:txBody>
      </p:sp>
      <p:sp>
        <p:nvSpPr>
          <p:cNvPr id="47" name="矩形 46"/>
          <p:cNvSpPr/>
          <p:nvPr/>
        </p:nvSpPr>
        <p:spPr>
          <a:xfrm>
            <a:off x="6730622" y="2290162"/>
            <a:ext cx="1598895" cy="430887"/>
          </a:xfrm>
          <a:prstGeom prst="rect">
            <a:avLst/>
          </a:prstGeom>
        </p:spPr>
        <p:txBody>
          <a:bodyPr wrap="square">
            <a:spAutoFit/>
          </a:bodyPr>
          <a:lstStyle/>
          <a:p>
            <a:pPr algn="ct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第二</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48" name="TextBox 57"/>
          <p:cNvSpPr txBox="1"/>
          <p:nvPr/>
        </p:nvSpPr>
        <p:spPr>
          <a:xfrm>
            <a:off x="9997580" y="4647006"/>
            <a:ext cx="1427050" cy="587469"/>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对一些商品的合理操作</a:t>
            </a:r>
          </a:p>
        </p:txBody>
      </p:sp>
      <p:sp>
        <p:nvSpPr>
          <p:cNvPr id="49" name="矩形 48"/>
          <p:cNvSpPr/>
          <p:nvPr/>
        </p:nvSpPr>
        <p:spPr>
          <a:xfrm>
            <a:off x="8232477" y="5134276"/>
            <a:ext cx="1598895" cy="430887"/>
          </a:xfrm>
          <a:prstGeom prst="rect">
            <a:avLst/>
          </a:prstGeom>
        </p:spPr>
        <p:txBody>
          <a:bodyPr wrap="square">
            <a:spAutoFit/>
          </a:bodyPr>
          <a:lstStyle/>
          <a:p>
            <a:pPr algn="ct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第四</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cxnSp>
        <p:nvCxnSpPr>
          <p:cNvPr id="50" name="肘形连接符 49"/>
          <p:cNvCxnSpPr/>
          <p:nvPr/>
        </p:nvCxnSpPr>
        <p:spPr>
          <a:xfrm rot="10800000" flipV="1">
            <a:off x="2483723" y="3336159"/>
            <a:ext cx="1333311" cy="798977"/>
          </a:xfrm>
          <a:prstGeom prst="bentConnector3">
            <a:avLst>
              <a:gd name="adj1" fmla="val 25936"/>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肘形连接符 50"/>
          <p:cNvCxnSpPr/>
          <p:nvPr/>
        </p:nvCxnSpPr>
        <p:spPr>
          <a:xfrm rot="10800000">
            <a:off x="2861394" y="4649201"/>
            <a:ext cx="2281997" cy="501116"/>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肘形连接符 51"/>
          <p:cNvCxnSpPr/>
          <p:nvPr/>
        </p:nvCxnSpPr>
        <p:spPr>
          <a:xfrm rot="10800000" flipV="1">
            <a:off x="9348503" y="4424405"/>
            <a:ext cx="1855432" cy="527873"/>
          </a:xfrm>
          <a:prstGeom prst="bentConnector3">
            <a:avLst>
              <a:gd name="adj1" fmla="val 65563"/>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肘形连接符 52"/>
          <p:cNvCxnSpPr/>
          <p:nvPr/>
        </p:nvCxnSpPr>
        <p:spPr>
          <a:xfrm rot="10800000" flipV="1">
            <a:off x="8129550" y="2284830"/>
            <a:ext cx="2146669" cy="815751"/>
          </a:xfrm>
          <a:prstGeom prst="bentConnector3">
            <a:avLst>
              <a:gd name="adj1" fmla="val 74661"/>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 presetClass="entr" presetSubtype="1" decel="10000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par>
                                <p:cTn id="17" presetID="8" presetClass="emph" presetSubtype="0" repeatCount="indefinite" fill="hold" nodeType="withEffect">
                                  <p:stCondLst>
                                    <p:cond delay="0"/>
                                  </p:stCondLst>
                                  <p:childTnLst>
                                    <p:animRot by="-86400000">
                                      <p:cBhvr>
                                        <p:cTn id="18" dur="8000" fill="hold"/>
                                        <p:tgtEl>
                                          <p:spTgt spid="30"/>
                                        </p:tgtEl>
                                        <p:attrNameLst>
                                          <p:attrName>r</p:attrName>
                                        </p:attrNameLst>
                                      </p:cBhvr>
                                    </p:animRot>
                                  </p:childTnLst>
                                </p:cTn>
                              </p:par>
                              <p:par>
                                <p:cTn id="19" presetID="22" presetClass="entr" presetSubtype="2" fill="hold" nodeType="with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wipe(right)">
                                      <p:cBhvr>
                                        <p:cTn id="21" dur="500"/>
                                        <p:tgtEl>
                                          <p:spTgt spid="50"/>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2" presetClass="entr" presetSubtype="1" decel="100000" fill="hold" nodeType="withEffect">
                                  <p:stCondLst>
                                    <p:cond delay="50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0-#ppt_h/2"/>
                                          </p:val>
                                        </p:tav>
                                        <p:tav tm="100000">
                                          <p:val>
                                            <p:strVal val="#ppt_y"/>
                                          </p:val>
                                        </p:tav>
                                      </p:tavLst>
                                    </p:anim>
                                  </p:childTnLst>
                                </p:cTn>
                              </p:par>
                              <p:par>
                                <p:cTn id="34" presetID="8" presetClass="emph" presetSubtype="0" repeatCount="indefinite" fill="hold" nodeType="withEffect">
                                  <p:stCondLst>
                                    <p:cond delay="500"/>
                                  </p:stCondLst>
                                  <p:childTnLst>
                                    <p:animRot by="76680000">
                                      <p:cBhvr>
                                        <p:cTn id="35" dur="7500" fill="hold"/>
                                        <p:tgtEl>
                                          <p:spTgt spid="33"/>
                                        </p:tgtEl>
                                        <p:attrNameLst>
                                          <p:attrName>r</p:attrName>
                                        </p:attrNameLst>
                                      </p:cBhvr>
                                    </p:animRot>
                                  </p:childTnLst>
                                </p:cTn>
                              </p:par>
                              <p:par>
                                <p:cTn id="36" presetID="22" presetClass="entr" presetSubtype="2" fill="hold" nodeType="withEffect">
                                  <p:stCondLst>
                                    <p:cond delay="1000"/>
                                  </p:stCondLst>
                                  <p:childTnLst>
                                    <p:set>
                                      <p:cBhvr>
                                        <p:cTn id="37" dur="1" fill="hold">
                                          <p:stCondLst>
                                            <p:cond delay="0"/>
                                          </p:stCondLst>
                                        </p:cTn>
                                        <p:tgtEl>
                                          <p:spTgt spid="51"/>
                                        </p:tgtEl>
                                        <p:attrNameLst>
                                          <p:attrName>style.visibility</p:attrName>
                                        </p:attrNameLst>
                                      </p:cBhvr>
                                      <p:to>
                                        <p:strVal val="visible"/>
                                      </p:to>
                                    </p:set>
                                    <p:animEffect transition="in" filter="wipe(right)">
                                      <p:cBhvr>
                                        <p:cTn id="38" dur="500"/>
                                        <p:tgtEl>
                                          <p:spTgt spid="51"/>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2" presetClass="entr" presetSubtype="1" decel="100000" fill="hold" nodeType="withEffect">
                                  <p:stCondLst>
                                    <p:cond delay="100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0-#ppt_h/2"/>
                                          </p:val>
                                        </p:tav>
                                        <p:tav tm="100000">
                                          <p:val>
                                            <p:strVal val="#ppt_y"/>
                                          </p:val>
                                        </p:tav>
                                      </p:tavLst>
                                    </p:anim>
                                  </p:childTnLst>
                                </p:cTn>
                              </p:par>
                              <p:par>
                                <p:cTn id="51" presetID="8" presetClass="emph" presetSubtype="0" repeatCount="indefinite" fill="hold" nodeType="withEffect">
                                  <p:stCondLst>
                                    <p:cond delay="1000"/>
                                  </p:stCondLst>
                                  <p:childTnLst>
                                    <p:animRot by="-108000000">
                                      <p:cBhvr>
                                        <p:cTn id="52" dur="7000" fill="hold"/>
                                        <p:tgtEl>
                                          <p:spTgt spid="36"/>
                                        </p:tgtEl>
                                        <p:attrNameLst>
                                          <p:attrName>r</p:attrName>
                                        </p:attrNameLst>
                                      </p:cBhvr>
                                    </p:animRot>
                                  </p:childTnLst>
                                </p:cTn>
                              </p:par>
                              <p:par>
                                <p:cTn id="53" presetID="22" presetClass="entr" presetSubtype="8" fill="hold" nodeType="withEffect">
                                  <p:stCondLst>
                                    <p:cond delay="150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par>
                                <p:cTn id="56" presetID="53" presetClass="entr" presetSubtype="16" fill="hold" grpId="0" nodeType="withEffect">
                                  <p:stCondLst>
                                    <p:cond delay="1500"/>
                                  </p:stCondLst>
                                  <p:childTnLst>
                                    <p:set>
                                      <p:cBhvr>
                                        <p:cTn id="57" dur="1" fill="hold">
                                          <p:stCondLst>
                                            <p:cond delay="0"/>
                                          </p:stCondLst>
                                        </p:cTn>
                                        <p:tgtEl>
                                          <p:spTgt spid="46"/>
                                        </p:tgtEl>
                                        <p:attrNameLst>
                                          <p:attrName>style.visibility</p:attrName>
                                        </p:attrNameLst>
                                      </p:cBhvr>
                                      <p:to>
                                        <p:strVal val="visible"/>
                                      </p:to>
                                    </p:set>
                                    <p:anim calcmode="lin" valueType="num">
                                      <p:cBhvr>
                                        <p:cTn id="58" dur="500" fill="hold"/>
                                        <p:tgtEl>
                                          <p:spTgt spid="46"/>
                                        </p:tgtEl>
                                        <p:attrNameLst>
                                          <p:attrName>ppt_w</p:attrName>
                                        </p:attrNameLst>
                                      </p:cBhvr>
                                      <p:tavLst>
                                        <p:tav tm="0">
                                          <p:val>
                                            <p:fltVal val="0"/>
                                          </p:val>
                                        </p:tav>
                                        <p:tav tm="100000">
                                          <p:val>
                                            <p:strVal val="#ppt_w"/>
                                          </p:val>
                                        </p:tav>
                                      </p:tavLst>
                                    </p:anim>
                                    <p:anim calcmode="lin" valueType="num">
                                      <p:cBhvr>
                                        <p:cTn id="59" dur="500" fill="hold"/>
                                        <p:tgtEl>
                                          <p:spTgt spid="46"/>
                                        </p:tgtEl>
                                        <p:attrNameLst>
                                          <p:attrName>ppt_h</p:attrName>
                                        </p:attrNameLst>
                                      </p:cBhvr>
                                      <p:tavLst>
                                        <p:tav tm="0">
                                          <p:val>
                                            <p:fltVal val="0"/>
                                          </p:val>
                                        </p:tav>
                                        <p:tav tm="100000">
                                          <p:val>
                                            <p:strVal val="#ppt_h"/>
                                          </p:val>
                                        </p:tav>
                                      </p:tavLst>
                                    </p:anim>
                                    <p:animEffect transition="in" filter="fade">
                                      <p:cBhvr>
                                        <p:cTn id="60" dur="500"/>
                                        <p:tgtEl>
                                          <p:spTgt spid="46"/>
                                        </p:tgtEl>
                                      </p:cBhvr>
                                    </p:animEffect>
                                  </p:childTnLst>
                                </p:cTn>
                              </p:par>
                              <p:par>
                                <p:cTn id="61" presetID="10" presetClass="entr" presetSubtype="0" fill="hold" grpId="0" nodeType="withEffect">
                                  <p:stCondLst>
                                    <p:cond delay="100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2" presetClass="entr" presetSubtype="1" decel="100000" fill="hold" nodeType="withEffect">
                                  <p:stCondLst>
                                    <p:cond delay="150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0-#ppt_h/2"/>
                                          </p:val>
                                        </p:tav>
                                        <p:tav tm="100000">
                                          <p:val>
                                            <p:strVal val="#ppt_y"/>
                                          </p:val>
                                        </p:tav>
                                      </p:tavLst>
                                    </p:anim>
                                  </p:childTnLst>
                                </p:cTn>
                              </p:par>
                              <p:par>
                                <p:cTn id="68" presetID="8" presetClass="emph" presetSubtype="0" repeatCount="indefinite" fill="hold" nodeType="withEffect">
                                  <p:stCondLst>
                                    <p:cond delay="1500"/>
                                  </p:stCondLst>
                                  <p:childTnLst>
                                    <p:animRot by="86400000">
                                      <p:cBhvr>
                                        <p:cTn id="69" dur="6500" fill="hold"/>
                                        <p:tgtEl>
                                          <p:spTgt spid="39"/>
                                        </p:tgtEl>
                                        <p:attrNameLst>
                                          <p:attrName>r</p:attrName>
                                        </p:attrNameLst>
                                      </p:cBhvr>
                                    </p:animRot>
                                  </p:childTnLst>
                                </p:cTn>
                              </p:par>
                              <p:par>
                                <p:cTn id="70" presetID="22" presetClass="entr" presetSubtype="8" fill="hold" nodeType="withEffect">
                                  <p:stCondLst>
                                    <p:cond delay="2000"/>
                                  </p:stCondLst>
                                  <p:childTnLst>
                                    <p:set>
                                      <p:cBhvr>
                                        <p:cTn id="71" dur="1" fill="hold">
                                          <p:stCondLst>
                                            <p:cond delay="0"/>
                                          </p:stCondLst>
                                        </p:cTn>
                                        <p:tgtEl>
                                          <p:spTgt spid="52"/>
                                        </p:tgtEl>
                                        <p:attrNameLst>
                                          <p:attrName>style.visibility</p:attrName>
                                        </p:attrNameLst>
                                      </p:cBhvr>
                                      <p:to>
                                        <p:strVal val="visible"/>
                                      </p:to>
                                    </p:set>
                                    <p:animEffect transition="in" filter="wipe(left)">
                                      <p:cBhvr>
                                        <p:cTn id="72" dur="500"/>
                                        <p:tgtEl>
                                          <p:spTgt spid="52"/>
                                        </p:tgtEl>
                                      </p:cBhvr>
                                    </p:animEffect>
                                  </p:childTnLst>
                                </p:cTn>
                              </p:par>
                              <p:par>
                                <p:cTn id="73" presetID="53" presetClass="entr" presetSubtype="16" fill="hold" grpId="0" nodeType="withEffect">
                                  <p:stCondLst>
                                    <p:cond delay="2000"/>
                                  </p:stCondLst>
                                  <p:childTnLst>
                                    <p:set>
                                      <p:cBhvr>
                                        <p:cTn id="74" dur="1" fill="hold">
                                          <p:stCondLst>
                                            <p:cond delay="0"/>
                                          </p:stCondLst>
                                        </p:cTn>
                                        <p:tgtEl>
                                          <p:spTgt spid="48"/>
                                        </p:tgtEl>
                                        <p:attrNameLst>
                                          <p:attrName>style.visibility</p:attrName>
                                        </p:attrNameLst>
                                      </p:cBhvr>
                                      <p:to>
                                        <p:strVal val="visible"/>
                                      </p:to>
                                    </p:set>
                                    <p:anim calcmode="lin" valueType="num">
                                      <p:cBhvr>
                                        <p:cTn id="75" dur="500" fill="hold"/>
                                        <p:tgtEl>
                                          <p:spTgt spid="48"/>
                                        </p:tgtEl>
                                        <p:attrNameLst>
                                          <p:attrName>ppt_w</p:attrName>
                                        </p:attrNameLst>
                                      </p:cBhvr>
                                      <p:tavLst>
                                        <p:tav tm="0">
                                          <p:val>
                                            <p:fltVal val="0"/>
                                          </p:val>
                                        </p:tav>
                                        <p:tav tm="100000">
                                          <p:val>
                                            <p:strVal val="#ppt_w"/>
                                          </p:val>
                                        </p:tav>
                                      </p:tavLst>
                                    </p:anim>
                                    <p:anim calcmode="lin" valueType="num">
                                      <p:cBhvr>
                                        <p:cTn id="76" dur="500" fill="hold"/>
                                        <p:tgtEl>
                                          <p:spTgt spid="48"/>
                                        </p:tgtEl>
                                        <p:attrNameLst>
                                          <p:attrName>ppt_h</p:attrName>
                                        </p:attrNameLst>
                                      </p:cBhvr>
                                      <p:tavLst>
                                        <p:tav tm="0">
                                          <p:val>
                                            <p:fltVal val="0"/>
                                          </p:val>
                                        </p:tav>
                                        <p:tav tm="100000">
                                          <p:val>
                                            <p:strVal val="#ppt_h"/>
                                          </p:val>
                                        </p:tav>
                                      </p:tavLst>
                                    </p:anim>
                                    <p:animEffect transition="in" filter="fade">
                                      <p:cBhvr>
                                        <p:cTn id="77" dur="500"/>
                                        <p:tgtEl>
                                          <p:spTgt spid="48"/>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2" grpId="0"/>
      <p:bldP spid="43" grpId="0"/>
      <p:bldP spid="44" grpId="0"/>
      <p:bldP spid="45" grpId="0"/>
      <p:bldP spid="46" grpId="0"/>
      <p:bldP spid="47" grpId="0"/>
      <p:bldP spid="48"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研究成果</a:t>
            </a: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08917900-816F-E6B1-7246-AFDF01DD64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8443" y="1705003"/>
            <a:ext cx="2778243" cy="1958545"/>
          </a:xfrm>
          <a:prstGeom prst="rect">
            <a:avLst/>
          </a:prstGeom>
        </p:spPr>
      </p:pic>
      <p:pic>
        <p:nvPicPr>
          <p:cNvPr id="5" name="图片 4">
            <a:extLst>
              <a:ext uri="{FF2B5EF4-FFF2-40B4-BE49-F238E27FC236}">
                <a16:creationId xmlns:a16="http://schemas.microsoft.com/office/drawing/2014/main" id="{AEE6BF7E-9295-68A6-425D-1D57F42708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387" y="1948329"/>
            <a:ext cx="4194628" cy="1600169"/>
          </a:xfrm>
          <a:prstGeom prst="rect">
            <a:avLst/>
          </a:prstGeom>
        </p:spPr>
      </p:pic>
      <p:pic>
        <p:nvPicPr>
          <p:cNvPr id="7" name="图片 6">
            <a:extLst>
              <a:ext uri="{FF2B5EF4-FFF2-40B4-BE49-F238E27FC236}">
                <a16:creationId xmlns:a16="http://schemas.microsoft.com/office/drawing/2014/main" id="{E5A177CF-9213-7E02-B5AA-A2B5071B4F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1478" y="4058212"/>
            <a:ext cx="3416871" cy="1708436"/>
          </a:xfrm>
          <a:prstGeom prst="rect">
            <a:avLst/>
          </a:prstGeom>
        </p:spPr>
      </p:pic>
      <p:pic>
        <p:nvPicPr>
          <p:cNvPr id="9" name="图片 8">
            <a:extLst>
              <a:ext uri="{FF2B5EF4-FFF2-40B4-BE49-F238E27FC236}">
                <a16:creationId xmlns:a16="http://schemas.microsoft.com/office/drawing/2014/main" id="{E7836977-A3E6-5D2A-BDC1-65016AB161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0362" y="3986755"/>
            <a:ext cx="3582677" cy="1779893"/>
          </a:xfrm>
          <a:prstGeom prst="rect">
            <a:avLst/>
          </a:prstGeom>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666670" y="4204904"/>
            <a:ext cx="2954656" cy="92333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项目总结</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第五部分</a:t>
            </a: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57" name="等腰三角形 56"/>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flipV="1">
            <a:off x="2606221" y="3013767"/>
            <a:ext cx="1845054" cy="1590563"/>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0800000">
            <a:off x="4223915" y="3952823"/>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a:off x="3710479" y="4030676"/>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flipV="1">
            <a:off x="3710479" y="4763853"/>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324267" y="5366771"/>
            <a:ext cx="1213111" cy="104578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a:off x="4960375" y="483545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研究总结</a:t>
            </a:r>
          </a:p>
        </p:txBody>
      </p:sp>
      <p:sp>
        <p:nvSpPr>
          <p:cNvPr id="76" name="文本框 75"/>
          <p:cNvSpPr txBox="1"/>
          <p:nvPr/>
        </p:nvSpPr>
        <p:spPr>
          <a:xfrm>
            <a:off x="2795214" y="3070727"/>
            <a:ext cx="146706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成绩与思考</a:t>
            </a:r>
          </a:p>
        </p:txBody>
      </p:sp>
      <p:sp>
        <p:nvSpPr>
          <p:cNvPr id="77" name="文本框 76"/>
          <p:cNvSpPr txBox="1"/>
          <p:nvPr/>
        </p:nvSpPr>
        <p:spPr>
          <a:xfrm>
            <a:off x="2304519" y="494164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参考书籍</a:t>
            </a:r>
          </a:p>
        </p:txBody>
      </p:sp>
      <p:sp>
        <p:nvSpPr>
          <p:cNvPr id="78" name="等腰三角形 77"/>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 calcmode="lin" valueType="num">
                                      <p:cBhvr>
                                        <p:cTn id="29" dur="500" fill="hold"/>
                                        <p:tgtEl>
                                          <p:spTgt spid="58"/>
                                        </p:tgtEl>
                                        <p:attrNameLst>
                                          <p:attrName>style.rotation</p:attrName>
                                        </p:attrNameLst>
                                      </p:cBhvr>
                                      <p:tavLst>
                                        <p:tav tm="0">
                                          <p:val>
                                            <p:fltVal val="360"/>
                                          </p:val>
                                        </p:tav>
                                        <p:tav tm="100000">
                                          <p:val>
                                            <p:fltVal val="0"/>
                                          </p:val>
                                        </p:tav>
                                      </p:tavLst>
                                    </p:anim>
                                    <p:animEffect transition="in" filter="fade">
                                      <p:cBhvr>
                                        <p:cTn id="30" dur="500"/>
                                        <p:tgtEl>
                                          <p:spTgt spid="5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ppt_w</p:attrName>
                                        </p:attrNameLst>
                                      </p:cBhvr>
                                      <p:tavLst>
                                        <p:tav tm="0">
                                          <p:val>
                                            <p:fltVal val="0"/>
                                          </p:val>
                                        </p:tav>
                                        <p:tav tm="100000">
                                          <p:val>
                                            <p:strVal val="#ppt_w"/>
                                          </p:val>
                                        </p:tav>
                                      </p:tavLst>
                                    </p:anim>
                                    <p:anim calcmode="lin" valueType="num">
                                      <p:cBhvr>
                                        <p:cTn id="34" dur="500" fill="hold"/>
                                        <p:tgtEl>
                                          <p:spTgt spid="80"/>
                                        </p:tgtEl>
                                        <p:attrNameLst>
                                          <p:attrName>ppt_h</p:attrName>
                                        </p:attrNameLst>
                                      </p:cBhvr>
                                      <p:tavLst>
                                        <p:tav tm="0">
                                          <p:val>
                                            <p:fltVal val="0"/>
                                          </p:val>
                                        </p:tav>
                                        <p:tav tm="100000">
                                          <p:val>
                                            <p:strVal val="#ppt_h"/>
                                          </p:val>
                                        </p:tav>
                                      </p:tavLst>
                                    </p:anim>
                                    <p:anim calcmode="lin" valueType="num">
                                      <p:cBhvr>
                                        <p:cTn id="35" dur="500" fill="hold"/>
                                        <p:tgtEl>
                                          <p:spTgt spid="80"/>
                                        </p:tgtEl>
                                        <p:attrNameLst>
                                          <p:attrName>style.rotation</p:attrName>
                                        </p:attrNameLst>
                                      </p:cBhvr>
                                      <p:tavLst>
                                        <p:tav tm="0">
                                          <p:val>
                                            <p:fltVal val="360"/>
                                          </p:val>
                                        </p:tav>
                                        <p:tav tm="100000">
                                          <p:val>
                                            <p:fltVal val="0"/>
                                          </p:val>
                                        </p:tav>
                                      </p:tavLst>
                                    </p:anim>
                                    <p:animEffect transition="in" filter="fade">
                                      <p:cBhvr>
                                        <p:cTn id="36" dur="500"/>
                                        <p:tgtEl>
                                          <p:spTgt spid="80"/>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anim calcmode="lin" valueType="num">
                                      <p:cBhvr>
                                        <p:cTn id="41" dur="500" fill="hold"/>
                                        <p:tgtEl>
                                          <p:spTgt spid="66"/>
                                        </p:tgtEl>
                                        <p:attrNameLst>
                                          <p:attrName>style.rotation</p:attrName>
                                        </p:attrNameLst>
                                      </p:cBhvr>
                                      <p:tavLst>
                                        <p:tav tm="0">
                                          <p:val>
                                            <p:fltVal val="360"/>
                                          </p:val>
                                        </p:tav>
                                        <p:tav tm="100000">
                                          <p:val>
                                            <p:fltVal val="0"/>
                                          </p:val>
                                        </p:tav>
                                      </p:tavLst>
                                    </p:anim>
                                    <p:animEffect transition="in" filter="fade">
                                      <p:cBhvr>
                                        <p:cTn id="42" dur="500"/>
                                        <p:tgtEl>
                                          <p:spTgt spid="66"/>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 calcmode="lin" valueType="num">
                                      <p:cBhvr>
                                        <p:cTn id="47" dur="500" fill="hold"/>
                                        <p:tgtEl>
                                          <p:spTgt spid="64"/>
                                        </p:tgtEl>
                                        <p:attrNameLst>
                                          <p:attrName>style.rotation</p:attrName>
                                        </p:attrNameLst>
                                      </p:cBhvr>
                                      <p:tavLst>
                                        <p:tav tm="0">
                                          <p:val>
                                            <p:fltVal val="360"/>
                                          </p:val>
                                        </p:tav>
                                        <p:tav tm="100000">
                                          <p:val>
                                            <p:fltVal val="0"/>
                                          </p:val>
                                        </p:tav>
                                      </p:tavLst>
                                    </p:anim>
                                    <p:animEffect transition="in" filter="fade">
                                      <p:cBhvr>
                                        <p:cTn id="48" dur="500"/>
                                        <p:tgtEl>
                                          <p:spTgt spid="64"/>
                                        </p:tgtEl>
                                      </p:cBhvr>
                                    </p:animEffect>
                                  </p:childTnLst>
                                </p:cTn>
                              </p:par>
                              <p:par>
                                <p:cTn id="49" presetID="49" presetClass="entr" presetSubtype="0" decel="100000" fill="hold" grpId="0" nodeType="withEffect">
                                  <p:stCondLst>
                                    <p:cond delay="250"/>
                                  </p:stCondLst>
                                  <p:childTnLst>
                                    <p:set>
                                      <p:cBhvr>
                                        <p:cTn id="50" dur="1" fill="hold">
                                          <p:stCondLst>
                                            <p:cond delay="0"/>
                                          </p:stCondLst>
                                        </p:cTn>
                                        <p:tgtEl>
                                          <p:spTgt spid="65"/>
                                        </p:tgtEl>
                                        <p:attrNameLst>
                                          <p:attrName>style.visibility</p:attrName>
                                        </p:attrNameLst>
                                      </p:cBhvr>
                                      <p:to>
                                        <p:strVal val="visible"/>
                                      </p:to>
                                    </p:set>
                                    <p:anim calcmode="lin" valueType="num">
                                      <p:cBhvr>
                                        <p:cTn id="51" dur="500" fill="hold"/>
                                        <p:tgtEl>
                                          <p:spTgt spid="65"/>
                                        </p:tgtEl>
                                        <p:attrNameLst>
                                          <p:attrName>ppt_w</p:attrName>
                                        </p:attrNameLst>
                                      </p:cBhvr>
                                      <p:tavLst>
                                        <p:tav tm="0">
                                          <p:val>
                                            <p:fltVal val="0"/>
                                          </p:val>
                                        </p:tav>
                                        <p:tav tm="100000">
                                          <p:val>
                                            <p:strVal val="#ppt_w"/>
                                          </p:val>
                                        </p:tav>
                                      </p:tavLst>
                                    </p:anim>
                                    <p:anim calcmode="lin" valueType="num">
                                      <p:cBhvr>
                                        <p:cTn id="52" dur="500" fill="hold"/>
                                        <p:tgtEl>
                                          <p:spTgt spid="65"/>
                                        </p:tgtEl>
                                        <p:attrNameLst>
                                          <p:attrName>ppt_h</p:attrName>
                                        </p:attrNameLst>
                                      </p:cBhvr>
                                      <p:tavLst>
                                        <p:tav tm="0">
                                          <p:val>
                                            <p:fltVal val="0"/>
                                          </p:val>
                                        </p:tav>
                                        <p:tav tm="100000">
                                          <p:val>
                                            <p:strVal val="#ppt_h"/>
                                          </p:val>
                                        </p:tav>
                                      </p:tavLst>
                                    </p:anim>
                                    <p:anim calcmode="lin" valueType="num">
                                      <p:cBhvr>
                                        <p:cTn id="53" dur="500" fill="hold"/>
                                        <p:tgtEl>
                                          <p:spTgt spid="65"/>
                                        </p:tgtEl>
                                        <p:attrNameLst>
                                          <p:attrName>style.rotation</p:attrName>
                                        </p:attrNameLst>
                                      </p:cBhvr>
                                      <p:tavLst>
                                        <p:tav tm="0">
                                          <p:val>
                                            <p:fltVal val="360"/>
                                          </p:val>
                                        </p:tav>
                                        <p:tav tm="100000">
                                          <p:val>
                                            <p:fltVal val="0"/>
                                          </p:val>
                                        </p:tav>
                                      </p:tavLst>
                                    </p:anim>
                                    <p:animEffect transition="in" filter="fade">
                                      <p:cBhvr>
                                        <p:cTn id="54" dur="500"/>
                                        <p:tgtEl>
                                          <p:spTgt spid="65"/>
                                        </p:tgtEl>
                                      </p:cBhvr>
                                    </p:animEffect>
                                  </p:childTnLst>
                                </p:cTn>
                              </p:par>
                              <p:par>
                                <p:cTn id="55" presetID="49" presetClass="entr" presetSubtype="0" decel="100000" fill="hold" grpId="0" nodeType="withEffect">
                                  <p:stCondLst>
                                    <p:cond delay="250"/>
                                  </p:stCondLst>
                                  <p:childTnLst>
                                    <p:set>
                                      <p:cBhvr>
                                        <p:cTn id="56" dur="1" fill="hold">
                                          <p:stCondLst>
                                            <p:cond delay="0"/>
                                          </p:stCondLst>
                                        </p:cTn>
                                        <p:tgtEl>
                                          <p:spTgt spid="75"/>
                                        </p:tgtEl>
                                        <p:attrNameLst>
                                          <p:attrName>style.visibility</p:attrName>
                                        </p:attrNameLst>
                                      </p:cBhvr>
                                      <p:to>
                                        <p:strVal val="visible"/>
                                      </p:to>
                                    </p:set>
                                    <p:anim calcmode="lin" valueType="num">
                                      <p:cBhvr>
                                        <p:cTn id="57" dur="500" fill="hold"/>
                                        <p:tgtEl>
                                          <p:spTgt spid="75"/>
                                        </p:tgtEl>
                                        <p:attrNameLst>
                                          <p:attrName>ppt_w</p:attrName>
                                        </p:attrNameLst>
                                      </p:cBhvr>
                                      <p:tavLst>
                                        <p:tav tm="0">
                                          <p:val>
                                            <p:fltVal val="0"/>
                                          </p:val>
                                        </p:tav>
                                        <p:tav tm="100000">
                                          <p:val>
                                            <p:strVal val="#ppt_w"/>
                                          </p:val>
                                        </p:tav>
                                      </p:tavLst>
                                    </p:anim>
                                    <p:anim calcmode="lin" valueType="num">
                                      <p:cBhvr>
                                        <p:cTn id="58" dur="500" fill="hold"/>
                                        <p:tgtEl>
                                          <p:spTgt spid="75"/>
                                        </p:tgtEl>
                                        <p:attrNameLst>
                                          <p:attrName>ppt_h</p:attrName>
                                        </p:attrNameLst>
                                      </p:cBhvr>
                                      <p:tavLst>
                                        <p:tav tm="0">
                                          <p:val>
                                            <p:fltVal val="0"/>
                                          </p:val>
                                        </p:tav>
                                        <p:tav tm="100000">
                                          <p:val>
                                            <p:strVal val="#ppt_h"/>
                                          </p:val>
                                        </p:tav>
                                      </p:tavLst>
                                    </p:anim>
                                    <p:anim calcmode="lin" valueType="num">
                                      <p:cBhvr>
                                        <p:cTn id="59" dur="500" fill="hold"/>
                                        <p:tgtEl>
                                          <p:spTgt spid="75"/>
                                        </p:tgtEl>
                                        <p:attrNameLst>
                                          <p:attrName>style.rotation</p:attrName>
                                        </p:attrNameLst>
                                      </p:cBhvr>
                                      <p:tavLst>
                                        <p:tav tm="0">
                                          <p:val>
                                            <p:fltVal val="360"/>
                                          </p:val>
                                        </p:tav>
                                        <p:tav tm="100000">
                                          <p:val>
                                            <p:fltVal val="0"/>
                                          </p:val>
                                        </p:tav>
                                      </p:tavLst>
                                    </p:anim>
                                    <p:animEffect transition="in" filter="fade">
                                      <p:cBhvr>
                                        <p:cTn id="60" dur="500"/>
                                        <p:tgtEl>
                                          <p:spTgt spid="75"/>
                                        </p:tgtEl>
                                      </p:cBhvr>
                                    </p:animEffect>
                                  </p:childTnLst>
                                </p:cTn>
                              </p:par>
                              <p:par>
                                <p:cTn id="61" presetID="49" presetClass="entr" presetSubtype="0" decel="100000" fill="hold" grpId="0" nodeType="withEffect">
                                  <p:stCondLst>
                                    <p:cond delay="25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 calcmode="lin" valueType="num">
                                      <p:cBhvr>
                                        <p:cTn id="65" dur="500" fill="hold"/>
                                        <p:tgtEl>
                                          <p:spTgt spid="74"/>
                                        </p:tgtEl>
                                        <p:attrNameLst>
                                          <p:attrName>style.rotation</p:attrName>
                                        </p:attrNameLst>
                                      </p:cBhvr>
                                      <p:tavLst>
                                        <p:tav tm="0">
                                          <p:val>
                                            <p:fltVal val="360"/>
                                          </p:val>
                                        </p:tav>
                                        <p:tav tm="100000">
                                          <p:val>
                                            <p:fltVal val="0"/>
                                          </p:val>
                                        </p:tav>
                                      </p:tavLst>
                                    </p:anim>
                                    <p:animEffect transition="in" filter="fade">
                                      <p:cBhvr>
                                        <p:cTn id="66" dur="500"/>
                                        <p:tgtEl>
                                          <p:spTgt spid="74"/>
                                        </p:tgtEl>
                                      </p:cBhvr>
                                    </p:animEffect>
                                  </p:childTnLst>
                                </p:cTn>
                              </p:par>
                            </p:childTnLst>
                          </p:cTn>
                        </p:par>
                        <p:par>
                          <p:cTn id="67" fill="hold">
                            <p:stCondLst>
                              <p:cond delay="3000"/>
                            </p:stCondLst>
                            <p:childTnLst>
                              <p:par>
                                <p:cTn id="68" presetID="49" presetClass="entr" presetSubtype="0" decel="100000" fill="hold" grpId="0" nodeType="after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 calcmode="lin" valueType="num">
                                      <p:cBhvr>
                                        <p:cTn id="72" dur="500" fill="hold"/>
                                        <p:tgtEl>
                                          <p:spTgt spid="59"/>
                                        </p:tgtEl>
                                        <p:attrNameLst>
                                          <p:attrName>style.rotation</p:attrName>
                                        </p:attrNameLst>
                                      </p:cBhvr>
                                      <p:tavLst>
                                        <p:tav tm="0">
                                          <p:val>
                                            <p:fltVal val="360"/>
                                          </p:val>
                                        </p:tav>
                                        <p:tav tm="100000">
                                          <p:val>
                                            <p:fltVal val="0"/>
                                          </p:val>
                                        </p:tav>
                                      </p:tavLst>
                                    </p:anim>
                                    <p:animEffect transition="in" filter="fade">
                                      <p:cBhvr>
                                        <p:cTn id="73" dur="500"/>
                                        <p:tgtEl>
                                          <p:spTgt spid="5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76"/>
                                        </p:tgtEl>
                                        <p:attrNameLst>
                                          <p:attrName>style.visibility</p:attrName>
                                        </p:attrNameLst>
                                      </p:cBhvr>
                                      <p:to>
                                        <p:strVal val="visible"/>
                                      </p:to>
                                    </p:set>
                                    <p:anim calcmode="lin" valueType="num">
                                      <p:cBhvr>
                                        <p:cTn id="76" dur="500" fill="hold"/>
                                        <p:tgtEl>
                                          <p:spTgt spid="76"/>
                                        </p:tgtEl>
                                        <p:attrNameLst>
                                          <p:attrName>ppt_w</p:attrName>
                                        </p:attrNameLst>
                                      </p:cBhvr>
                                      <p:tavLst>
                                        <p:tav tm="0">
                                          <p:val>
                                            <p:fltVal val="0"/>
                                          </p:val>
                                        </p:tav>
                                        <p:tav tm="100000">
                                          <p:val>
                                            <p:strVal val="#ppt_w"/>
                                          </p:val>
                                        </p:tav>
                                      </p:tavLst>
                                    </p:anim>
                                    <p:anim calcmode="lin" valueType="num">
                                      <p:cBhvr>
                                        <p:cTn id="77" dur="500" fill="hold"/>
                                        <p:tgtEl>
                                          <p:spTgt spid="76"/>
                                        </p:tgtEl>
                                        <p:attrNameLst>
                                          <p:attrName>ppt_h</p:attrName>
                                        </p:attrNameLst>
                                      </p:cBhvr>
                                      <p:tavLst>
                                        <p:tav tm="0">
                                          <p:val>
                                            <p:fltVal val="0"/>
                                          </p:val>
                                        </p:tav>
                                        <p:tav tm="100000">
                                          <p:val>
                                            <p:strVal val="#ppt_h"/>
                                          </p:val>
                                        </p:tav>
                                      </p:tavLst>
                                    </p:anim>
                                    <p:anim calcmode="lin" valueType="num">
                                      <p:cBhvr>
                                        <p:cTn id="78" dur="500" fill="hold"/>
                                        <p:tgtEl>
                                          <p:spTgt spid="76"/>
                                        </p:tgtEl>
                                        <p:attrNameLst>
                                          <p:attrName>style.rotation</p:attrName>
                                        </p:attrNameLst>
                                      </p:cBhvr>
                                      <p:tavLst>
                                        <p:tav tm="0">
                                          <p:val>
                                            <p:fltVal val="360"/>
                                          </p:val>
                                        </p:tav>
                                        <p:tav tm="100000">
                                          <p:val>
                                            <p:fltVal val="0"/>
                                          </p:val>
                                        </p:tav>
                                      </p:tavLst>
                                    </p:anim>
                                    <p:animEffect transition="in" filter="fade">
                                      <p:cBhvr>
                                        <p:cTn id="79" dur="500"/>
                                        <p:tgtEl>
                                          <p:spTgt spid="76"/>
                                        </p:tgtEl>
                                      </p:cBhvr>
                                    </p:animEffect>
                                  </p:childTnLst>
                                </p:cTn>
                              </p:par>
                              <p:par>
                                <p:cTn id="80" presetID="49" presetClass="entr" presetSubtype="0" decel="100000"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anim calcmode="lin" valueType="num">
                                      <p:cBhvr>
                                        <p:cTn id="82" dur="500" fill="hold"/>
                                        <p:tgtEl>
                                          <p:spTgt spid="60"/>
                                        </p:tgtEl>
                                        <p:attrNameLst>
                                          <p:attrName>ppt_w</p:attrName>
                                        </p:attrNameLst>
                                      </p:cBhvr>
                                      <p:tavLst>
                                        <p:tav tm="0">
                                          <p:val>
                                            <p:fltVal val="0"/>
                                          </p:val>
                                        </p:tav>
                                        <p:tav tm="100000">
                                          <p:val>
                                            <p:strVal val="#ppt_w"/>
                                          </p:val>
                                        </p:tav>
                                      </p:tavLst>
                                    </p:anim>
                                    <p:anim calcmode="lin" valueType="num">
                                      <p:cBhvr>
                                        <p:cTn id="83" dur="500" fill="hold"/>
                                        <p:tgtEl>
                                          <p:spTgt spid="60"/>
                                        </p:tgtEl>
                                        <p:attrNameLst>
                                          <p:attrName>ppt_h</p:attrName>
                                        </p:attrNameLst>
                                      </p:cBhvr>
                                      <p:tavLst>
                                        <p:tav tm="0">
                                          <p:val>
                                            <p:fltVal val="0"/>
                                          </p:val>
                                        </p:tav>
                                        <p:tav tm="100000">
                                          <p:val>
                                            <p:strVal val="#ppt_h"/>
                                          </p:val>
                                        </p:tav>
                                      </p:tavLst>
                                    </p:anim>
                                    <p:anim calcmode="lin" valueType="num">
                                      <p:cBhvr>
                                        <p:cTn id="84" dur="500" fill="hold"/>
                                        <p:tgtEl>
                                          <p:spTgt spid="60"/>
                                        </p:tgtEl>
                                        <p:attrNameLst>
                                          <p:attrName>style.rotation</p:attrName>
                                        </p:attrNameLst>
                                      </p:cBhvr>
                                      <p:tavLst>
                                        <p:tav tm="0">
                                          <p:val>
                                            <p:fltVal val="360"/>
                                          </p:val>
                                        </p:tav>
                                        <p:tav tm="100000">
                                          <p:val>
                                            <p:fltVal val="0"/>
                                          </p:val>
                                        </p:tav>
                                      </p:tavLst>
                                    </p:anim>
                                    <p:animEffect transition="in" filter="fade">
                                      <p:cBhvr>
                                        <p:cTn id="85" dur="500"/>
                                        <p:tgtEl>
                                          <p:spTgt spid="60"/>
                                        </p:tgtEl>
                                      </p:cBhvr>
                                    </p:animEffect>
                                  </p:childTnLst>
                                </p:cTn>
                              </p:par>
                              <p:par>
                                <p:cTn id="86" presetID="49" presetClass="entr" presetSubtype="0" decel="100000" fill="hold" grpId="0" nodeType="withEffect">
                                  <p:stCondLst>
                                    <p:cond delay="250"/>
                                  </p:stCondLst>
                                  <p:childTnLst>
                                    <p:set>
                                      <p:cBhvr>
                                        <p:cTn id="87" dur="1" fill="hold">
                                          <p:stCondLst>
                                            <p:cond delay="0"/>
                                          </p:stCondLst>
                                        </p:cTn>
                                        <p:tgtEl>
                                          <p:spTgt spid="63"/>
                                        </p:tgtEl>
                                        <p:attrNameLst>
                                          <p:attrName>style.visibility</p:attrName>
                                        </p:attrNameLst>
                                      </p:cBhvr>
                                      <p:to>
                                        <p:strVal val="visible"/>
                                      </p:to>
                                    </p:set>
                                    <p:anim calcmode="lin" valueType="num">
                                      <p:cBhvr>
                                        <p:cTn id="88" dur="500" fill="hold"/>
                                        <p:tgtEl>
                                          <p:spTgt spid="63"/>
                                        </p:tgtEl>
                                        <p:attrNameLst>
                                          <p:attrName>ppt_w</p:attrName>
                                        </p:attrNameLst>
                                      </p:cBhvr>
                                      <p:tavLst>
                                        <p:tav tm="0">
                                          <p:val>
                                            <p:fltVal val="0"/>
                                          </p:val>
                                        </p:tav>
                                        <p:tav tm="100000">
                                          <p:val>
                                            <p:strVal val="#ppt_w"/>
                                          </p:val>
                                        </p:tav>
                                      </p:tavLst>
                                    </p:anim>
                                    <p:anim calcmode="lin" valueType="num">
                                      <p:cBhvr>
                                        <p:cTn id="89" dur="500" fill="hold"/>
                                        <p:tgtEl>
                                          <p:spTgt spid="63"/>
                                        </p:tgtEl>
                                        <p:attrNameLst>
                                          <p:attrName>ppt_h</p:attrName>
                                        </p:attrNameLst>
                                      </p:cBhvr>
                                      <p:tavLst>
                                        <p:tav tm="0">
                                          <p:val>
                                            <p:fltVal val="0"/>
                                          </p:val>
                                        </p:tav>
                                        <p:tav tm="100000">
                                          <p:val>
                                            <p:strVal val="#ppt_h"/>
                                          </p:val>
                                        </p:tav>
                                      </p:tavLst>
                                    </p:anim>
                                    <p:anim calcmode="lin" valueType="num">
                                      <p:cBhvr>
                                        <p:cTn id="90" dur="500" fill="hold"/>
                                        <p:tgtEl>
                                          <p:spTgt spid="63"/>
                                        </p:tgtEl>
                                        <p:attrNameLst>
                                          <p:attrName>style.rotation</p:attrName>
                                        </p:attrNameLst>
                                      </p:cBhvr>
                                      <p:tavLst>
                                        <p:tav tm="0">
                                          <p:val>
                                            <p:fltVal val="360"/>
                                          </p:val>
                                        </p:tav>
                                        <p:tav tm="100000">
                                          <p:val>
                                            <p:fltVal val="0"/>
                                          </p:val>
                                        </p:tav>
                                      </p:tavLst>
                                    </p:anim>
                                    <p:animEffect transition="in" filter="fade">
                                      <p:cBhvr>
                                        <p:cTn id="91" dur="500"/>
                                        <p:tgtEl>
                                          <p:spTgt spid="63"/>
                                        </p:tgtEl>
                                      </p:cBhvr>
                                    </p:animEffect>
                                  </p:childTnLst>
                                </p:cTn>
                              </p:par>
                              <p:par>
                                <p:cTn id="92" presetID="49" presetClass="entr" presetSubtype="0" decel="100000" fill="hold" grpId="0" nodeType="withEffect">
                                  <p:stCondLst>
                                    <p:cond delay="250"/>
                                  </p:stCondLst>
                                  <p:childTnLst>
                                    <p:set>
                                      <p:cBhvr>
                                        <p:cTn id="93" dur="1" fill="hold">
                                          <p:stCondLst>
                                            <p:cond delay="0"/>
                                          </p:stCondLst>
                                        </p:cTn>
                                        <p:tgtEl>
                                          <p:spTgt spid="71"/>
                                        </p:tgtEl>
                                        <p:attrNameLst>
                                          <p:attrName>style.visibility</p:attrName>
                                        </p:attrNameLst>
                                      </p:cBhvr>
                                      <p:to>
                                        <p:strVal val="visible"/>
                                      </p:to>
                                    </p:set>
                                    <p:anim calcmode="lin" valueType="num">
                                      <p:cBhvr>
                                        <p:cTn id="94" dur="500" fill="hold"/>
                                        <p:tgtEl>
                                          <p:spTgt spid="71"/>
                                        </p:tgtEl>
                                        <p:attrNameLst>
                                          <p:attrName>ppt_w</p:attrName>
                                        </p:attrNameLst>
                                      </p:cBhvr>
                                      <p:tavLst>
                                        <p:tav tm="0">
                                          <p:val>
                                            <p:fltVal val="0"/>
                                          </p:val>
                                        </p:tav>
                                        <p:tav tm="100000">
                                          <p:val>
                                            <p:strVal val="#ppt_w"/>
                                          </p:val>
                                        </p:tav>
                                      </p:tavLst>
                                    </p:anim>
                                    <p:anim calcmode="lin" valueType="num">
                                      <p:cBhvr>
                                        <p:cTn id="95" dur="500" fill="hold"/>
                                        <p:tgtEl>
                                          <p:spTgt spid="71"/>
                                        </p:tgtEl>
                                        <p:attrNameLst>
                                          <p:attrName>ppt_h</p:attrName>
                                        </p:attrNameLst>
                                      </p:cBhvr>
                                      <p:tavLst>
                                        <p:tav tm="0">
                                          <p:val>
                                            <p:fltVal val="0"/>
                                          </p:val>
                                        </p:tav>
                                        <p:tav tm="100000">
                                          <p:val>
                                            <p:strVal val="#ppt_h"/>
                                          </p:val>
                                        </p:tav>
                                      </p:tavLst>
                                    </p:anim>
                                    <p:anim calcmode="lin" valueType="num">
                                      <p:cBhvr>
                                        <p:cTn id="96" dur="500" fill="hold"/>
                                        <p:tgtEl>
                                          <p:spTgt spid="71"/>
                                        </p:tgtEl>
                                        <p:attrNameLst>
                                          <p:attrName>style.rotation</p:attrName>
                                        </p:attrNameLst>
                                      </p:cBhvr>
                                      <p:tavLst>
                                        <p:tav tm="0">
                                          <p:val>
                                            <p:fltVal val="360"/>
                                          </p:val>
                                        </p:tav>
                                        <p:tav tm="100000">
                                          <p:val>
                                            <p:fltVal val="0"/>
                                          </p:val>
                                        </p:tav>
                                      </p:tavLst>
                                    </p:anim>
                                    <p:animEffect transition="in" filter="fade">
                                      <p:cBhvr>
                                        <p:cTn id="97" dur="500"/>
                                        <p:tgtEl>
                                          <p:spTgt spid="71"/>
                                        </p:tgtEl>
                                      </p:cBhvr>
                                    </p:animEffect>
                                  </p:childTnLst>
                                </p:cTn>
                              </p:par>
                              <p:par>
                                <p:cTn id="98" presetID="49" presetClass="entr" presetSubtype="0" decel="100000" fill="hold" grpId="0" nodeType="withEffect">
                                  <p:stCondLst>
                                    <p:cond delay="250"/>
                                  </p:stCondLst>
                                  <p:childTnLst>
                                    <p:set>
                                      <p:cBhvr>
                                        <p:cTn id="99" dur="1" fill="hold">
                                          <p:stCondLst>
                                            <p:cond delay="0"/>
                                          </p:stCondLst>
                                        </p:cTn>
                                        <p:tgtEl>
                                          <p:spTgt spid="57"/>
                                        </p:tgtEl>
                                        <p:attrNameLst>
                                          <p:attrName>style.visibility</p:attrName>
                                        </p:attrNameLst>
                                      </p:cBhvr>
                                      <p:to>
                                        <p:strVal val="visible"/>
                                      </p:to>
                                    </p:set>
                                    <p:anim calcmode="lin" valueType="num">
                                      <p:cBhvr>
                                        <p:cTn id="100" dur="500" fill="hold"/>
                                        <p:tgtEl>
                                          <p:spTgt spid="57"/>
                                        </p:tgtEl>
                                        <p:attrNameLst>
                                          <p:attrName>ppt_w</p:attrName>
                                        </p:attrNameLst>
                                      </p:cBhvr>
                                      <p:tavLst>
                                        <p:tav tm="0">
                                          <p:val>
                                            <p:fltVal val="0"/>
                                          </p:val>
                                        </p:tav>
                                        <p:tav tm="100000">
                                          <p:val>
                                            <p:strVal val="#ppt_w"/>
                                          </p:val>
                                        </p:tav>
                                      </p:tavLst>
                                    </p:anim>
                                    <p:anim calcmode="lin" valueType="num">
                                      <p:cBhvr>
                                        <p:cTn id="101" dur="500" fill="hold"/>
                                        <p:tgtEl>
                                          <p:spTgt spid="57"/>
                                        </p:tgtEl>
                                        <p:attrNameLst>
                                          <p:attrName>ppt_h</p:attrName>
                                        </p:attrNameLst>
                                      </p:cBhvr>
                                      <p:tavLst>
                                        <p:tav tm="0">
                                          <p:val>
                                            <p:fltVal val="0"/>
                                          </p:val>
                                        </p:tav>
                                        <p:tav tm="100000">
                                          <p:val>
                                            <p:strVal val="#ppt_h"/>
                                          </p:val>
                                        </p:tav>
                                      </p:tavLst>
                                    </p:anim>
                                    <p:anim calcmode="lin" valueType="num">
                                      <p:cBhvr>
                                        <p:cTn id="102" dur="500" fill="hold"/>
                                        <p:tgtEl>
                                          <p:spTgt spid="57"/>
                                        </p:tgtEl>
                                        <p:attrNameLst>
                                          <p:attrName>style.rotation</p:attrName>
                                        </p:attrNameLst>
                                      </p:cBhvr>
                                      <p:tavLst>
                                        <p:tav tm="0">
                                          <p:val>
                                            <p:fltVal val="360"/>
                                          </p:val>
                                        </p:tav>
                                        <p:tav tm="100000">
                                          <p:val>
                                            <p:fltVal val="0"/>
                                          </p:val>
                                        </p:tav>
                                      </p:tavLst>
                                    </p:anim>
                                    <p:animEffect transition="in" filter="fade">
                                      <p:cBhvr>
                                        <p:cTn id="103" dur="500"/>
                                        <p:tgtEl>
                                          <p:spTgt spid="57"/>
                                        </p:tgtEl>
                                      </p:cBhvr>
                                    </p:animEffect>
                                  </p:childTnLst>
                                </p:cTn>
                              </p:par>
                              <p:par>
                                <p:cTn id="104" presetID="49" presetClass="entr" presetSubtype="0" decel="100000" fill="hold" grpId="0" nodeType="withEffect">
                                  <p:stCondLst>
                                    <p:cond delay="250"/>
                                  </p:stCondLst>
                                  <p:childTnLst>
                                    <p:set>
                                      <p:cBhvr>
                                        <p:cTn id="105" dur="1" fill="hold">
                                          <p:stCondLst>
                                            <p:cond delay="0"/>
                                          </p:stCondLst>
                                        </p:cTn>
                                        <p:tgtEl>
                                          <p:spTgt spid="69"/>
                                        </p:tgtEl>
                                        <p:attrNameLst>
                                          <p:attrName>style.visibility</p:attrName>
                                        </p:attrNameLst>
                                      </p:cBhvr>
                                      <p:to>
                                        <p:strVal val="visible"/>
                                      </p:to>
                                    </p:set>
                                    <p:anim calcmode="lin" valueType="num">
                                      <p:cBhvr>
                                        <p:cTn id="106" dur="500" fill="hold"/>
                                        <p:tgtEl>
                                          <p:spTgt spid="69"/>
                                        </p:tgtEl>
                                        <p:attrNameLst>
                                          <p:attrName>ppt_w</p:attrName>
                                        </p:attrNameLst>
                                      </p:cBhvr>
                                      <p:tavLst>
                                        <p:tav tm="0">
                                          <p:val>
                                            <p:fltVal val="0"/>
                                          </p:val>
                                        </p:tav>
                                        <p:tav tm="100000">
                                          <p:val>
                                            <p:strVal val="#ppt_w"/>
                                          </p:val>
                                        </p:tav>
                                      </p:tavLst>
                                    </p:anim>
                                    <p:anim calcmode="lin" valueType="num">
                                      <p:cBhvr>
                                        <p:cTn id="107" dur="500" fill="hold"/>
                                        <p:tgtEl>
                                          <p:spTgt spid="69"/>
                                        </p:tgtEl>
                                        <p:attrNameLst>
                                          <p:attrName>ppt_h</p:attrName>
                                        </p:attrNameLst>
                                      </p:cBhvr>
                                      <p:tavLst>
                                        <p:tav tm="0">
                                          <p:val>
                                            <p:fltVal val="0"/>
                                          </p:val>
                                        </p:tav>
                                        <p:tav tm="100000">
                                          <p:val>
                                            <p:strVal val="#ppt_h"/>
                                          </p:val>
                                        </p:tav>
                                      </p:tavLst>
                                    </p:anim>
                                    <p:anim calcmode="lin" valueType="num">
                                      <p:cBhvr>
                                        <p:cTn id="108" dur="500" fill="hold"/>
                                        <p:tgtEl>
                                          <p:spTgt spid="69"/>
                                        </p:tgtEl>
                                        <p:attrNameLst>
                                          <p:attrName>style.rotation</p:attrName>
                                        </p:attrNameLst>
                                      </p:cBhvr>
                                      <p:tavLst>
                                        <p:tav tm="0">
                                          <p:val>
                                            <p:fltVal val="360"/>
                                          </p:val>
                                        </p:tav>
                                        <p:tav tm="100000">
                                          <p:val>
                                            <p:fltVal val="0"/>
                                          </p:val>
                                        </p:tav>
                                      </p:tavLst>
                                    </p:anim>
                                    <p:animEffect transition="in" filter="fade">
                                      <p:cBhvr>
                                        <p:cTn id="109" dur="500"/>
                                        <p:tgtEl>
                                          <p:spTgt spid="69"/>
                                        </p:tgtEl>
                                      </p:cBhvr>
                                    </p:animEffect>
                                  </p:childTnLst>
                                </p:cTn>
                              </p:par>
                              <p:par>
                                <p:cTn id="110" presetID="49" presetClass="entr" presetSubtype="0" decel="100000" fill="hold" grpId="0" nodeType="withEffect">
                                  <p:stCondLst>
                                    <p:cond delay="250"/>
                                  </p:stCondLst>
                                  <p:childTnLst>
                                    <p:set>
                                      <p:cBhvr>
                                        <p:cTn id="111" dur="1" fill="hold">
                                          <p:stCondLst>
                                            <p:cond delay="0"/>
                                          </p:stCondLst>
                                        </p:cTn>
                                        <p:tgtEl>
                                          <p:spTgt spid="68"/>
                                        </p:tgtEl>
                                        <p:attrNameLst>
                                          <p:attrName>style.visibility</p:attrName>
                                        </p:attrNameLst>
                                      </p:cBhvr>
                                      <p:to>
                                        <p:strVal val="visible"/>
                                      </p:to>
                                    </p:set>
                                    <p:anim calcmode="lin" valueType="num">
                                      <p:cBhvr>
                                        <p:cTn id="112" dur="500" fill="hold"/>
                                        <p:tgtEl>
                                          <p:spTgt spid="68"/>
                                        </p:tgtEl>
                                        <p:attrNameLst>
                                          <p:attrName>ppt_w</p:attrName>
                                        </p:attrNameLst>
                                      </p:cBhvr>
                                      <p:tavLst>
                                        <p:tav tm="0">
                                          <p:val>
                                            <p:fltVal val="0"/>
                                          </p:val>
                                        </p:tav>
                                        <p:tav tm="100000">
                                          <p:val>
                                            <p:strVal val="#ppt_w"/>
                                          </p:val>
                                        </p:tav>
                                      </p:tavLst>
                                    </p:anim>
                                    <p:anim calcmode="lin" valueType="num">
                                      <p:cBhvr>
                                        <p:cTn id="113" dur="500" fill="hold"/>
                                        <p:tgtEl>
                                          <p:spTgt spid="68"/>
                                        </p:tgtEl>
                                        <p:attrNameLst>
                                          <p:attrName>ppt_h</p:attrName>
                                        </p:attrNameLst>
                                      </p:cBhvr>
                                      <p:tavLst>
                                        <p:tav tm="0">
                                          <p:val>
                                            <p:fltVal val="0"/>
                                          </p:val>
                                        </p:tav>
                                        <p:tav tm="100000">
                                          <p:val>
                                            <p:strVal val="#ppt_h"/>
                                          </p:val>
                                        </p:tav>
                                      </p:tavLst>
                                    </p:anim>
                                    <p:anim calcmode="lin" valueType="num">
                                      <p:cBhvr>
                                        <p:cTn id="114" dur="500" fill="hold"/>
                                        <p:tgtEl>
                                          <p:spTgt spid="68"/>
                                        </p:tgtEl>
                                        <p:attrNameLst>
                                          <p:attrName>style.rotation</p:attrName>
                                        </p:attrNameLst>
                                      </p:cBhvr>
                                      <p:tavLst>
                                        <p:tav tm="0">
                                          <p:val>
                                            <p:fltVal val="360"/>
                                          </p:val>
                                        </p:tav>
                                        <p:tav tm="100000">
                                          <p:val>
                                            <p:fltVal val="0"/>
                                          </p:val>
                                        </p:tav>
                                      </p:tavLst>
                                    </p:anim>
                                    <p:animEffect transition="in" filter="fade">
                                      <p:cBhvr>
                                        <p:cTn id="115" dur="500"/>
                                        <p:tgtEl>
                                          <p:spTgt spid="68"/>
                                        </p:tgtEl>
                                      </p:cBhvr>
                                    </p:animEffect>
                                  </p:childTnLst>
                                </p:cTn>
                              </p:par>
                            </p:childTnLst>
                          </p:cTn>
                        </p:par>
                        <p:par>
                          <p:cTn id="116" fill="hold">
                            <p:stCondLst>
                              <p:cond delay="3500"/>
                            </p:stCondLst>
                            <p:childTnLst>
                              <p:par>
                                <p:cTn id="117" presetID="49" presetClass="entr" presetSubtype="0" decel="10000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 calcmode="lin" valueType="num">
                                      <p:cBhvr>
                                        <p:cTn id="119" dur="500" fill="hold"/>
                                        <p:tgtEl>
                                          <p:spTgt spid="67"/>
                                        </p:tgtEl>
                                        <p:attrNameLst>
                                          <p:attrName>ppt_w</p:attrName>
                                        </p:attrNameLst>
                                      </p:cBhvr>
                                      <p:tavLst>
                                        <p:tav tm="0">
                                          <p:val>
                                            <p:fltVal val="0"/>
                                          </p:val>
                                        </p:tav>
                                        <p:tav tm="100000">
                                          <p:val>
                                            <p:strVal val="#ppt_w"/>
                                          </p:val>
                                        </p:tav>
                                      </p:tavLst>
                                    </p:anim>
                                    <p:anim calcmode="lin" valueType="num">
                                      <p:cBhvr>
                                        <p:cTn id="120" dur="500" fill="hold"/>
                                        <p:tgtEl>
                                          <p:spTgt spid="67"/>
                                        </p:tgtEl>
                                        <p:attrNameLst>
                                          <p:attrName>ppt_h</p:attrName>
                                        </p:attrNameLst>
                                      </p:cBhvr>
                                      <p:tavLst>
                                        <p:tav tm="0">
                                          <p:val>
                                            <p:fltVal val="0"/>
                                          </p:val>
                                        </p:tav>
                                        <p:tav tm="100000">
                                          <p:val>
                                            <p:strVal val="#ppt_h"/>
                                          </p:val>
                                        </p:tav>
                                      </p:tavLst>
                                    </p:anim>
                                    <p:anim calcmode="lin" valueType="num">
                                      <p:cBhvr>
                                        <p:cTn id="121" dur="500" fill="hold"/>
                                        <p:tgtEl>
                                          <p:spTgt spid="67"/>
                                        </p:tgtEl>
                                        <p:attrNameLst>
                                          <p:attrName>style.rotation</p:attrName>
                                        </p:attrNameLst>
                                      </p:cBhvr>
                                      <p:tavLst>
                                        <p:tav tm="0">
                                          <p:val>
                                            <p:fltVal val="360"/>
                                          </p:val>
                                        </p:tav>
                                        <p:tav tm="100000">
                                          <p:val>
                                            <p:fltVal val="0"/>
                                          </p:val>
                                        </p:tav>
                                      </p:tavLst>
                                    </p:anim>
                                    <p:animEffect transition="in" filter="fade">
                                      <p:cBhvr>
                                        <p:cTn id="122" dur="500"/>
                                        <p:tgtEl>
                                          <p:spTgt spid="67"/>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70"/>
                                        </p:tgtEl>
                                        <p:attrNameLst>
                                          <p:attrName>style.visibility</p:attrName>
                                        </p:attrNameLst>
                                      </p:cBhvr>
                                      <p:to>
                                        <p:strVal val="visible"/>
                                      </p:to>
                                    </p:set>
                                    <p:anim calcmode="lin" valueType="num">
                                      <p:cBhvr>
                                        <p:cTn id="125" dur="500" fill="hold"/>
                                        <p:tgtEl>
                                          <p:spTgt spid="70"/>
                                        </p:tgtEl>
                                        <p:attrNameLst>
                                          <p:attrName>ppt_w</p:attrName>
                                        </p:attrNameLst>
                                      </p:cBhvr>
                                      <p:tavLst>
                                        <p:tav tm="0">
                                          <p:val>
                                            <p:fltVal val="0"/>
                                          </p:val>
                                        </p:tav>
                                        <p:tav tm="100000">
                                          <p:val>
                                            <p:strVal val="#ppt_w"/>
                                          </p:val>
                                        </p:tav>
                                      </p:tavLst>
                                    </p:anim>
                                    <p:anim calcmode="lin" valueType="num">
                                      <p:cBhvr>
                                        <p:cTn id="126" dur="500" fill="hold"/>
                                        <p:tgtEl>
                                          <p:spTgt spid="70"/>
                                        </p:tgtEl>
                                        <p:attrNameLst>
                                          <p:attrName>ppt_h</p:attrName>
                                        </p:attrNameLst>
                                      </p:cBhvr>
                                      <p:tavLst>
                                        <p:tav tm="0">
                                          <p:val>
                                            <p:fltVal val="0"/>
                                          </p:val>
                                        </p:tav>
                                        <p:tav tm="100000">
                                          <p:val>
                                            <p:strVal val="#ppt_h"/>
                                          </p:val>
                                        </p:tav>
                                      </p:tavLst>
                                    </p:anim>
                                    <p:anim calcmode="lin" valueType="num">
                                      <p:cBhvr>
                                        <p:cTn id="127" dur="500" fill="hold"/>
                                        <p:tgtEl>
                                          <p:spTgt spid="70"/>
                                        </p:tgtEl>
                                        <p:attrNameLst>
                                          <p:attrName>style.rotation</p:attrName>
                                        </p:attrNameLst>
                                      </p:cBhvr>
                                      <p:tavLst>
                                        <p:tav tm="0">
                                          <p:val>
                                            <p:fltVal val="360"/>
                                          </p:val>
                                        </p:tav>
                                        <p:tav tm="100000">
                                          <p:val>
                                            <p:fltVal val="0"/>
                                          </p:val>
                                        </p:tav>
                                      </p:tavLst>
                                    </p:anim>
                                    <p:animEffect transition="in" filter="fade">
                                      <p:cBhvr>
                                        <p:cTn id="128" dur="500"/>
                                        <p:tgtEl>
                                          <p:spTgt spid="70"/>
                                        </p:tgtEl>
                                      </p:cBhvr>
                                    </p:animEffect>
                                  </p:childTnLst>
                                </p:cTn>
                              </p:par>
                              <p:par>
                                <p:cTn id="129" presetID="49" presetClass="entr" presetSubtype="0" decel="10000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anim calcmode="lin" valueType="num">
                                      <p:cBhvr>
                                        <p:cTn id="131" dur="500" fill="hold"/>
                                        <p:tgtEl>
                                          <p:spTgt spid="77"/>
                                        </p:tgtEl>
                                        <p:attrNameLst>
                                          <p:attrName>ppt_w</p:attrName>
                                        </p:attrNameLst>
                                      </p:cBhvr>
                                      <p:tavLst>
                                        <p:tav tm="0">
                                          <p:val>
                                            <p:fltVal val="0"/>
                                          </p:val>
                                        </p:tav>
                                        <p:tav tm="100000">
                                          <p:val>
                                            <p:strVal val="#ppt_w"/>
                                          </p:val>
                                        </p:tav>
                                      </p:tavLst>
                                    </p:anim>
                                    <p:anim calcmode="lin" valueType="num">
                                      <p:cBhvr>
                                        <p:cTn id="132" dur="500" fill="hold"/>
                                        <p:tgtEl>
                                          <p:spTgt spid="77"/>
                                        </p:tgtEl>
                                        <p:attrNameLst>
                                          <p:attrName>ppt_h</p:attrName>
                                        </p:attrNameLst>
                                      </p:cBhvr>
                                      <p:tavLst>
                                        <p:tav tm="0">
                                          <p:val>
                                            <p:fltVal val="0"/>
                                          </p:val>
                                        </p:tav>
                                        <p:tav tm="100000">
                                          <p:val>
                                            <p:strVal val="#ppt_h"/>
                                          </p:val>
                                        </p:tav>
                                      </p:tavLst>
                                    </p:anim>
                                    <p:anim calcmode="lin" valueType="num">
                                      <p:cBhvr>
                                        <p:cTn id="133" dur="500" fill="hold"/>
                                        <p:tgtEl>
                                          <p:spTgt spid="77"/>
                                        </p:tgtEl>
                                        <p:attrNameLst>
                                          <p:attrName>style.rotation</p:attrName>
                                        </p:attrNameLst>
                                      </p:cBhvr>
                                      <p:tavLst>
                                        <p:tav tm="0">
                                          <p:val>
                                            <p:fltVal val="360"/>
                                          </p:val>
                                        </p:tav>
                                        <p:tav tm="100000">
                                          <p:val>
                                            <p:fltVal val="0"/>
                                          </p:val>
                                        </p:tav>
                                      </p:tavLst>
                                    </p:anim>
                                    <p:animEffect transition="in" filter="fade">
                                      <p:cBhvr>
                                        <p:cTn id="134" dur="500"/>
                                        <p:tgtEl>
                                          <p:spTgt spid="77"/>
                                        </p:tgtEl>
                                      </p:cBhvr>
                                    </p:animEffect>
                                  </p:childTnLst>
                                </p:cTn>
                              </p:par>
                              <p:par>
                                <p:cTn id="135" presetID="49" presetClass="entr" presetSubtype="0" decel="100000" fill="hold" grpId="0" nodeType="withEffect">
                                  <p:stCondLst>
                                    <p:cond delay="0"/>
                                  </p:stCondLst>
                                  <p:childTnLst>
                                    <p:set>
                                      <p:cBhvr>
                                        <p:cTn id="136" dur="1" fill="hold">
                                          <p:stCondLst>
                                            <p:cond delay="0"/>
                                          </p:stCondLst>
                                        </p:cTn>
                                        <p:tgtEl>
                                          <p:spTgt spid="61"/>
                                        </p:tgtEl>
                                        <p:attrNameLst>
                                          <p:attrName>style.visibility</p:attrName>
                                        </p:attrNameLst>
                                      </p:cBhvr>
                                      <p:to>
                                        <p:strVal val="visible"/>
                                      </p:to>
                                    </p:set>
                                    <p:anim calcmode="lin" valueType="num">
                                      <p:cBhvr>
                                        <p:cTn id="137" dur="500" fill="hold"/>
                                        <p:tgtEl>
                                          <p:spTgt spid="61"/>
                                        </p:tgtEl>
                                        <p:attrNameLst>
                                          <p:attrName>ppt_w</p:attrName>
                                        </p:attrNameLst>
                                      </p:cBhvr>
                                      <p:tavLst>
                                        <p:tav tm="0">
                                          <p:val>
                                            <p:fltVal val="0"/>
                                          </p:val>
                                        </p:tav>
                                        <p:tav tm="100000">
                                          <p:val>
                                            <p:strVal val="#ppt_w"/>
                                          </p:val>
                                        </p:tav>
                                      </p:tavLst>
                                    </p:anim>
                                    <p:anim calcmode="lin" valueType="num">
                                      <p:cBhvr>
                                        <p:cTn id="138" dur="500" fill="hold"/>
                                        <p:tgtEl>
                                          <p:spTgt spid="61"/>
                                        </p:tgtEl>
                                        <p:attrNameLst>
                                          <p:attrName>ppt_h</p:attrName>
                                        </p:attrNameLst>
                                      </p:cBhvr>
                                      <p:tavLst>
                                        <p:tav tm="0">
                                          <p:val>
                                            <p:fltVal val="0"/>
                                          </p:val>
                                        </p:tav>
                                        <p:tav tm="100000">
                                          <p:val>
                                            <p:strVal val="#ppt_h"/>
                                          </p:val>
                                        </p:tav>
                                      </p:tavLst>
                                    </p:anim>
                                    <p:anim calcmode="lin" valueType="num">
                                      <p:cBhvr>
                                        <p:cTn id="139" dur="500" fill="hold"/>
                                        <p:tgtEl>
                                          <p:spTgt spid="61"/>
                                        </p:tgtEl>
                                        <p:attrNameLst>
                                          <p:attrName>style.rotation</p:attrName>
                                        </p:attrNameLst>
                                      </p:cBhvr>
                                      <p:tavLst>
                                        <p:tav tm="0">
                                          <p:val>
                                            <p:fltVal val="360"/>
                                          </p:val>
                                        </p:tav>
                                        <p:tav tm="100000">
                                          <p:val>
                                            <p:fltVal val="0"/>
                                          </p:val>
                                        </p:tav>
                                      </p:tavLst>
                                    </p:anim>
                                    <p:animEffect transition="in" filter="fade">
                                      <p:cBhvr>
                                        <p:cTn id="140" dur="500"/>
                                        <p:tgtEl>
                                          <p:spTgt spid="61"/>
                                        </p:tgtEl>
                                      </p:cBhvr>
                                    </p:animEffect>
                                  </p:childTnLst>
                                </p:cTn>
                              </p:par>
                              <p:par>
                                <p:cTn id="141" presetID="49" presetClass="entr" presetSubtype="0" decel="10000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p:cTn id="143" dur="500" fill="hold"/>
                                        <p:tgtEl>
                                          <p:spTgt spid="73"/>
                                        </p:tgtEl>
                                        <p:attrNameLst>
                                          <p:attrName>ppt_w</p:attrName>
                                        </p:attrNameLst>
                                      </p:cBhvr>
                                      <p:tavLst>
                                        <p:tav tm="0">
                                          <p:val>
                                            <p:fltVal val="0"/>
                                          </p:val>
                                        </p:tav>
                                        <p:tav tm="100000">
                                          <p:val>
                                            <p:strVal val="#ppt_w"/>
                                          </p:val>
                                        </p:tav>
                                      </p:tavLst>
                                    </p:anim>
                                    <p:anim calcmode="lin" valueType="num">
                                      <p:cBhvr>
                                        <p:cTn id="144" dur="500" fill="hold"/>
                                        <p:tgtEl>
                                          <p:spTgt spid="73"/>
                                        </p:tgtEl>
                                        <p:attrNameLst>
                                          <p:attrName>ppt_h</p:attrName>
                                        </p:attrNameLst>
                                      </p:cBhvr>
                                      <p:tavLst>
                                        <p:tav tm="0">
                                          <p:val>
                                            <p:fltVal val="0"/>
                                          </p:val>
                                        </p:tav>
                                        <p:tav tm="100000">
                                          <p:val>
                                            <p:strVal val="#ppt_h"/>
                                          </p:val>
                                        </p:tav>
                                      </p:tavLst>
                                    </p:anim>
                                    <p:anim calcmode="lin" valueType="num">
                                      <p:cBhvr>
                                        <p:cTn id="145" dur="500" fill="hold"/>
                                        <p:tgtEl>
                                          <p:spTgt spid="73"/>
                                        </p:tgtEl>
                                        <p:attrNameLst>
                                          <p:attrName>style.rotation</p:attrName>
                                        </p:attrNameLst>
                                      </p:cBhvr>
                                      <p:tavLst>
                                        <p:tav tm="0">
                                          <p:val>
                                            <p:fltVal val="360"/>
                                          </p:val>
                                        </p:tav>
                                        <p:tav tm="100000">
                                          <p:val>
                                            <p:fltVal val="0"/>
                                          </p:val>
                                        </p:tav>
                                      </p:tavLst>
                                    </p:anim>
                                    <p:animEffect transition="in" filter="fade">
                                      <p:cBhvr>
                                        <p:cTn id="146" dur="500"/>
                                        <p:tgtEl>
                                          <p:spTgt spid="73"/>
                                        </p:tgtEl>
                                      </p:cBhvr>
                                    </p:animEffect>
                                  </p:childTnLst>
                                </p:cTn>
                              </p:par>
                            </p:childTnLst>
                          </p:cTn>
                        </p:par>
                        <p:par>
                          <p:cTn id="147" fill="hold">
                            <p:stCondLst>
                              <p:cond delay="4000"/>
                            </p:stCondLst>
                            <p:childTnLst>
                              <p:par>
                                <p:cTn id="148" presetID="49" presetClass="entr" presetSubtype="0" decel="100000" fill="hold" grpId="0" nodeType="afterEffect">
                                  <p:stCondLst>
                                    <p:cond delay="0"/>
                                  </p:stCondLst>
                                  <p:childTnLst>
                                    <p:set>
                                      <p:cBhvr>
                                        <p:cTn id="149" dur="1" fill="hold">
                                          <p:stCondLst>
                                            <p:cond delay="0"/>
                                          </p:stCondLst>
                                        </p:cTn>
                                        <p:tgtEl>
                                          <p:spTgt spid="62"/>
                                        </p:tgtEl>
                                        <p:attrNameLst>
                                          <p:attrName>style.visibility</p:attrName>
                                        </p:attrNameLst>
                                      </p:cBhvr>
                                      <p:to>
                                        <p:strVal val="visible"/>
                                      </p:to>
                                    </p:set>
                                    <p:anim calcmode="lin" valueType="num">
                                      <p:cBhvr>
                                        <p:cTn id="150" dur="500" fill="hold"/>
                                        <p:tgtEl>
                                          <p:spTgt spid="62"/>
                                        </p:tgtEl>
                                        <p:attrNameLst>
                                          <p:attrName>ppt_w</p:attrName>
                                        </p:attrNameLst>
                                      </p:cBhvr>
                                      <p:tavLst>
                                        <p:tav tm="0">
                                          <p:val>
                                            <p:fltVal val="0"/>
                                          </p:val>
                                        </p:tav>
                                        <p:tav tm="100000">
                                          <p:val>
                                            <p:strVal val="#ppt_w"/>
                                          </p:val>
                                        </p:tav>
                                      </p:tavLst>
                                    </p:anim>
                                    <p:anim calcmode="lin" valueType="num">
                                      <p:cBhvr>
                                        <p:cTn id="151" dur="500" fill="hold"/>
                                        <p:tgtEl>
                                          <p:spTgt spid="62"/>
                                        </p:tgtEl>
                                        <p:attrNameLst>
                                          <p:attrName>ppt_h</p:attrName>
                                        </p:attrNameLst>
                                      </p:cBhvr>
                                      <p:tavLst>
                                        <p:tav tm="0">
                                          <p:val>
                                            <p:fltVal val="0"/>
                                          </p:val>
                                        </p:tav>
                                        <p:tav tm="100000">
                                          <p:val>
                                            <p:strVal val="#ppt_h"/>
                                          </p:val>
                                        </p:tav>
                                      </p:tavLst>
                                    </p:anim>
                                    <p:anim calcmode="lin" valueType="num">
                                      <p:cBhvr>
                                        <p:cTn id="152" dur="500" fill="hold"/>
                                        <p:tgtEl>
                                          <p:spTgt spid="62"/>
                                        </p:tgtEl>
                                        <p:attrNameLst>
                                          <p:attrName>style.rotation</p:attrName>
                                        </p:attrNameLst>
                                      </p:cBhvr>
                                      <p:tavLst>
                                        <p:tav tm="0">
                                          <p:val>
                                            <p:fltVal val="360"/>
                                          </p:val>
                                        </p:tav>
                                        <p:tav tm="100000">
                                          <p:val>
                                            <p:fltVal val="0"/>
                                          </p:val>
                                        </p:tav>
                                      </p:tavLst>
                                    </p:anim>
                                    <p:animEffect transition="in" filter="fade">
                                      <p:cBhvr>
                                        <p:cTn id="153" dur="500"/>
                                        <p:tgtEl>
                                          <p:spTgt spid="62"/>
                                        </p:tgtEl>
                                      </p:cBhvr>
                                    </p:animEffect>
                                  </p:childTnLst>
                                </p:cTn>
                              </p:par>
                              <p:par>
                                <p:cTn id="154" presetID="49" presetClass="entr" presetSubtype="0" decel="10000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 calcmode="lin" valueType="num">
                                      <p:cBhvr>
                                        <p:cTn id="156" dur="500" fill="hold"/>
                                        <p:tgtEl>
                                          <p:spTgt spid="72"/>
                                        </p:tgtEl>
                                        <p:attrNameLst>
                                          <p:attrName>ppt_w</p:attrName>
                                        </p:attrNameLst>
                                      </p:cBhvr>
                                      <p:tavLst>
                                        <p:tav tm="0">
                                          <p:val>
                                            <p:fltVal val="0"/>
                                          </p:val>
                                        </p:tav>
                                        <p:tav tm="100000">
                                          <p:val>
                                            <p:strVal val="#ppt_w"/>
                                          </p:val>
                                        </p:tav>
                                      </p:tavLst>
                                    </p:anim>
                                    <p:anim calcmode="lin" valueType="num">
                                      <p:cBhvr>
                                        <p:cTn id="157" dur="500" fill="hold"/>
                                        <p:tgtEl>
                                          <p:spTgt spid="72"/>
                                        </p:tgtEl>
                                        <p:attrNameLst>
                                          <p:attrName>ppt_h</p:attrName>
                                        </p:attrNameLst>
                                      </p:cBhvr>
                                      <p:tavLst>
                                        <p:tav tm="0">
                                          <p:val>
                                            <p:fltVal val="0"/>
                                          </p:val>
                                        </p:tav>
                                        <p:tav tm="100000">
                                          <p:val>
                                            <p:strVal val="#ppt_h"/>
                                          </p:val>
                                        </p:tav>
                                      </p:tavLst>
                                    </p:anim>
                                    <p:anim calcmode="lin" valueType="num">
                                      <p:cBhvr>
                                        <p:cTn id="158" dur="500" fill="hold"/>
                                        <p:tgtEl>
                                          <p:spTgt spid="72"/>
                                        </p:tgtEl>
                                        <p:attrNameLst>
                                          <p:attrName>style.rotation</p:attrName>
                                        </p:attrNameLst>
                                      </p:cBhvr>
                                      <p:tavLst>
                                        <p:tav tm="0">
                                          <p:val>
                                            <p:fltVal val="360"/>
                                          </p:val>
                                        </p:tav>
                                        <p:tav tm="100000">
                                          <p:val>
                                            <p:fltVal val="0"/>
                                          </p:val>
                                        </p:tav>
                                      </p:tavLst>
                                    </p:anim>
                                    <p:animEffect transition="in" filter="fade">
                                      <p:cBhvr>
                                        <p:cTn id="159" dur="500"/>
                                        <p:tgtEl>
                                          <p:spTgt spid="72"/>
                                        </p:tgtEl>
                                      </p:cBhvr>
                                    </p:animEffect>
                                  </p:childTnLst>
                                </p:cTn>
                              </p:par>
                              <p:par>
                                <p:cTn id="160" presetID="49" presetClass="entr" presetSubtype="0" decel="100000" fill="hold" grpId="0" nodeType="withEffect">
                                  <p:stCondLst>
                                    <p:cond delay="0"/>
                                  </p:stCondLst>
                                  <p:childTnLst>
                                    <p:set>
                                      <p:cBhvr>
                                        <p:cTn id="161" dur="1" fill="hold">
                                          <p:stCondLst>
                                            <p:cond delay="0"/>
                                          </p:stCondLst>
                                        </p:cTn>
                                        <p:tgtEl>
                                          <p:spTgt spid="78"/>
                                        </p:tgtEl>
                                        <p:attrNameLst>
                                          <p:attrName>style.visibility</p:attrName>
                                        </p:attrNameLst>
                                      </p:cBhvr>
                                      <p:to>
                                        <p:strVal val="visible"/>
                                      </p:to>
                                    </p:set>
                                    <p:anim calcmode="lin" valueType="num">
                                      <p:cBhvr>
                                        <p:cTn id="162" dur="500" fill="hold"/>
                                        <p:tgtEl>
                                          <p:spTgt spid="78"/>
                                        </p:tgtEl>
                                        <p:attrNameLst>
                                          <p:attrName>ppt_w</p:attrName>
                                        </p:attrNameLst>
                                      </p:cBhvr>
                                      <p:tavLst>
                                        <p:tav tm="0">
                                          <p:val>
                                            <p:fltVal val="0"/>
                                          </p:val>
                                        </p:tav>
                                        <p:tav tm="100000">
                                          <p:val>
                                            <p:strVal val="#ppt_w"/>
                                          </p:val>
                                        </p:tav>
                                      </p:tavLst>
                                    </p:anim>
                                    <p:anim calcmode="lin" valueType="num">
                                      <p:cBhvr>
                                        <p:cTn id="163" dur="500" fill="hold"/>
                                        <p:tgtEl>
                                          <p:spTgt spid="78"/>
                                        </p:tgtEl>
                                        <p:attrNameLst>
                                          <p:attrName>ppt_h</p:attrName>
                                        </p:attrNameLst>
                                      </p:cBhvr>
                                      <p:tavLst>
                                        <p:tav tm="0">
                                          <p:val>
                                            <p:fltVal val="0"/>
                                          </p:val>
                                        </p:tav>
                                        <p:tav tm="100000">
                                          <p:val>
                                            <p:strVal val="#ppt_h"/>
                                          </p:val>
                                        </p:tav>
                                      </p:tavLst>
                                    </p:anim>
                                    <p:anim calcmode="lin" valueType="num">
                                      <p:cBhvr>
                                        <p:cTn id="164" dur="500" fill="hold"/>
                                        <p:tgtEl>
                                          <p:spTgt spid="78"/>
                                        </p:tgtEl>
                                        <p:attrNameLst>
                                          <p:attrName>style.rotation</p:attrName>
                                        </p:attrNameLst>
                                      </p:cBhvr>
                                      <p:tavLst>
                                        <p:tav tm="0">
                                          <p:val>
                                            <p:fltVal val="360"/>
                                          </p:val>
                                        </p:tav>
                                        <p:tav tm="100000">
                                          <p:val>
                                            <p:fltVal val="0"/>
                                          </p:val>
                                        </p:tav>
                                      </p:tavLst>
                                    </p:anim>
                                    <p:animEffect transition="in" filter="fade">
                                      <p:cBhvr>
                                        <p:cTn id="165" dur="500"/>
                                        <p:tgtEl>
                                          <p:spTgt spid="78"/>
                                        </p:tgtEl>
                                      </p:cBhvr>
                                    </p:animEffect>
                                  </p:childTnLst>
                                </p:cTn>
                              </p:par>
                            </p:childTnLst>
                          </p:cTn>
                        </p:par>
                        <p:par>
                          <p:cTn id="166" fill="hold">
                            <p:stCondLst>
                              <p:cond delay="4500"/>
                            </p:stCondLst>
                            <p:childTnLst>
                              <p:par>
                                <p:cTn id="167" presetID="49" presetClass="entr" presetSubtype="0" decel="100000" fill="hold" grpId="0" nodeType="afterEffect">
                                  <p:stCondLst>
                                    <p:cond delay="0"/>
                                  </p:stCondLst>
                                  <p:childTnLst>
                                    <p:set>
                                      <p:cBhvr>
                                        <p:cTn id="168" dur="1" fill="hold">
                                          <p:stCondLst>
                                            <p:cond delay="0"/>
                                          </p:stCondLst>
                                        </p:cTn>
                                        <p:tgtEl>
                                          <p:spTgt spid="79"/>
                                        </p:tgtEl>
                                        <p:attrNameLst>
                                          <p:attrName>style.visibility</p:attrName>
                                        </p:attrNameLst>
                                      </p:cBhvr>
                                      <p:to>
                                        <p:strVal val="visible"/>
                                      </p:to>
                                    </p:set>
                                    <p:anim calcmode="lin" valueType="num">
                                      <p:cBhvr>
                                        <p:cTn id="169" dur="500" fill="hold"/>
                                        <p:tgtEl>
                                          <p:spTgt spid="79"/>
                                        </p:tgtEl>
                                        <p:attrNameLst>
                                          <p:attrName>ppt_w</p:attrName>
                                        </p:attrNameLst>
                                      </p:cBhvr>
                                      <p:tavLst>
                                        <p:tav tm="0">
                                          <p:val>
                                            <p:fltVal val="0"/>
                                          </p:val>
                                        </p:tav>
                                        <p:tav tm="100000">
                                          <p:val>
                                            <p:strVal val="#ppt_w"/>
                                          </p:val>
                                        </p:tav>
                                      </p:tavLst>
                                    </p:anim>
                                    <p:anim calcmode="lin" valueType="num">
                                      <p:cBhvr>
                                        <p:cTn id="170" dur="500" fill="hold"/>
                                        <p:tgtEl>
                                          <p:spTgt spid="79"/>
                                        </p:tgtEl>
                                        <p:attrNameLst>
                                          <p:attrName>ppt_h</p:attrName>
                                        </p:attrNameLst>
                                      </p:cBhvr>
                                      <p:tavLst>
                                        <p:tav tm="0">
                                          <p:val>
                                            <p:fltVal val="0"/>
                                          </p:val>
                                        </p:tav>
                                        <p:tav tm="100000">
                                          <p:val>
                                            <p:strVal val="#ppt_h"/>
                                          </p:val>
                                        </p:tav>
                                      </p:tavLst>
                                    </p:anim>
                                    <p:anim calcmode="lin" valueType="num">
                                      <p:cBhvr>
                                        <p:cTn id="171" dur="500" fill="hold"/>
                                        <p:tgtEl>
                                          <p:spTgt spid="79"/>
                                        </p:tgtEl>
                                        <p:attrNameLst>
                                          <p:attrName>style.rotation</p:attrName>
                                        </p:attrNameLst>
                                      </p:cBhvr>
                                      <p:tavLst>
                                        <p:tav tm="0">
                                          <p:val>
                                            <p:fltVal val="360"/>
                                          </p:val>
                                        </p:tav>
                                        <p:tav tm="100000">
                                          <p:val>
                                            <p:fltVal val="0"/>
                                          </p:val>
                                        </p:tav>
                                      </p:tavLst>
                                    </p:anim>
                                    <p:animEffect transition="in" filter="fade">
                                      <p:cBhvr>
                                        <p:cTn id="17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p:bldP spid="77" grpId="0"/>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5958652" y="515424"/>
            <a:ext cx="1691471" cy="54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项目总结</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50" name="组合 49"/>
          <p:cNvGrpSpPr/>
          <p:nvPr/>
        </p:nvGrpSpPr>
        <p:grpSpPr>
          <a:xfrm>
            <a:off x="5334856" y="570216"/>
            <a:ext cx="263341" cy="395013"/>
            <a:chOff x="5284519" y="1508166"/>
            <a:chExt cx="213756" cy="427512"/>
          </a:xfrm>
        </p:grpSpPr>
        <p:cxnSp>
          <p:nvCxnSpPr>
            <p:cNvPr id="51" name="直接连接符 50"/>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flipH="1">
            <a:off x="8773676" y="4700778"/>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211773" y="5923981"/>
            <a:ext cx="129141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337029" y="4718510"/>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4337030" y="3346276"/>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5493068" y="1811849"/>
            <a:ext cx="1041574" cy="262891"/>
            <a:chOff x="4470269" y="1661160"/>
            <a:chExt cx="1290451" cy="262890"/>
          </a:xfrm>
        </p:grpSpPr>
        <p:cxnSp>
          <p:nvCxnSpPr>
            <p:cNvPr id="58" name="直接连接符 57"/>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7585549" y="2819229"/>
            <a:ext cx="1203960" cy="1051561"/>
            <a:chOff x="6842760" y="2637270"/>
            <a:chExt cx="1203960" cy="1051560"/>
          </a:xfrm>
          <a:solidFill>
            <a:srgbClr val="B91F38"/>
          </a:solidFill>
        </p:grpSpPr>
        <p:sp>
          <p:nvSpPr>
            <p:cNvPr id="61" name="六边形 60"/>
            <p:cNvSpPr/>
            <p:nvPr/>
          </p:nvSpPr>
          <p:spPr>
            <a:xfrm>
              <a:off x="6842760" y="26372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2" name="文本框 61"/>
            <p:cNvSpPr txBox="1"/>
            <p:nvPr/>
          </p:nvSpPr>
          <p:spPr>
            <a:xfrm>
              <a:off x="7024263" y="280910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02</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p:nvPr/>
        </p:nvGrpSpPr>
        <p:grpSpPr>
          <a:xfrm>
            <a:off x="6268641" y="2061038"/>
            <a:ext cx="1203960" cy="1051563"/>
            <a:chOff x="5525852" y="1879080"/>
            <a:chExt cx="1203960" cy="1051560"/>
          </a:xfrm>
        </p:grpSpPr>
        <p:sp>
          <p:nvSpPr>
            <p:cNvPr id="64" name="六边形 63"/>
            <p:cNvSpPr/>
            <p:nvPr/>
          </p:nvSpPr>
          <p:spPr>
            <a:xfrm>
              <a:off x="5525852" y="187908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5" name="文本框 64"/>
            <p:cNvSpPr txBox="1"/>
            <p:nvPr/>
          </p:nvSpPr>
          <p:spPr>
            <a:xfrm>
              <a:off x="5686669" y="1989362"/>
              <a:ext cx="882327"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01</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6" name="组合 65"/>
          <p:cNvGrpSpPr/>
          <p:nvPr/>
        </p:nvGrpSpPr>
        <p:grpSpPr>
          <a:xfrm>
            <a:off x="7569717" y="4174998"/>
            <a:ext cx="1203960" cy="1051563"/>
            <a:chOff x="6842760" y="4008870"/>
            <a:chExt cx="1203960" cy="1051560"/>
          </a:xfrm>
        </p:grpSpPr>
        <p:sp>
          <p:nvSpPr>
            <p:cNvPr id="67" name="六边形 66"/>
            <p:cNvSpPr/>
            <p:nvPr/>
          </p:nvSpPr>
          <p:spPr>
            <a:xfrm>
              <a:off x="6842760" y="40088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8" name="文本框 67"/>
            <p:cNvSpPr txBox="1"/>
            <p:nvPr/>
          </p:nvSpPr>
          <p:spPr>
            <a:xfrm>
              <a:off x="6981635" y="4119152"/>
              <a:ext cx="926211"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03</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9" name="组合 68"/>
          <p:cNvGrpSpPr/>
          <p:nvPr/>
        </p:nvGrpSpPr>
        <p:grpSpPr>
          <a:xfrm>
            <a:off x="4949026" y="4190831"/>
            <a:ext cx="1203960" cy="1051563"/>
            <a:chOff x="4206240" y="4008870"/>
            <a:chExt cx="1203960" cy="1051560"/>
          </a:xfrm>
        </p:grpSpPr>
        <p:sp>
          <p:nvSpPr>
            <p:cNvPr id="70" name="六边形 69"/>
            <p:cNvSpPr/>
            <p:nvPr/>
          </p:nvSpPr>
          <p:spPr>
            <a:xfrm>
              <a:off x="4206240" y="40088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1" name="文本框 70"/>
            <p:cNvSpPr txBox="1"/>
            <p:nvPr/>
          </p:nvSpPr>
          <p:spPr>
            <a:xfrm>
              <a:off x="4397857" y="4119152"/>
              <a:ext cx="820725"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05</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2" name="组合 71"/>
          <p:cNvGrpSpPr/>
          <p:nvPr/>
        </p:nvGrpSpPr>
        <p:grpSpPr>
          <a:xfrm>
            <a:off x="4949026" y="2819229"/>
            <a:ext cx="1203960" cy="1051561"/>
            <a:chOff x="4206240" y="2637270"/>
            <a:chExt cx="1203960" cy="1051560"/>
          </a:xfrm>
        </p:grpSpPr>
        <p:sp>
          <p:nvSpPr>
            <p:cNvPr id="73" name="六边形 72"/>
            <p:cNvSpPr/>
            <p:nvPr/>
          </p:nvSpPr>
          <p:spPr>
            <a:xfrm>
              <a:off x="4206240" y="26372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4" name="文本框 73"/>
            <p:cNvSpPr txBox="1"/>
            <p:nvPr/>
          </p:nvSpPr>
          <p:spPr>
            <a:xfrm>
              <a:off x="4387743" y="280910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06</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5" name="组合 74"/>
          <p:cNvGrpSpPr/>
          <p:nvPr/>
        </p:nvGrpSpPr>
        <p:grpSpPr>
          <a:xfrm>
            <a:off x="6268641" y="4881034"/>
            <a:ext cx="1203960" cy="1051561"/>
            <a:chOff x="5525852" y="4683240"/>
            <a:chExt cx="1203960" cy="1051560"/>
          </a:xfrm>
          <a:solidFill>
            <a:srgbClr val="1F8EB9"/>
          </a:solidFill>
        </p:grpSpPr>
        <p:sp>
          <p:nvSpPr>
            <p:cNvPr id="76" name="六边形 75"/>
            <p:cNvSpPr/>
            <p:nvPr/>
          </p:nvSpPr>
          <p:spPr>
            <a:xfrm>
              <a:off x="5525852" y="468324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7" name="文本框 76"/>
            <p:cNvSpPr txBox="1"/>
            <p:nvPr/>
          </p:nvSpPr>
          <p:spPr>
            <a:xfrm>
              <a:off x="5693281" y="485507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04</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7" name="矩形 86"/>
          <p:cNvSpPr/>
          <p:nvPr/>
        </p:nvSpPr>
        <p:spPr>
          <a:xfrm>
            <a:off x="4756171" y="1578351"/>
            <a:ext cx="697610" cy="400101"/>
          </a:xfrm>
          <a:prstGeom prst="rect">
            <a:avLst/>
          </a:prstGeom>
        </p:spPr>
        <p:txBody>
          <a:bodyPr wrap="none" lIns="91431" tIns="45716" rIns="91431" bIns="45716">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了解</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8" name="矩形 47"/>
          <p:cNvSpPr>
            <a:spLocks noChangeArrowheads="1"/>
          </p:cNvSpPr>
          <p:nvPr/>
        </p:nvSpPr>
        <p:spPr bwMode="auto">
          <a:xfrm>
            <a:off x="2163755" y="1943297"/>
            <a:ext cx="3290025" cy="107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zh-CN" sz="1200" dirty="0"/>
              <a:t>了解了</a:t>
            </a:r>
            <a:r>
              <a:rPr lang="en-US" altLang="zh-CN" sz="1200" dirty="0"/>
              <a:t>maven</a:t>
            </a:r>
            <a:r>
              <a:rPr lang="zh-CN" altLang="zh-CN" sz="1200" dirty="0"/>
              <a:t>是一个跨平台的项目管理工具，主要是服务于基于</a:t>
            </a:r>
            <a:r>
              <a:rPr lang="en-US" altLang="zh-CN" sz="1200" dirty="0"/>
              <a:t>java</a:t>
            </a:r>
            <a:r>
              <a:rPr lang="zh-CN" altLang="zh-CN" sz="1200" dirty="0"/>
              <a:t>平台的项目创建、依赖管理和项目信息管理</a:t>
            </a:r>
            <a:r>
              <a:rPr lang="zh-CN" altLang="zh-CN" dirty="0"/>
              <a:t>。</a:t>
            </a:r>
            <a:endParaRPr lang="zh-CN" altLang="en-US" sz="1400" dirty="0">
              <a:solidFill>
                <a:schemeClr val="tx1">
                  <a:lumMod val="75000"/>
                  <a:lumOff val="25000"/>
                </a:schemeClr>
              </a:solidFill>
              <a:sym typeface="微软雅黑" panose="020B0503020204020204" pitchFamily="34" charset="-122"/>
            </a:endParaRPr>
          </a:p>
        </p:txBody>
      </p:sp>
      <p:sp>
        <p:nvSpPr>
          <p:cNvPr id="89" name="矩形 88"/>
          <p:cNvSpPr/>
          <p:nvPr/>
        </p:nvSpPr>
        <p:spPr>
          <a:xfrm>
            <a:off x="3560854" y="2934201"/>
            <a:ext cx="697610" cy="400101"/>
          </a:xfrm>
          <a:prstGeom prst="rect">
            <a:avLst/>
          </a:prstGeom>
        </p:spPr>
        <p:txBody>
          <a:bodyPr wrap="none" lIns="91431" tIns="45716" rIns="91431" bIns="45716">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学习</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0" name="矩形 47"/>
          <p:cNvSpPr>
            <a:spLocks noChangeArrowheads="1"/>
          </p:cNvSpPr>
          <p:nvPr/>
        </p:nvSpPr>
        <p:spPr bwMode="auto">
          <a:xfrm>
            <a:off x="2261117" y="3299148"/>
            <a:ext cx="1997346"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学习了以前的知识进行了实践，对框架的熟练度更加熟练，让自己更上一层楼。</a:t>
            </a:r>
          </a:p>
        </p:txBody>
      </p:sp>
      <p:sp>
        <p:nvSpPr>
          <p:cNvPr id="91" name="矩形 90"/>
          <p:cNvSpPr/>
          <p:nvPr/>
        </p:nvSpPr>
        <p:spPr>
          <a:xfrm>
            <a:off x="3560854" y="4353567"/>
            <a:ext cx="697610" cy="400101"/>
          </a:xfrm>
          <a:prstGeom prst="rect">
            <a:avLst/>
          </a:prstGeom>
        </p:spPr>
        <p:txBody>
          <a:bodyPr wrap="none" lIns="91431" tIns="45716" rIns="91431" bIns="45716">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掌握</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矩形 47"/>
          <p:cNvSpPr>
            <a:spLocks noChangeArrowheads="1"/>
          </p:cNvSpPr>
          <p:nvPr/>
        </p:nvSpPr>
        <p:spPr bwMode="auto">
          <a:xfrm>
            <a:off x="2261117" y="4718510"/>
            <a:ext cx="1997345" cy="139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zh-CN" sz="1800" dirty="0"/>
              <a:t>如何监听</a:t>
            </a:r>
            <a:r>
              <a:rPr lang="en-US" altLang="zh-CN" sz="1800" dirty="0"/>
              <a:t>web</a:t>
            </a:r>
            <a:r>
              <a:rPr lang="zh-CN" altLang="zh-CN" sz="1800" dirty="0"/>
              <a:t>程序中的事件</a:t>
            </a:r>
            <a:r>
              <a:rPr lang="zh-CN" altLang="en-US" sz="1800" dirty="0"/>
              <a:t>以及三层架构的实用方法</a:t>
            </a:r>
            <a:endParaRPr lang="zh-CN" altLang="en-US" sz="1000" dirty="0">
              <a:solidFill>
                <a:schemeClr val="tx1">
                  <a:lumMod val="75000"/>
                  <a:lumOff val="25000"/>
                </a:schemeClr>
              </a:solidFill>
              <a:sym typeface="微软雅黑" panose="020B0503020204020204" pitchFamily="34" charset="-122"/>
            </a:endParaRPr>
          </a:p>
        </p:txBody>
      </p:sp>
      <p:sp>
        <p:nvSpPr>
          <p:cNvPr id="93" name="矩形 92"/>
          <p:cNvSpPr/>
          <p:nvPr/>
        </p:nvSpPr>
        <p:spPr>
          <a:xfrm>
            <a:off x="9448807" y="2342720"/>
            <a:ext cx="697609"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懂得</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4" name="矩形 47"/>
          <p:cNvSpPr>
            <a:spLocks noChangeArrowheads="1"/>
          </p:cNvSpPr>
          <p:nvPr/>
        </p:nvSpPr>
        <p:spPr bwMode="auto">
          <a:xfrm>
            <a:off x="9448805" y="2723431"/>
            <a:ext cx="2140708"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各级层次之间的关联性，让多文件自己的思路清晰</a:t>
            </a:r>
          </a:p>
        </p:txBody>
      </p:sp>
      <p:sp>
        <p:nvSpPr>
          <p:cNvPr id="95" name="矩形 94"/>
          <p:cNvSpPr/>
          <p:nvPr/>
        </p:nvSpPr>
        <p:spPr>
          <a:xfrm>
            <a:off x="9466559" y="3912628"/>
            <a:ext cx="697609"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收获</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矩形 47"/>
          <p:cNvSpPr>
            <a:spLocks noChangeArrowheads="1"/>
          </p:cNvSpPr>
          <p:nvPr/>
        </p:nvSpPr>
        <p:spPr bwMode="auto">
          <a:xfrm>
            <a:off x="9482780" y="4247440"/>
            <a:ext cx="2140708"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在短短的</a:t>
            </a:r>
            <a:r>
              <a:rPr lang="en-US" altLang="zh-CN" sz="1400" dirty="0">
                <a:solidFill>
                  <a:schemeClr val="tx1">
                    <a:lumMod val="75000"/>
                    <a:lumOff val="25000"/>
                  </a:schemeClr>
                </a:solidFill>
                <a:sym typeface="微软雅黑" panose="020B0503020204020204" pitchFamily="34" charset="-122"/>
              </a:rPr>
              <a:t>7</a:t>
            </a:r>
            <a:r>
              <a:rPr lang="zh-CN" altLang="en-US" sz="1400" dirty="0">
                <a:solidFill>
                  <a:schemeClr val="tx1">
                    <a:lumMod val="75000"/>
                    <a:lumOff val="25000"/>
                  </a:schemeClr>
                </a:solidFill>
                <a:sym typeface="微软雅黑" panose="020B0503020204020204" pitchFamily="34" charset="-122"/>
              </a:rPr>
              <a:t>天之内学习了繁多而又复杂的技术，让自己的知识与技能更加流畅</a:t>
            </a:r>
          </a:p>
        </p:txBody>
      </p:sp>
      <p:sp>
        <p:nvSpPr>
          <p:cNvPr id="97" name="矩形 96"/>
          <p:cNvSpPr/>
          <p:nvPr/>
        </p:nvSpPr>
        <p:spPr>
          <a:xfrm>
            <a:off x="8590926" y="5234087"/>
            <a:ext cx="697609"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感恩</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8" name="矩形 47"/>
          <p:cNvSpPr>
            <a:spLocks noChangeArrowheads="1"/>
          </p:cNvSpPr>
          <p:nvPr/>
        </p:nvSpPr>
        <p:spPr bwMode="auto">
          <a:xfrm>
            <a:off x="8634803" y="5581682"/>
            <a:ext cx="2853081" cy="136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非常感谢老师的谆谆教导，让我明白了有错误不要去找老师，先是自己发现问题，然后解决问题，而不是贸然拿着错误找</a:t>
            </a:r>
            <a:r>
              <a:rPr lang="en-US" altLang="zh-CN" sz="1400" dirty="0">
                <a:solidFill>
                  <a:schemeClr val="tx1">
                    <a:lumMod val="75000"/>
                    <a:lumOff val="25000"/>
                  </a:schemeClr>
                </a:solidFill>
                <a:sym typeface="微软雅黑" panose="020B0503020204020204" pitchFamily="34" charset="-122"/>
              </a:rPr>
              <a:t>0</a:t>
            </a:r>
            <a:r>
              <a:rPr lang="zh-CN" altLang="en-US" sz="1400" dirty="0">
                <a:solidFill>
                  <a:schemeClr val="tx1">
                    <a:lumMod val="75000"/>
                    <a:lumOff val="25000"/>
                  </a:schemeClr>
                </a:solidFill>
                <a:sym typeface="微软雅黑" panose="020B0503020204020204" pitchFamily="34" charset="-122"/>
              </a:rPr>
              <a:t>老师，感谢老师的教诲。</a:t>
            </a:r>
          </a:p>
        </p:txBody>
      </p:sp>
      <p:grpSp>
        <p:nvGrpSpPr>
          <p:cNvPr id="99" name="组合 98"/>
          <p:cNvGrpSpPr/>
          <p:nvPr/>
        </p:nvGrpSpPr>
        <p:grpSpPr>
          <a:xfrm flipH="1">
            <a:off x="8517393" y="2570248"/>
            <a:ext cx="884112" cy="262891"/>
            <a:chOff x="4255294" y="1661160"/>
            <a:chExt cx="1505426" cy="262890"/>
          </a:xfrm>
        </p:grpSpPr>
        <p:cxnSp>
          <p:nvCxnSpPr>
            <p:cNvPr id="100" name="直接连接符 99"/>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927099" y="3207123"/>
            <a:ext cx="1887055" cy="1592580"/>
            <a:chOff x="5927099" y="3207123"/>
            <a:chExt cx="1887055" cy="1592580"/>
          </a:xfrm>
        </p:grpSpPr>
        <p:sp>
          <p:nvSpPr>
            <p:cNvPr id="79" name="六边形 78"/>
            <p:cNvSpPr/>
            <p:nvPr/>
          </p:nvSpPr>
          <p:spPr>
            <a:xfrm>
              <a:off x="5927099" y="3207123"/>
              <a:ext cx="1887055" cy="1592580"/>
            </a:xfrm>
            <a:prstGeom prst="hexagon">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291627" y="3451750"/>
              <a:ext cx="1157999" cy="1103326"/>
            </a:xfrm>
            <a:prstGeom prst="rect">
              <a:avLst/>
            </a:prstGeom>
            <a:noFill/>
          </p:spPr>
          <p:txBody>
            <a:bodyPr wrap="square" rtlCol="0">
              <a:spAutoFit/>
            </a:bodyPr>
            <a:lstStyle/>
            <a:p>
              <a:pPr algn="ct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研究结论</a:t>
              </a:r>
            </a:p>
          </p:txBody>
        </p:sp>
      </p:grpSp>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23" presetClass="entr" presetSubtype="52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350" fill="hold"/>
                                        <p:tgtEl>
                                          <p:spTgt spid="3"/>
                                        </p:tgtEl>
                                        <p:attrNameLst>
                                          <p:attrName>ppt_w</p:attrName>
                                        </p:attrNameLst>
                                      </p:cBhvr>
                                      <p:tavLst>
                                        <p:tav tm="0">
                                          <p:val>
                                            <p:fltVal val="0"/>
                                          </p:val>
                                        </p:tav>
                                        <p:tav tm="100000">
                                          <p:val>
                                            <p:strVal val="#ppt_w"/>
                                          </p:val>
                                        </p:tav>
                                      </p:tavLst>
                                    </p:anim>
                                    <p:anim calcmode="lin" valueType="num">
                                      <p:cBhvr>
                                        <p:cTn id="16" dur="350" fill="hold"/>
                                        <p:tgtEl>
                                          <p:spTgt spid="3"/>
                                        </p:tgtEl>
                                        <p:attrNameLst>
                                          <p:attrName>ppt_h</p:attrName>
                                        </p:attrNameLst>
                                      </p:cBhvr>
                                      <p:tavLst>
                                        <p:tav tm="0">
                                          <p:val>
                                            <p:fltVal val="0"/>
                                          </p:val>
                                        </p:tav>
                                        <p:tav tm="100000">
                                          <p:val>
                                            <p:strVal val="#ppt_h"/>
                                          </p:val>
                                        </p:tav>
                                      </p:tavLst>
                                    </p:anim>
                                    <p:anim calcmode="lin" valueType="num">
                                      <p:cBhvr>
                                        <p:cTn id="17" dur="350" fill="hold"/>
                                        <p:tgtEl>
                                          <p:spTgt spid="3"/>
                                        </p:tgtEl>
                                        <p:attrNameLst>
                                          <p:attrName>ppt_x</p:attrName>
                                        </p:attrNameLst>
                                      </p:cBhvr>
                                      <p:tavLst>
                                        <p:tav tm="0">
                                          <p:val>
                                            <p:fltVal val="0.5"/>
                                          </p:val>
                                        </p:tav>
                                        <p:tav tm="100000">
                                          <p:val>
                                            <p:strVal val="#ppt_x"/>
                                          </p:val>
                                        </p:tav>
                                      </p:tavLst>
                                    </p:anim>
                                    <p:anim calcmode="lin" valueType="num">
                                      <p:cBhvr>
                                        <p:cTn id="18" dur="350" fill="hold"/>
                                        <p:tgtEl>
                                          <p:spTgt spid="3"/>
                                        </p:tgtEl>
                                        <p:attrNameLst>
                                          <p:attrName>ppt_y</p:attrName>
                                        </p:attrNameLst>
                                      </p:cBhvr>
                                      <p:tavLst>
                                        <p:tav tm="0">
                                          <p:val>
                                            <p:fltVal val="0.5"/>
                                          </p:val>
                                        </p:tav>
                                        <p:tav tm="100000">
                                          <p:val>
                                            <p:strVal val="#ppt_y"/>
                                          </p:val>
                                        </p:tav>
                                      </p:tavLst>
                                    </p:anim>
                                  </p:childTnLst>
                                </p:cTn>
                              </p:par>
                              <p:par>
                                <p:cTn id="19" presetID="2" presetClass="entr" presetSubtype="1" fill="hold" nodeType="withEffect">
                                  <p:stCondLst>
                                    <p:cond delay="750"/>
                                  </p:stCondLst>
                                  <p:childTnLst>
                                    <p:set>
                                      <p:cBhvr>
                                        <p:cTn id="20" dur="1" fill="hold">
                                          <p:stCondLst>
                                            <p:cond delay="0"/>
                                          </p:stCondLst>
                                        </p:cTn>
                                        <p:tgtEl>
                                          <p:spTgt spid="63"/>
                                        </p:tgtEl>
                                        <p:attrNameLst>
                                          <p:attrName>style.visibility</p:attrName>
                                        </p:attrNameLst>
                                      </p:cBhvr>
                                      <p:to>
                                        <p:strVal val="visible"/>
                                      </p:to>
                                    </p:set>
                                    <p:anim calcmode="lin" valueType="num">
                                      <p:cBhvr additive="base">
                                        <p:cTn id="21" dur="250" fill="hold"/>
                                        <p:tgtEl>
                                          <p:spTgt spid="63"/>
                                        </p:tgtEl>
                                        <p:attrNameLst>
                                          <p:attrName>ppt_x</p:attrName>
                                        </p:attrNameLst>
                                      </p:cBhvr>
                                      <p:tavLst>
                                        <p:tav tm="0">
                                          <p:val>
                                            <p:strVal val="#ppt_x"/>
                                          </p:val>
                                        </p:tav>
                                        <p:tav tm="100000">
                                          <p:val>
                                            <p:strVal val="#ppt_x"/>
                                          </p:val>
                                        </p:tav>
                                      </p:tavLst>
                                    </p:anim>
                                    <p:anim calcmode="lin" valueType="num">
                                      <p:cBhvr additive="base">
                                        <p:cTn id="22" dur="250" fill="hold"/>
                                        <p:tgtEl>
                                          <p:spTgt spid="6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2" presetClass="entr" presetSubtype="2" fill="hold" nodeType="afterEffect">
                                  <p:stCondLst>
                                    <p:cond delay="250"/>
                                  </p:stCondLst>
                                  <p:childTnLst>
                                    <p:set>
                                      <p:cBhvr>
                                        <p:cTn id="25" dur="1" fill="hold">
                                          <p:stCondLst>
                                            <p:cond delay="0"/>
                                          </p:stCondLst>
                                        </p:cTn>
                                        <p:tgtEl>
                                          <p:spTgt spid="57"/>
                                        </p:tgtEl>
                                        <p:attrNameLst>
                                          <p:attrName>style.visibility</p:attrName>
                                        </p:attrNameLst>
                                      </p:cBhvr>
                                      <p:to>
                                        <p:strVal val="visible"/>
                                      </p:to>
                                    </p:set>
                                    <p:animEffect transition="in" filter="wipe(right)">
                                      <p:cBhvr>
                                        <p:cTn id="26" dur="500"/>
                                        <p:tgtEl>
                                          <p:spTgt spid="57"/>
                                        </p:tgtEl>
                                      </p:cBhvr>
                                    </p:animEffect>
                                  </p:childTnLst>
                                </p:cTn>
                              </p:par>
                            </p:childTnLst>
                          </p:cTn>
                        </p:par>
                        <p:par>
                          <p:cTn id="27" fill="hold">
                            <p:stCondLst>
                              <p:cond delay="2250"/>
                            </p:stCondLst>
                            <p:childTnLst>
                              <p:par>
                                <p:cTn id="28" presetID="22" presetClass="entr" presetSubtype="2"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wipe(right)">
                                      <p:cBhvr>
                                        <p:cTn id="33" dur="500"/>
                                        <p:tgtEl>
                                          <p:spTgt spid="88"/>
                                        </p:tgtEl>
                                      </p:cBhvr>
                                    </p:animEffect>
                                  </p:childTnLst>
                                </p:cTn>
                              </p:par>
                            </p:childTnLst>
                          </p:cTn>
                        </p:par>
                        <p:par>
                          <p:cTn id="34" fill="hold">
                            <p:stCondLst>
                              <p:cond delay="2750"/>
                            </p:stCondLst>
                            <p:childTnLst>
                              <p:par>
                                <p:cTn id="35" presetID="2" presetClass="entr" presetSubtype="2" fill="hold" nodeType="afterEffect">
                                  <p:stCondLst>
                                    <p:cond delay="25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250" fill="hold"/>
                                        <p:tgtEl>
                                          <p:spTgt spid="60"/>
                                        </p:tgtEl>
                                        <p:attrNameLst>
                                          <p:attrName>ppt_x</p:attrName>
                                        </p:attrNameLst>
                                      </p:cBhvr>
                                      <p:tavLst>
                                        <p:tav tm="0">
                                          <p:val>
                                            <p:strVal val="1+#ppt_w/2"/>
                                          </p:val>
                                        </p:tav>
                                        <p:tav tm="100000">
                                          <p:val>
                                            <p:strVal val="#ppt_x"/>
                                          </p:val>
                                        </p:tav>
                                      </p:tavLst>
                                    </p:anim>
                                    <p:anim calcmode="lin" valueType="num">
                                      <p:cBhvr additive="base">
                                        <p:cTn id="38" dur="250" fill="hold"/>
                                        <p:tgtEl>
                                          <p:spTgt spid="60"/>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2" presetClass="entr" presetSubtype="8" fill="hold" nodeType="after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wipe(left)">
                                      <p:cBhvr>
                                        <p:cTn id="42" dur="500"/>
                                        <p:tgtEl>
                                          <p:spTgt spid="99"/>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wipe(left)">
                                      <p:cBhvr>
                                        <p:cTn id="46" dur="500"/>
                                        <p:tgtEl>
                                          <p:spTgt spid="9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wipe(left)">
                                      <p:cBhvr>
                                        <p:cTn id="49" dur="500"/>
                                        <p:tgtEl>
                                          <p:spTgt spid="94"/>
                                        </p:tgtEl>
                                      </p:cBhvr>
                                    </p:animEffect>
                                  </p:childTnLst>
                                </p:cTn>
                              </p:par>
                            </p:childTnLst>
                          </p:cTn>
                        </p:par>
                        <p:par>
                          <p:cTn id="50" fill="hold">
                            <p:stCondLst>
                              <p:cond delay="4500"/>
                            </p:stCondLst>
                            <p:childTnLst>
                              <p:par>
                                <p:cTn id="51" presetID="2" presetClass="entr" presetSubtype="2" fill="hold" nodeType="afterEffect">
                                  <p:stCondLst>
                                    <p:cond delay="25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250" fill="hold"/>
                                        <p:tgtEl>
                                          <p:spTgt spid="66"/>
                                        </p:tgtEl>
                                        <p:attrNameLst>
                                          <p:attrName>ppt_x</p:attrName>
                                        </p:attrNameLst>
                                      </p:cBhvr>
                                      <p:tavLst>
                                        <p:tav tm="0">
                                          <p:val>
                                            <p:strVal val="1+#ppt_w/2"/>
                                          </p:val>
                                        </p:tav>
                                        <p:tav tm="100000">
                                          <p:val>
                                            <p:strVal val="#ppt_x"/>
                                          </p:val>
                                        </p:tav>
                                      </p:tavLst>
                                    </p:anim>
                                    <p:anim calcmode="lin" valueType="num">
                                      <p:cBhvr additive="base">
                                        <p:cTn id="54" dur="250" fill="hold"/>
                                        <p:tgtEl>
                                          <p:spTgt spid="66"/>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2" presetClass="entr" presetSubtype="8" fill="hold"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left)">
                                      <p:cBhvr>
                                        <p:cTn id="58" dur="500"/>
                                        <p:tgtEl>
                                          <p:spTgt spid="53"/>
                                        </p:tgtEl>
                                      </p:cBhvr>
                                    </p:animEffect>
                                  </p:childTnLst>
                                </p:cTn>
                              </p:par>
                            </p:childTnLst>
                          </p:cTn>
                        </p:par>
                        <p:par>
                          <p:cTn id="59" fill="hold">
                            <p:stCondLst>
                              <p:cond delay="5750"/>
                            </p:stCondLst>
                            <p:childTnLst>
                              <p:par>
                                <p:cTn id="60" presetID="22" presetClass="entr" presetSubtype="8" fill="hold" grpId="0" nodeType="after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wipe(left)">
                                      <p:cBhvr>
                                        <p:cTn id="62" dur="500"/>
                                        <p:tgtEl>
                                          <p:spTgt spid="9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96"/>
                                        </p:tgtEl>
                                        <p:attrNameLst>
                                          <p:attrName>style.visibility</p:attrName>
                                        </p:attrNameLst>
                                      </p:cBhvr>
                                      <p:to>
                                        <p:strVal val="visible"/>
                                      </p:to>
                                    </p:set>
                                    <p:animEffect transition="in" filter="wipe(left)">
                                      <p:cBhvr>
                                        <p:cTn id="65" dur="500"/>
                                        <p:tgtEl>
                                          <p:spTgt spid="96"/>
                                        </p:tgtEl>
                                      </p:cBhvr>
                                    </p:animEffect>
                                  </p:childTnLst>
                                </p:cTn>
                              </p:par>
                            </p:childTnLst>
                          </p:cTn>
                        </p:par>
                        <p:par>
                          <p:cTn id="66" fill="hold">
                            <p:stCondLst>
                              <p:cond delay="6250"/>
                            </p:stCondLst>
                            <p:childTnLst>
                              <p:par>
                                <p:cTn id="67" presetID="2" presetClass="entr" presetSubtype="4" fill="hold" nodeType="afterEffect">
                                  <p:stCondLst>
                                    <p:cond delay="250"/>
                                  </p:stCondLst>
                                  <p:childTnLst>
                                    <p:set>
                                      <p:cBhvr>
                                        <p:cTn id="68" dur="1" fill="hold">
                                          <p:stCondLst>
                                            <p:cond delay="0"/>
                                          </p:stCondLst>
                                        </p:cTn>
                                        <p:tgtEl>
                                          <p:spTgt spid="75"/>
                                        </p:tgtEl>
                                        <p:attrNameLst>
                                          <p:attrName>style.visibility</p:attrName>
                                        </p:attrNameLst>
                                      </p:cBhvr>
                                      <p:to>
                                        <p:strVal val="visible"/>
                                      </p:to>
                                    </p:set>
                                    <p:anim calcmode="lin" valueType="num">
                                      <p:cBhvr additive="base">
                                        <p:cTn id="69" dur="250" fill="hold"/>
                                        <p:tgtEl>
                                          <p:spTgt spid="75"/>
                                        </p:tgtEl>
                                        <p:attrNameLst>
                                          <p:attrName>ppt_x</p:attrName>
                                        </p:attrNameLst>
                                      </p:cBhvr>
                                      <p:tavLst>
                                        <p:tav tm="0">
                                          <p:val>
                                            <p:strVal val="#ppt_x"/>
                                          </p:val>
                                        </p:tav>
                                        <p:tav tm="100000">
                                          <p:val>
                                            <p:strVal val="#ppt_x"/>
                                          </p:val>
                                        </p:tav>
                                      </p:tavLst>
                                    </p:anim>
                                    <p:anim calcmode="lin" valueType="num">
                                      <p:cBhvr additive="base">
                                        <p:cTn id="70" dur="250" fill="hold"/>
                                        <p:tgtEl>
                                          <p:spTgt spid="75"/>
                                        </p:tgtEl>
                                        <p:attrNameLst>
                                          <p:attrName>ppt_y</p:attrName>
                                        </p:attrNameLst>
                                      </p:cBhvr>
                                      <p:tavLst>
                                        <p:tav tm="0">
                                          <p:val>
                                            <p:strVal val="1+#ppt_h/2"/>
                                          </p:val>
                                        </p:tav>
                                        <p:tav tm="100000">
                                          <p:val>
                                            <p:strVal val="#ppt_y"/>
                                          </p:val>
                                        </p:tav>
                                      </p:tavLst>
                                    </p:anim>
                                  </p:childTnLst>
                                </p:cTn>
                              </p:par>
                            </p:childTnLst>
                          </p:cTn>
                        </p:par>
                        <p:par>
                          <p:cTn id="71" fill="hold">
                            <p:stCondLst>
                              <p:cond delay="7000"/>
                            </p:stCondLst>
                            <p:childTnLst>
                              <p:par>
                                <p:cTn id="72" presetID="22" presetClass="entr" presetSubtype="8"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childTnLst>
                          </p:cTn>
                        </p:par>
                        <p:par>
                          <p:cTn id="75" fill="hold">
                            <p:stCondLst>
                              <p:cond delay="7500"/>
                            </p:stCondLst>
                            <p:childTnLst>
                              <p:par>
                                <p:cTn id="76" presetID="22" presetClass="entr" presetSubtype="8" fill="hold" grpId="0" nodeType="after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wipe(left)">
                                      <p:cBhvr>
                                        <p:cTn id="78" dur="500"/>
                                        <p:tgtEl>
                                          <p:spTgt spid="9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wipe(left)">
                                      <p:cBhvr>
                                        <p:cTn id="81" dur="500"/>
                                        <p:tgtEl>
                                          <p:spTgt spid="98"/>
                                        </p:tgtEl>
                                      </p:cBhvr>
                                    </p:animEffect>
                                  </p:childTnLst>
                                </p:cTn>
                              </p:par>
                            </p:childTnLst>
                          </p:cTn>
                        </p:par>
                        <p:par>
                          <p:cTn id="82" fill="hold">
                            <p:stCondLst>
                              <p:cond delay="8000"/>
                            </p:stCondLst>
                            <p:childTnLst>
                              <p:par>
                                <p:cTn id="83" presetID="2" presetClass="entr" presetSubtype="8" fill="hold" nodeType="afterEffect">
                                  <p:stCondLst>
                                    <p:cond delay="250"/>
                                  </p:stCondLst>
                                  <p:childTnLst>
                                    <p:set>
                                      <p:cBhvr>
                                        <p:cTn id="84" dur="1" fill="hold">
                                          <p:stCondLst>
                                            <p:cond delay="0"/>
                                          </p:stCondLst>
                                        </p:cTn>
                                        <p:tgtEl>
                                          <p:spTgt spid="69"/>
                                        </p:tgtEl>
                                        <p:attrNameLst>
                                          <p:attrName>style.visibility</p:attrName>
                                        </p:attrNameLst>
                                      </p:cBhvr>
                                      <p:to>
                                        <p:strVal val="visible"/>
                                      </p:to>
                                    </p:set>
                                    <p:anim calcmode="lin" valueType="num">
                                      <p:cBhvr additive="base">
                                        <p:cTn id="85" dur="250" fill="hold"/>
                                        <p:tgtEl>
                                          <p:spTgt spid="69"/>
                                        </p:tgtEl>
                                        <p:attrNameLst>
                                          <p:attrName>ppt_x</p:attrName>
                                        </p:attrNameLst>
                                      </p:cBhvr>
                                      <p:tavLst>
                                        <p:tav tm="0">
                                          <p:val>
                                            <p:strVal val="0-#ppt_w/2"/>
                                          </p:val>
                                        </p:tav>
                                        <p:tav tm="100000">
                                          <p:val>
                                            <p:strVal val="#ppt_x"/>
                                          </p:val>
                                        </p:tav>
                                      </p:tavLst>
                                    </p:anim>
                                    <p:anim calcmode="lin" valueType="num">
                                      <p:cBhvr additive="base">
                                        <p:cTn id="86" dur="250" fill="hold"/>
                                        <p:tgtEl>
                                          <p:spTgt spid="69"/>
                                        </p:tgtEl>
                                        <p:attrNameLst>
                                          <p:attrName>ppt_y</p:attrName>
                                        </p:attrNameLst>
                                      </p:cBhvr>
                                      <p:tavLst>
                                        <p:tav tm="0">
                                          <p:val>
                                            <p:strVal val="#ppt_y"/>
                                          </p:val>
                                        </p:tav>
                                        <p:tav tm="100000">
                                          <p:val>
                                            <p:strVal val="#ppt_y"/>
                                          </p:val>
                                        </p:tav>
                                      </p:tavLst>
                                    </p:anim>
                                  </p:childTnLst>
                                </p:cTn>
                              </p:par>
                            </p:childTnLst>
                          </p:cTn>
                        </p:par>
                        <p:par>
                          <p:cTn id="87" fill="hold">
                            <p:stCondLst>
                              <p:cond delay="8750"/>
                            </p:stCondLst>
                            <p:childTnLst>
                              <p:par>
                                <p:cTn id="88" presetID="22" presetClass="entr" presetSubtype="2" fill="hold"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right)">
                                      <p:cBhvr>
                                        <p:cTn id="90" dur="250"/>
                                        <p:tgtEl>
                                          <p:spTgt spid="55"/>
                                        </p:tgtEl>
                                      </p:cBhvr>
                                    </p:animEffect>
                                  </p:childTnLst>
                                </p:cTn>
                              </p:par>
                            </p:childTnLst>
                          </p:cTn>
                        </p:par>
                        <p:par>
                          <p:cTn id="91" fill="hold">
                            <p:stCondLst>
                              <p:cond delay="9250"/>
                            </p:stCondLst>
                            <p:childTnLst>
                              <p:par>
                                <p:cTn id="92" presetID="22" presetClass="entr" presetSubtype="2" fill="hold" grpId="0" nodeType="after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wipe(right)">
                                      <p:cBhvr>
                                        <p:cTn id="94" dur="500"/>
                                        <p:tgtEl>
                                          <p:spTgt spid="91"/>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wipe(right)">
                                      <p:cBhvr>
                                        <p:cTn id="97" dur="500"/>
                                        <p:tgtEl>
                                          <p:spTgt spid="92"/>
                                        </p:tgtEl>
                                      </p:cBhvr>
                                    </p:animEffect>
                                  </p:childTnLst>
                                </p:cTn>
                              </p:par>
                            </p:childTnLst>
                          </p:cTn>
                        </p:par>
                        <p:par>
                          <p:cTn id="98" fill="hold">
                            <p:stCondLst>
                              <p:cond delay="9750"/>
                            </p:stCondLst>
                            <p:childTnLst>
                              <p:par>
                                <p:cTn id="99" presetID="2" presetClass="entr" presetSubtype="8" fill="hold" nodeType="afterEffect">
                                  <p:stCondLst>
                                    <p:cond delay="250"/>
                                  </p:stCondLst>
                                  <p:childTnLst>
                                    <p:set>
                                      <p:cBhvr>
                                        <p:cTn id="100" dur="1" fill="hold">
                                          <p:stCondLst>
                                            <p:cond delay="0"/>
                                          </p:stCondLst>
                                        </p:cTn>
                                        <p:tgtEl>
                                          <p:spTgt spid="72"/>
                                        </p:tgtEl>
                                        <p:attrNameLst>
                                          <p:attrName>style.visibility</p:attrName>
                                        </p:attrNameLst>
                                      </p:cBhvr>
                                      <p:to>
                                        <p:strVal val="visible"/>
                                      </p:to>
                                    </p:set>
                                    <p:anim calcmode="lin" valueType="num">
                                      <p:cBhvr additive="base">
                                        <p:cTn id="101" dur="250" fill="hold"/>
                                        <p:tgtEl>
                                          <p:spTgt spid="72"/>
                                        </p:tgtEl>
                                        <p:attrNameLst>
                                          <p:attrName>ppt_x</p:attrName>
                                        </p:attrNameLst>
                                      </p:cBhvr>
                                      <p:tavLst>
                                        <p:tav tm="0">
                                          <p:val>
                                            <p:strVal val="0-#ppt_w/2"/>
                                          </p:val>
                                        </p:tav>
                                        <p:tav tm="100000">
                                          <p:val>
                                            <p:strVal val="#ppt_x"/>
                                          </p:val>
                                        </p:tav>
                                      </p:tavLst>
                                    </p:anim>
                                    <p:anim calcmode="lin" valueType="num">
                                      <p:cBhvr additive="base">
                                        <p:cTn id="102" dur="250" fill="hold"/>
                                        <p:tgtEl>
                                          <p:spTgt spid="72"/>
                                        </p:tgtEl>
                                        <p:attrNameLst>
                                          <p:attrName>ppt_y</p:attrName>
                                        </p:attrNameLst>
                                      </p:cBhvr>
                                      <p:tavLst>
                                        <p:tav tm="0">
                                          <p:val>
                                            <p:strVal val="#ppt_y"/>
                                          </p:val>
                                        </p:tav>
                                        <p:tav tm="100000">
                                          <p:val>
                                            <p:strVal val="#ppt_y"/>
                                          </p:val>
                                        </p:tav>
                                      </p:tavLst>
                                    </p:anim>
                                  </p:childTnLst>
                                </p:cTn>
                              </p:par>
                            </p:childTnLst>
                          </p:cTn>
                        </p:par>
                        <p:par>
                          <p:cTn id="103" fill="hold">
                            <p:stCondLst>
                              <p:cond delay="10500"/>
                            </p:stCondLst>
                            <p:childTnLst>
                              <p:par>
                                <p:cTn id="104" presetID="22" presetClass="entr" presetSubtype="2" fill="hold" nodeType="after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right)">
                                      <p:cBhvr>
                                        <p:cTn id="106" dur="250"/>
                                        <p:tgtEl>
                                          <p:spTgt spid="56"/>
                                        </p:tgtEl>
                                      </p:cBhvr>
                                    </p:animEffect>
                                  </p:childTnLst>
                                </p:cTn>
                              </p:par>
                            </p:childTnLst>
                          </p:cTn>
                        </p:par>
                        <p:par>
                          <p:cTn id="107" fill="hold">
                            <p:stCondLst>
                              <p:cond delay="11000"/>
                            </p:stCondLst>
                            <p:childTnLst>
                              <p:par>
                                <p:cTn id="108" presetID="22" presetClass="entr" presetSubtype="2" fill="hold" grpId="0" nodeType="afterEffect">
                                  <p:stCondLst>
                                    <p:cond delay="0"/>
                                  </p:stCondLst>
                                  <p:childTnLst>
                                    <p:set>
                                      <p:cBhvr>
                                        <p:cTn id="109" dur="1" fill="hold">
                                          <p:stCondLst>
                                            <p:cond delay="0"/>
                                          </p:stCondLst>
                                        </p:cTn>
                                        <p:tgtEl>
                                          <p:spTgt spid="89"/>
                                        </p:tgtEl>
                                        <p:attrNameLst>
                                          <p:attrName>style.visibility</p:attrName>
                                        </p:attrNameLst>
                                      </p:cBhvr>
                                      <p:to>
                                        <p:strVal val="visible"/>
                                      </p:to>
                                    </p:set>
                                    <p:animEffect transition="in" filter="wipe(right)">
                                      <p:cBhvr>
                                        <p:cTn id="110" dur="500"/>
                                        <p:tgtEl>
                                          <p:spTgt spid="89"/>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90"/>
                                        </p:tgtEl>
                                        <p:attrNameLst>
                                          <p:attrName>style.visibility</p:attrName>
                                        </p:attrNameLst>
                                      </p:cBhvr>
                                      <p:to>
                                        <p:strVal val="visible"/>
                                      </p:to>
                                    </p:set>
                                    <p:animEffect transition="in" filter="wipe(right)">
                                      <p:cBhvr>
                                        <p:cTn id="11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7" grpId="0"/>
      <p:bldP spid="88" grpId="0"/>
      <p:bldP spid="89" grpId="0"/>
      <p:bldP spid="90" grpId="0"/>
      <p:bldP spid="91" grpId="0"/>
      <p:bldP spid="92" grpId="0"/>
      <p:bldP spid="93" grpId="0"/>
      <p:bldP spid="94" grpId="0"/>
      <p:bldP spid="95" grpId="0"/>
      <p:bldP spid="96" grpId="0"/>
      <p:bldP spid="97" grpId="0"/>
      <p:bldP spid="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56605" y="2465347"/>
            <a:ext cx="1107996" cy="369332"/>
          </a:xfrm>
          <a:prstGeom prst="rect">
            <a:avLst/>
          </a:prstGeom>
        </p:spPr>
        <p:txBody>
          <a:bodyPr wrap="none">
            <a:spAutoFit/>
          </a:bodyPr>
          <a:lstStyle/>
          <a:p>
            <a:pPr algn="ctr">
              <a:spcAft>
                <a:spcPts val="0"/>
              </a:spcAft>
              <a:defRPr/>
            </a:pP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项目内容</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3564304" y="2465345"/>
            <a:ext cx="1107997" cy="646331"/>
          </a:xfrm>
          <a:prstGeom prst="rect">
            <a:avLst/>
          </a:prstGeom>
        </p:spPr>
        <p:txBody>
          <a:bodyPr wrap="none">
            <a:spAutoFit/>
          </a:bodyPr>
          <a:lstStyle/>
          <a:p>
            <a:pPr algn="ctr">
              <a:spcAft>
                <a:spcPts val="0"/>
              </a:spcAft>
              <a:defRPr/>
            </a:pP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项目方法</a:t>
            </a:r>
            <a:endParaRPr lang="en-US"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与思路</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5356509" y="2465347"/>
            <a:ext cx="1124219" cy="646331"/>
          </a:xfrm>
          <a:prstGeom prst="rect">
            <a:avLst/>
          </a:prstGeom>
        </p:spPr>
        <p:txBody>
          <a:bodyPr wrap="none">
            <a:spAutoFit/>
          </a:bodyPr>
          <a:lstStyle/>
          <a:p>
            <a:pPr algn="ctr">
              <a:spcAft>
                <a:spcPts val="0"/>
              </a:spcAft>
              <a:defRPr/>
            </a:pP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关键技术</a:t>
            </a:r>
            <a:endParaRPr lang="en-US"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难点</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7204796" y="2465347"/>
            <a:ext cx="1107996" cy="646331"/>
          </a:xfrm>
          <a:prstGeom prst="rect">
            <a:avLst/>
          </a:prstGeom>
        </p:spPr>
        <p:txBody>
          <a:bodyPr wrap="none">
            <a:spAutoFit/>
          </a:bodyPr>
          <a:lstStyle/>
          <a:p>
            <a:pPr algn="ctr">
              <a:spcAft>
                <a:spcPts val="0"/>
              </a:spcAft>
              <a:defRPr/>
            </a:pP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项目成果</a:t>
            </a:r>
            <a:endParaRPr lang="en-US"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及感受</a:t>
            </a:r>
            <a:endParaRPr lang="en-US"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9096902" y="2465347"/>
            <a:ext cx="1107996" cy="369332"/>
          </a:xfrm>
          <a:prstGeom prst="rect">
            <a:avLst/>
          </a:prstGeom>
        </p:spPr>
        <p:txBody>
          <a:bodyPr wrap="none">
            <a:spAutoFit/>
          </a:bodyPr>
          <a:lstStyle/>
          <a:p>
            <a:pPr algn="ctr">
              <a:spcAft>
                <a:spcPts val="0"/>
              </a:spcAft>
              <a:defRPr/>
            </a:pP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项目总结</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59"/>
          <p:cNvSpPr txBox="1">
            <a:spLocks noChangeArrowheads="1"/>
          </p:cNvSpPr>
          <p:nvPr/>
        </p:nvSpPr>
        <p:spPr bwMode="auto">
          <a:xfrm flipH="1">
            <a:off x="4439816" y="5338288"/>
            <a:ext cx="3312368" cy="64633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600" b="1" kern="0" dirty="0">
                <a:solidFill>
                  <a:schemeClr val="bg1">
                    <a:lumMod val="85000"/>
                  </a:schemeClr>
                </a:solidFill>
                <a:latin typeface="微软雅黑" panose="020B0503020204020204" pitchFamily="34" charset="-122"/>
                <a:ea typeface="微软雅黑" panose="020B0503020204020204" pitchFamily="34" charset="-122"/>
              </a:rPr>
              <a:t>目录 </a:t>
            </a:r>
            <a:r>
              <a:rPr lang="en-US" altLang="zh-CN" sz="3600" b="1" kern="0" dirty="0">
                <a:solidFill>
                  <a:schemeClr val="bg1">
                    <a:lumMod val="85000"/>
                  </a:schemeClr>
                </a:solidFill>
                <a:latin typeface="微软雅黑" panose="020B0503020204020204" pitchFamily="34" charset="-122"/>
                <a:ea typeface="微软雅黑" panose="020B0503020204020204" pitchFamily="34" charset="-122"/>
              </a:rPr>
              <a:t>/ </a:t>
            </a:r>
            <a:r>
              <a:rPr lang="en-US" altLang="zh-CN" sz="2400" kern="0" dirty="0">
                <a:solidFill>
                  <a:schemeClr val="bg1">
                    <a:lumMod val="8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85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816562" y="1445477"/>
            <a:ext cx="988080" cy="851793"/>
            <a:chOff x="1816562" y="1445477"/>
            <a:chExt cx="988080" cy="851793"/>
          </a:xfrm>
        </p:grpSpPr>
        <p:sp>
          <p:nvSpPr>
            <p:cNvPr id="39" name="等腰三角形 38"/>
            <p:cNvSpPr/>
            <p:nvPr/>
          </p:nvSpPr>
          <p:spPr>
            <a:xfrm>
              <a:off x="1816562" y="1445477"/>
              <a:ext cx="988080" cy="8517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2104455" y="1712494"/>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1</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3" name="组合 2"/>
          <p:cNvGrpSpPr/>
          <p:nvPr/>
        </p:nvGrpSpPr>
        <p:grpSpPr>
          <a:xfrm>
            <a:off x="3629730" y="1445475"/>
            <a:ext cx="988080" cy="851793"/>
            <a:chOff x="3397245" y="1445477"/>
            <a:chExt cx="988080" cy="851793"/>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36"/>
            <p:cNvSpPr txBox="1"/>
            <p:nvPr/>
          </p:nvSpPr>
          <p:spPr>
            <a:xfrm>
              <a:off x="3679671" y="1712494"/>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2</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4" name="组合 3"/>
          <p:cNvGrpSpPr/>
          <p:nvPr/>
        </p:nvGrpSpPr>
        <p:grpSpPr>
          <a:xfrm>
            <a:off x="5430047" y="1445477"/>
            <a:ext cx="988080" cy="851793"/>
            <a:chOff x="4977928" y="1445477"/>
            <a:chExt cx="988080" cy="851793"/>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265821" y="1712493"/>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3</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5" name="组合 4"/>
          <p:cNvGrpSpPr/>
          <p:nvPr/>
        </p:nvGrpSpPr>
        <p:grpSpPr>
          <a:xfrm>
            <a:off x="7264756" y="1445477"/>
            <a:ext cx="988080" cy="851793"/>
            <a:chOff x="6558611" y="1445477"/>
            <a:chExt cx="988080" cy="851793"/>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846504" y="1712493"/>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4</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7" name="组合 6"/>
          <p:cNvGrpSpPr/>
          <p:nvPr/>
        </p:nvGrpSpPr>
        <p:grpSpPr>
          <a:xfrm>
            <a:off x="9099465" y="1445477"/>
            <a:ext cx="988080" cy="851793"/>
            <a:chOff x="8139294" y="1445477"/>
            <a:chExt cx="988080" cy="851793"/>
          </a:xfrm>
        </p:grpSpPr>
        <p:sp>
          <p:nvSpPr>
            <p:cNvPr id="44" name="等腰三角形 43"/>
            <p:cNvSpPr/>
            <p:nvPr/>
          </p:nvSpPr>
          <p:spPr>
            <a:xfrm>
              <a:off x="8139294" y="1445477"/>
              <a:ext cx="988080" cy="851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文本框 25"/>
            <p:cNvSpPr txBox="1"/>
            <p:nvPr/>
          </p:nvSpPr>
          <p:spPr>
            <a:xfrm>
              <a:off x="8427187" y="1712493"/>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5</a:t>
              </a:r>
              <a:endParaRPr lang="zh-CN" altLang="en-US" sz="3200" dirty="0">
                <a:solidFill>
                  <a:schemeClr val="bg1"/>
                </a:solidFill>
                <a:latin typeface="Arial" panose="020B0604020202020204" pitchFamily="34" charset="0"/>
                <a:cs typeface="Arial" panose="020B0604020202020204" pitchFamily="34" charset="0"/>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56" presetClass="path" presetSubtype="0" accel="50000" decel="50000" fill="hold" nodeType="withEffect">
                                  <p:stCondLst>
                                    <p:cond delay="0"/>
                                  </p:stCondLst>
                                  <p:childTnLst>
                                    <p:animMotion origin="layout" path="M -0.03737 0.0412 L 2.5E-6 2.59259E-6 " pathEditMode="relative" rAng="0" ptsTypes="AA">
                                      <p:cBhvr>
                                        <p:cTn id="26" dur="700" fill="hold"/>
                                        <p:tgtEl>
                                          <p:spTgt spid="15"/>
                                        </p:tgtEl>
                                        <p:attrNameLst>
                                          <p:attrName>ppt_x</p:attrName>
                                          <p:attrName>ppt_y</p:attrName>
                                        </p:attrNameLst>
                                      </p:cBhvr>
                                      <p:rCtr x="1862" y="-2060"/>
                                    </p:animMotion>
                                  </p:childTnLst>
                                </p:cTn>
                              </p:par>
                              <p:par>
                                <p:cTn id="27" presetID="10"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56" presetClass="path" presetSubtype="0" accel="50000" decel="50000" fill="hold" nodeType="withEffect">
                                  <p:stCondLst>
                                    <p:cond delay="250"/>
                                  </p:stCondLst>
                                  <p:childTnLst>
                                    <p:animMotion origin="layout" path="M -0.03737 0.0412 L 2.5E-6 2.59259E-6 " pathEditMode="relative" rAng="0" ptsTypes="AA">
                                      <p:cBhvr>
                                        <p:cTn id="31" dur="700" fill="hold"/>
                                        <p:tgtEl>
                                          <p:spTgt spid="3"/>
                                        </p:tgtEl>
                                        <p:attrNameLst>
                                          <p:attrName>ppt_x</p:attrName>
                                          <p:attrName>ppt_y</p:attrName>
                                        </p:attrNameLst>
                                      </p:cBhvr>
                                      <p:rCtr x="1862" y="-2060"/>
                                    </p:animMotion>
                                  </p:childTnLst>
                                </p:cTn>
                              </p:par>
                              <p:par>
                                <p:cTn id="32" presetID="10" presetClass="entr" presetSubtype="0" fill="hold"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56" presetClass="path" presetSubtype="0" accel="50000" decel="50000" fill="hold" nodeType="withEffect">
                                  <p:stCondLst>
                                    <p:cond delay="500"/>
                                  </p:stCondLst>
                                  <p:childTnLst>
                                    <p:animMotion origin="layout" path="M -0.03737 0.0412 L 2.5E-6 2.59259E-6 " pathEditMode="relative" rAng="0" ptsTypes="AA">
                                      <p:cBhvr>
                                        <p:cTn id="36" dur="700" fill="hold"/>
                                        <p:tgtEl>
                                          <p:spTgt spid="4"/>
                                        </p:tgtEl>
                                        <p:attrNameLst>
                                          <p:attrName>ppt_x</p:attrName>
                                          <p:attrName>ppt_y</p:attrName>
                                        </p:attrNameLst>
                                      </p:cBhvr>
                                      <p:rCtr x="1862" y="-2060"/>
                                    </p:animMotion>
                                  </p:childTnLst>
                                </p:cTn>
                              </p:par>
                              <p:par>
                                <p:cTn id="37" presetID="10" presetClass="entr" presetSubtype="0" fill="hold" nodeType="withEffect">
                                  <p:stCondLst>
                                    <p:cond delay="5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56" presetClass="path" presetSubtype="0" accel="50000" decel="50000" fill="hold" nodeType="withEffect">
                                  <p:stCondLst>
                                    <p:cond delay="500"/>
                                  </p:stCondLst>
                                  <p:childTnLst>
                                    <p:animMotion origin="layout" path="M -0.03737 0.0412 L 2.5E-6 2.59259E-6 " pathEditMode="relative" rAng="0" ptsTypes="AA">
                                      <p:cBhvr>
                                        <p:cTn id="41" dur="700" fill="hold"/>
                                        <p:tgtEl>
                                          <p:spTgt spid="5"/>
                                        </p:tgtEl>
                                        <p:attrNameLst>
                                          <p:attrName>ppt_x</p:attrName>
                                          <p:attrName>ppt_y</p:attrName>
                                        </p:attrNameLst>
                                      </p:cBhvr>
                                      <p:rCtr x="1862" y="-2060"/>
                                    </p:animMotion>
                                  </p:childTnLst>
                                </p:cTn>
                              </p:par>
                              <p:par>
                                <p:cTn id="42" presetID="10" presetClass="entr" presetSubtype="0" fill="hold" nodeType="withEffect">
                                  <p:stCondLst>
                                    <p:cond delay="75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childTnLst>
                                </p:cTn>
                              </p:par>
                              <p:par>
                                <p:cTn id="45" presetID="56" presetClass="path" presetSubtype="0" accel="50000" decel="50000" fill="hold" nodeType="withEffect">
                                  <p:stCondLst>
                                    <p:cond delay="750"/>
                                  </p:stCondLst>
                                  <p:childTnLst>
                                    <p:animMotion origin="layout" path="M -0.03737 0.0412 L 2.5E-6 2.59259E-6 " pathEditMode="relative" rAng="0" ptsTypes="AA">
                                      <p:cBhvr>
                                        <p:cTn id="46" dur="700" fill="hold"/>
                                        <p:tgtEl>
                                          <p:spTgt spid="7"/>
                                        </p:tgtEl>
                                        <p:attrNameLst>
                                          <p:attrName>ppt_x</p:attrName>
                                          <p:attrName>ppt_y</p:attrName>
                                        </p:attrNameLst>
                                      </p:cBhvr>
                                      <p:rCtr x="1862" y="-2060"/>
                                    </p:animMotion>
                                  </p:childTnLst>
                                </p:cTn>
                              </p:par>
                            </p:childTnLst>
                          </p:cTn>
                        </p:par>
                        <p:par>
                          <p:cTn id="47" fill="hold">
                            <p:stCondLst>
                              <p:cond delay="2750"/>
                            </p:stCondLst>
                            <p:childTnLst>
                              <p:par>
                                <p:cTn id="48" presetID="22" presetClass="entr" presetSubtype="8"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200"/>
                                        <p:tgtEl>
                                          <p:spTgt spid="6"/>
                                        </p:tgtEl>
                                      </p:cBhvr>
                                    </p:animEffect>
                                  </p:childTnLst>
                                </p:cTn>
                              </p:par>
                            </p:childTnLst>
                          </p:cTn>
                        </p:par>
                        <p:par>
                          <p:cTn id="51" fill="hold">
                            <p:stCondLst>
                              <p:cond delay="295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200"/>
                                        <p:tgtEl>
                                          <p:spTgt spid="8"/>
                                        </p:tgtEl>
                                      </p:cBhvr>
                                    </p:animEffect>
                                  </p:childTnLst>
                                </p:cTn>
                              </p:par>
                            </p:childTnLst>
                          </p:cTn>
                        </p:par>
                        <p:par>
                          <p:cTn id="55" fill="hold">
                            <p:stCondLst>
                              <p:cond delay="315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200"/>
                                        <p:tgtEl>
                                          <p:spTgt spid="10"/>
                                        </p:tgtEl>
                                      </p:cBhvr>
                                    </p:animEffect>
                                  </p:childTnLst>
                                </p:cTn>
                              </p:par>
                            </p:childTnLst>
                          </p:cTn>
                        </p:par>
                        <p:par>
                          <p:cTn id="59" fill="hold">
                            <p:stCondLst>
                              <p:cond delay="335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200"/>
                                        <p:tgtEl>
                                          <p:spTgt spid="12"/>
                                        </p:tgtEl>
                                      </p:cBhvr>
                                    </p:animEffect>
                                  </p:childTnLst>
                                </p:cTn>
                              </p:par>
                            </p:childTnLst>
                          </p:cTn>
                        </p:par>
                        <p:par>
                          <p:cTn id="63" fill="hold">
                            <p:stCondLst>
                              <p:cond delay="3550"/>
                            </p:stCondLst>
                            <p:childTnLst>
                              <p:par>
                                <p:cTn id="64" presetID="22" presetClass="entr" presetSubtype="8"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参考书籍</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5" name="组合 14"/>
          <p:cNvGrpSpPr/>
          <p:nvPr/>
        </p:nvGrpSpPr>
        <p:grpSpPr>
          <a:xfrm>
            <a:off x="5334856" y="570216"/>
            <a:ext cx="263341" cy="395013"/>
            <a:chOff x="5284519" y="1508166"/>
            <a:chExt cx="213756" cy="427512"/>
          </a:xfrm>
        </p:grpSpPr>
        <p:cxnSp>
          <p:nvCxnSpPr>
            <p:cNvPr id="16" name="直接连接符 15"/>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796224" y="4853707"/>
            <a:ext cx="838200" cy="838200"/>
            <a:chOff x="8799095" y="1876644"/>
            <a:chExt cx="838200" cy="838200"/>
          </a:xfrm>
        </p:grpSpPr>
        <p:sp>
          <p:nvSpPr>
            <p:cNvPr id="52" name="Rounded Rectangle 13"/>
            <p:cNvSpPr/>
            <p:nvPr/>
          </p:nvSpPr>
          <p:spPr>
            <a:xfrm>
              <a:off x="8799095" y="1876644"/>
              <a:ext cx="838200" cy="838200"/>
            </a:xfrm>
            <a:prstGeom prst="round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4"/>
            <p:cNvSpPr>
              <a:spLocks noEditPoints="1"/>
            </p:cNvSpPr>
            <p:nvPr/>
          </p:nvSpPr>
          <p:spPr bwMode="auto">
            <a:xfrm>
              <a:off x="9017284" y="2097329"/>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grpSp>
        <p:nvGrpSpPr>
          <p:cNvPr id="4" name="组合 3"/>
          <p:cNvGrpSpPr/>
          <p:nvPr/>
        </p:nvGrpSpPr>
        <p:grpSpPr>
          <a:xfrm>
            <a:off x="7036513" y="1795986"/>
            <a:ext cx="838200" cy="838200"/>
            <a:chOff x="6226075" y="1876644"/>
            <a:chExt cx="838200" cy="838200"/>
          </a:xfrm>
        </p:grpSpPr>
        <p:sp>
          <p:nvSpPr>
            <p:cNvPr id="51" name="Rounded Rectangle 11"/>
            <p:cNvSpPr/>
            <p:nvPr/>
          </p:nvSpPr>
          <p:spPr>
            <a:xfrm>
              <a:off x="6226075" y="1876644"/>
              <a:ext cx="838200" cy="838200"/>
            </a:xfrm>
            <a:prstGeom prst="round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4"/>
            <p:cNvGrpSpPr/>
            <p:nvPr/>
          </p:nvGrpSpPr>
          <p:grpSpPr>
            <a:xfrm>
              <a:off x="6439272" y="2107312"/>
              <a:ext cx="411805" cy="376863"/>
              <a:chOff x="6726389" y="1486674"/>
              <a:chExt cx="411805" cy="376863"/>
            </a:xfrm>
            <a:solidFill>
              <a:schemeClr val="bg1"/>
            </a:solidFill>
          </p:grpSpPr>
          <p:sp>
            <p:nvSpPr>
              <p:cNvPr id="58"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grpSp>
        <p:nvGrpSpPr>
          <p:cNvPr id="3" name="组合 2"/>
          <p:cNvGrpSpPr/>
          <p:nvPr/>
        </p:nvGrpSpPr>
        <p:grpSpPr>
          <a:xfrm>
            <a:off x="2796224" y="3324846"/>
            <a:ext cx="838200" cy="838200"/>
            <a:chOff x="3693695" y="3225466"/>
            <a:chExt cx="838200" cy="838200"/>
          </a:xfrm>
        </p:grpSpPr>
        <p:sp>
          <p:nvSpPr>
            <p:cNvPr id="53" name="Rounded Rectangle 15"/>
            <p:cNvSpPr/>
            <p:nvPr/>
          </p:nvSpPr>
          <p:spPr>
            <a:xfrm>
              <a:off x="3693695" y="3225466"/>
              <a:ext cx="838200" cy="8382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5"/>
            <p:cNvSpPr>
              <a:spLocks noEditPoints="1"/>
            </p:cNvSpPr>
            <p:nvPr/>
          </p:nvSpPr>
          <p:spPr bwMode="auto">
            <a:xfrm>
              <a:off x="3898158" y="3419946"/>
              <a:ext cx="429274" cy="449241"/>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grpSp>
        <p:nvGrpSpPr>
          <p:cNvPr id="5" name="组合 4"/>
          <p:cNvGrpSpPr/>
          <p:nvPr/>
        </p:nvGrpSpPr>
        <p:grpSpPr>
          <a:xfrm>
            <a:off x="7036513" y="3324846"/>
            <a:ext cx="838200" cy="838200"/>
            <a:chOff x="6226075" y="3225466"/>
            <a:chExt cx="838200" cy="838200"/>
          </a:xfrm>
        </p:grpSpPr>
        <p:sp>
          <p:nvSpPr>
            <p:cNvPr id="54" name="Rounded Rectangle 17"/>
            <p:cNvSpPr/>
            <p:nvPr/>
          </p:nvSpPr>
          <p:spPr>
            <a:xfrm>
              <a:off x="6226075" y="3225466"/>
              <a:ext cx="838200" cy="838200"/>
            </a:xfrm>
            <a:prstGeom prst="round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29"/>
            <p:cNvGrpSpPr/>
            <p:nvPr/>
          </p:nvGrpSpPr>
          <p:grpSpPr>
            <a:xfrm>
              <a:off x="6482949" y="3448336"/>
              <a:ext cx="324452" cy="406813"/>
              <a:chOff x="5106627" y="2260366"/>
              <a:chExt cx="324452" cy="406813"/>
            </a:xfrm>
            <a:solidFill>
              <a:schemeClr val="bg1"/>
            </a:solidFill>
          </p:grpSpPr>
          <p:sp>
            <p:nvSpPr>
              <p:cNvPr id="75"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7"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8"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grpSp>
        <p:nvGrpSpPr>
          <p:cNvPr id="7" name="组合 6"/>
          <p:cNvGrpSpPr/>
          <p:nvPr/>
        </p:nvGrpSpPr>
        <p:grpSpPr>
          <a:xfrm>
            <a:off x="7036513" y="4853707"/>
            <a:ext cx="838200" cy="838200"/>
            <a:chOff x="8799095" y="3225466"/>
            <a:chExt cx="838200" cy="838200"/>
          </a:xfrm>
        </p:grpSpPr>
        <p:sp>
          <p:nvSpPr>
            <p:cNvPr id="55" name="Rounded Rectangle 19"/>
            <p:cNvSpPr/>
            <p:nvPr/>
          </p:nvSpPr>
          <p:spPr>
            <a:xfrm>
              <a:off x="8799095" y="3225466"/>
              <a:ext cx="838200" cy="838200"/>
            </a:xfrm>
            <a:prstGeom prst="roundRect">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34"/>
            <p:cNvGrpSpPr/>
            <p:nvPr/>
          </p:nvGrpSpPr>
          <p:grpSpPr>
            <a:xfrm>
              <a:off x="9018533" y="3535999"/>
              <a:ext cx="399324" cy="217134"/>
              <a:chOff x="7682273" y="3211260"/>
              <a:chExt cx="399324" cy="217134"/>
            </a:xfrm>
            <a:solidFill>
              <a:schemeClr val="bg1"/>
            </a:solidFill>
          </p:grpSpPr>
          <p:sp>
            <p:nvSpPr>
              <p:cNvPr id="80" name="Freeform 98"/>
              <p:cNvSpPr>
                <a:spLocks noEditPoints="1"/>
              </p:cNvSpPr>
              <p:nvPr/>
            </p:nvSpPr>
            <p:spPr bwMode="auto">
              <a:xfrm>
                <a:off x="7682273" y="3211260"/>
                <a:ext cx="289511" cy="217134"/>
              </a:xfrm>
              <a:custGeom>
                <a:avLst/>
                <a:gdLst>
                  <a:gd name="T0" fmla="*/ 26 w 87"/>
                  <a:gd name="T1" fmla="*/ 23 h 65"/>
                  <a:gd name="T2" fmla="*/ 26 w 87"/>
                  <a:gd name="T3" fmla="*/ 33 h 65"/>
                  <a:gd name="T4" fmla="*/ 7 w 87"/>
                  <a:gd name="T5" fmla="*/ 17 h 65"/>
                  <a:gd name="T6" fmla="*/ 7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0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6" y="33"/>
                      <a:pt x="7" y="17"/>
                      <a:pt x="7" y="17"/>
                    </a:cubicBezTo>
                    <a:cubicBezTo>
                      <a:pt x="7" y="0"/>
                      <a:pt x="7" y="0"/>
                      <a:pt x="7"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0" y="65"/>
                      <a:pt x="87" y="65"/>
                      <a:pt x="87" y="65"/>
                    </a:cubicBezTo>
                    <a:cubicBezTo>
                      <a:pt x="87" y="9"/>
                      <a:pt x="87" y="9"/>
                      <a:pt x="87" y="9"/>
                    </a:cubicBezTo>
                    <a:cubicBezTo>
                      <a:pt x="87" y="9"/>
                      <a:pt x="60" y="9"/>
                      <a:pt x="40" y="9"/>
                    </a:cubicBezTo>
                    <a:cubicBezTo>
                      <a:pt x="25"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91440" tIns="45720" rIns="91440" bIns="45720" numCol="1" anchor="t" anchorCtr="0" compatLnSpc="1"/>
              <a:lstStyle/>
              <a:p>
                <a:endParaRPr lang="en-US"/>
              </a:p>
            </p:txBody>
          </p:sp>
          <p:sp>
            <p:nvSpPr>
              <p:cNvPr id="81" name="Freeform 99"/>
              <p:cNvSpPr>
                <a:spLocks noEditPoints="1"/>
              </p:cNvSpPr>
              <p:nvPr/>
            </p:nvSpPr>
            <p:spPr bwMode="auto">
              <a:xfrm>
                <a:off x="7981766" y="3368493"/>
                <a:ext cx="99831" cy="32446"/>
              </a:xfrm>
              <a:custGeom>
                <a:avLst/>
                <a:gdLst>
                  <a:gd name="T0" fmla="*/ 0 w 30"/>
                  <a:gd name="T1" fmla="*/ 10 h 10"/>
                  <a:gd name="T2" fmla="*/ 30 w 30"/>
                  <a:gd name="T3" fmla="*/ 10 h 10"/>
                  <a:gd name="T4" fmla="*/ 30 w 30"/>
                  <a:gd name="T5" fmla="*/ 0 h 10"/>
                  <a:gd name="T6" fmla="*/ 0 w 30"/>
                  <a:gd name="T7" fmla="*/ 0 h 10"/>
                  <a:gd name="T8" fmla="*/ 0 w 30"/>
                  <a:gd name="T9" fmla="*/ 10 h 10"/>
                  <a:gd name="T10" fmla="*/ 25 w 30"/>
                  <a:gd name="T11" fmla="*/ 2 h 10"/>
                  <a:gd name="T12" fmla="*/ 28 w 30"/>
                  <a:gd name="T13" fmla="*/ 5 h 10"/>
                  <a:gd name="T14" fmla="*/ 25 w 30"/>
                  <a:gd name="T15" fmla="*/ 8 h 10"/>
                  <a:gd name="T16" fmla="*/ 22 w 30"/>
                  <a:gd name="T17" fmla="*/ 5 h 10"/>
                  <a:gd name="T18" fmla="*/ 25 w 30"/>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10"/>
                    </a:moveTo>
                    <a:cubicBezTo>
                      <a:pt x="30" y="10"/>
                      <a:pt x="30" y="10"/>
                      <a:pt x="30" y="10"/>
                    </a:cubicBezTo>
                    <a:cubicBezTo>
                      <a:pt x="30" y="0"/>
                      <a:pt x="30" y="0"/>
                      <a:pt x="30" y="0"/>
                    </a:cubicBezTo>
                    <a:cubicBezTo>
                      <a:pt x="0" y="0"/>
                      <a:pt x="0" y="0"/>
                      <a:pt x="0" y="0"/>
                    </a:cubicBezTo>
                    <a:lnTo>
                      <a:pt x="0" y="10"/>
                    </a:lnTo>
                    <a:close/>
                    <a:moveTo>
                      <a:pt x="25" y="2"/>
                    </a:moveTo>
                    <a:cubicBezTo>
                      <a:pt x="27" y="2"/>
                      <a:pt x="28" y="4"/>
                      <a:pt x="28" y="5"/>
                    </a:cubicBezTo>
                    <a:cubicBezTo>
                      <a:pt x="28" y="7"/>
                      <a:pt x="27" y="8"/>
                      <a:pt x="25" y="8"/>
                    </a:cubicBezTo>
                    <a:cubicBezTo>
                      <a:pt x="23" y="8"/>
                      <a:pt x="22" y="7"/>
                      <a:pt x="22" y="5"/>
                    </a:cubicBezTo>
                    <a:cubicBezTo>
                      <a:pt x="22" y="4"/>
                      <a:pt x="23" y="2"/>
                      <a:pt x="25" y="2"/>
                    </a:cubicBezTo>
                    <a:close/>
                  </a:path>
                </a:pathLst>
              </a:custGeom>
              <a:grpFill/>
              <a:ln>
                <a:noFill/>
              </a:ln>
            </p:spPr>
            <p:txBody>
              <a:bodyPr vert="horz" wrap="square" lIns="91440" tIns="45720" rIns="91440" bIns="45720" numCol="1" anchor="t" anchorCtr="0" compatLnSpc="1"/>
              <a:lstStyle/>
              <a:p>
                <a:endParaRPr lang="en-US"/>
              </a:p>
            </p:txBody>
          </p:sp>
          <p:sp>
            <p:nvSpPr>
              <p:cNvPr id="82" name="Freeform 100"/>
              <p:cNvSpPr>
                <a:spLocks noEditPoints="1"/>
              </p:cNvSpPr>
              <p:nvPr/>
            </p:nvSpPr>
            <p:spPr bwMode="auto">
              <a:xfrm>
                <a:off x="7981766" y="3276150"/>
                <a:ext cx="99831" cy="32446"/>
              </a:xfrm>
              <a:custGeom>
                <a:avLst/>
                <a:gdLst>
                  <a:gd name="T0" fmla="*/ 0 w 30"/>
                  <a:gd name="T1" fmla="*/ 0 h 10"/>
                  <a:gd name="T2" fmla="*/ 0 w 30"/>
                  <a:gd name="T3" fmla="*/ 10 h 10"/>
                  <a:gd name="T4" fmla="*/ 30 w 30"/>
                  <a:gd name="T5" fmla="*/ 10 h 10"/>
                  <a:gd name="T6" fmla="*/ 30 w 30"/>
                  <a:gd name="T7" fmla="*/ 0 h 10"/>
                  <a:gd name="T8" fmla="*/ 0 w 30"/>
                  <a:gd name="T9" fmla="*/ 0 h 10"/>
                  <a:gd name="T10" fmla="*/ 25 w 30"/>
                  <a:gd name="T11" fmla="*/ 8 h 10"/>
                  <a:gd name="T12" fmla="*/ 22 w 30"/>
                  <a:gd name="T13" fmla="*/ 5 h 10"/>
                  <a:gd name="T14" fmla="*/ 25 w 30"/>
                  <a:gd name="T15" fmla="*/ 3 h 10"/>
                  <a:gd name="T16" fmla="*/ 28 w 30"/>
                  <a:gd name="T17" fmla="*/ 5 h 10"/>
                  <a:gd name="T18" fmla="*/ 25 w 30"/>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0"/>
                    </a:moveTo>
                    <a:cubicBezTo>
                      <a:pt x="0" y="10"/>
                      <a:pt x="0" y="10"/>
                      <a:pt x="0" y="10"/>
                    </a:cubicBezTo>
                    <a:cubicBezTo>
                      <a:pt x="30" y="10"/>
                      <a:pt x="30" y="10"/>
                      <a:pt x="30" y="10"/>
                    </a:cubicBezTo>
                    <a:cubicBezTo>
                      <a:pt x="30" y="0"/>
                      <a:pt x="30" y="0"/>
                      <a:pt x="30" y="0"/>
                    </a:cubicBezTo>
                    <a:lnTo>
                      <a:pt x="0" y="0"/>
                    </a:lnTo>
                    <a:close/>
                    <a:moveTo>
                      <a:pt x="25" y="8"/>
                    </a:moveTo>
                    <a:cubicBezTo>
                      <a:pt x="23" y="8"/>
                      <a:pt x="22" y="7"/>
                      <a:pt x="22" y="5"/>
                    </a:cubicBezTo>
                    <a:cubicBezTo>
                      <a:pt x="22" y="4"/>
                      <a:pt x="23" y="3"/>
                      <a:pt x="25" y="3"/>
                    </a:cubicBezTo>
                    <a:cubicBezTo>
                      <a:pt x="27" y="3"/>
                      <a:pt x="28" y="4"/>
                      <a:pt x="28" y="5"/>
                    </a:cubicBezTo>
                    <a:cubicBezTo>
                      <a:pt x="28" y="7"/>
                      <a:pt x="27" y="8"/>
                      <a:pt x="25" y="8"/>
                    </a:cubicBezTo>
                    <a:close/>
                  </a:path>
                </a:pathLst>
              </a:custGeom>
              <a:grpFill/>
              <a:ln>
                <a:noFill/>
              </a:ln>
            </p:spPr>
            <p:txBody>
              <a:bodyPr vert="horz" wrap="square" lIns="91440" tIns="45720" rIns="91440" bIns="45720" numCol="1" anchor="t" anchorCtr="0" compatLnSpc="1"/>
              <a:lstStyle/>
              <a:p>
                <a:endParaRPr lang="en-US"/>
              </a:p>
            </p:txBody>
          </p:sp>
        </p:grpSp>
      </p:grpSp>
      <p:grpSp>
        <p:nvGrpSpPr>
          <p:cNvPr id="2" name="组合 1"/>
          <p:cNvGrpSpPr/>
          <p:nvPr/>
        </p:nvGrpSpPr>
        <p:grpSpPr>
          <a:xfrm>
            <a:off x="2796224" y="1795986"/>
            <a:ext cx="838200" cy="838200"/>
            <a:chOff x="3693695" y="1876644"/>
            <a:chExt cx="838200" cy="838200"/>
          </a:xfrm>
        </p:grpSpPr>
        <p:sp>
          <p:nvSpPr>
            <p:cNvPr id="50" name="Rounded Rectangle 5"/>
            <p:cNvSpPr/>
            <p:nvPr/>
          </p:nvSpPr>
          <p:spPr>
            <a:xfrm>
              <a:off x="3693695" y="1876644"/>
              <a:ext cx="838200" cy="838200"/>
            </a:xfrm>
            <a:prstGeom prst="roundRect">
              <a:avLst/>
            </a:prstGeom>
            <a:solidFill>
              <a:srgbClr val="5D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38"/>
            <p:cNvGrpSpPr/>
            <p:nvPr/>
          </p:nvGrpSpPr>
          <p:grpSpPr>
            <a:xfrm>
              <a:off x="3898158" y="2053653"/>
              <a:ext cx="429274" cy="484183"/>
              <a:chOff x="5513440" y="1766202"/>
              <a:chExt cx="429274" cy="484183"/>
            </a:xfrm>
            <a:solidFill>
              <a:schemeClr val="bg1"/>
            </a:solidFill>
          </p:grpSpPr>
          <p:sp>
            <p:nvSpPr>
              <p:cNvPr id="84"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5"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6"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8" name="文本框 7"/>
          <p:cNvSpPr txBox="1"/>
          <p:nvPr/>
        </p:nvSpPr>
        <p:spPr>
          <a:xfrm>
            <a:off x="3905769" y="2060348"/>
            <a:ext cx="1363643" cy="400110"/>
          </a:xfrm>
          <a:prstGeom prst="rect">
            <a:avLst/>
          </a:prstGeom>
          <a:noFill/>
        </p:spPr>
        <p:txBody>
          <a:bodyPr wrap="none" rtlCol="0">
            <a:spAutoFit/>
          </a:bodyPr>
          <a:lstStyle/>
          <a:p>
            <a:r>
              <a:rPr lang="en-US" altLang="zh-CN" sz="2000" b="1" dirty="0" err="1">
                <a:solidFill>
                  <a:srgbClr val="333333"/>
                </a:solidFill>
                <a:latin typeface="微软雅黑" panose="020B0503020204020204" pitchFamily="34" charset="-122"/>
                <a:ea typeface="微软雅黑" panose="020B0503020204020204" pitchFamily="34" charset="-122"/>
              </a:rPr>
              <a:t>sringmvc</a:t>
            </a:r>
            <a:endParaRPr lang="zh-CN" altLang="en-US" sz="2000" b="1" dirty="0">
              <a:solidFill>
                <a:srgbClr val="333333"/>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3782256" y="3547767"/>
            <a:ext cx="1980029" cy="400110"/>
          </a:xfrm>
          <a:prstGeom prst="rect">
            <a:avLst/>
          </a:prstGeom>
          <a:noFill/>
        </p:spPr>
        <p:txBody>
          <a:bodyPr wrap="none" rtlCol="0">
            <a:spAutoFit/>
          </a:bodyPr>
          <a:lstStyle/>
          <a:p>
            <a:r>
              <a:rPr lang="zh-CN" altLang="en-US" sz="2000" b="1" dirty="0">
                <a:solidFill>
                  <a:srgbClr val="333333"/>
                </a:solidFill>
                <a:latin typeface="微软雅黑" panose="020B0503020204020204" pitchFamily="34" charset="-122"/>
                <a:ea typeface="微软雅黑" panose="020B0503020204020204" pitchFamily="34" charset="-122"/>
              </a:rPr>
              <a:t>数据库管理系统</a:t>
            </a:r>
          </a:p>
        </p:txBody>
      </p:sp>
      <p:sp>
        <p:nvSpPr>
          <p:cNvPr id="91" name="文本框 90"/>
          <p:cNvSpPr txBox="1"/>
          <p:nvPr/>
        </p:nvSpPr>
        <p:spPr>
          <a:xfrm>
            <a:off x="3852613" y="5061521"/>
            <a:ext cx="1842107" cy="400110"/>
          </a:xfrm>
          <a:prstGeom prst="rect">
            <a:avLst/>
          </a:prstGeom>
          <a:noFill/>
        </p:spPr>
        <p:txBody>
          <a:bodyPr wrap="none" rtlCol="0">
            <a:spAutoFit/>
          </a:bodyPr>
          <a:lstStyle/>
          <a:p>
            <a:r>
              <a:rPr lang="en-US" altLang="zh-CN" sz="2000" b="1" dirty="0" err="1">
                <a:solidFill>
                  <a:srgbClr val="333333"/>
                </a:solidFill>
                <a:latin typeface="微软雅黑" panose="020B0503020204020204" pitchFamily="34" charset="-122"/>
                <a:ea typeface="微软雅黑" panose="020B0503020204020204" pitchFamily="34" charset="-122"/>
              </a:rPr>
              <a:t>JavaWeb</a:t>
            </a:r>
            <a:r>
              <a:rPr lang="zh-CN" altLang="en-US" sz="2000" b="1" dirty="0">
                <a:solidFill>
                  <a:srgbClr val="333333"/>
                </a:solidFill>
                <a:latin typeface="微软雅黑" panose="020B0503020204020204" pitchFamily="34" charset="-122"/>
                <a:ea typeface="微软雅黑" panose="020B0503020204020204" pitchFamily="34" charset="-122"/>
              </a:rPr>
              <a:t>实践</a:t>
            </a:r>
          </a:p>
        </p:txBody>
      </p:sp>
      <p:sp>
        <p:nvSpPr>
          <p:cNvPr id="93" name="文本框 92"/>
          <p:cNvSpPr txBox="1"/>
          <p:nvPr/>
        </p:nvSpPr>
        <p:spPr>
          <a:xfrm>
            <a:off x="8135329" y="2105556"/>
            <a:ext cx="2213357" cy="400110"/>
          </a:xfrm>
          <a:prstGeom prst="rect">
            <a:avLst/>
          </a:prstGeom>
          <a:noFill/>
        </p:spPr>
        <p:txBody>
          <a:bodyPr wrap="square" rtlCol="0">
            <a:spAutoFit/>
          </a:bodyPr>
          <a:lstStyle/>
          <a:p>
            <a:r>
              <a:rPr lang="zh-CN" altLang="en-US" sz="2000" b="1" dirty="0">
                <a:solidFill>
                  <a:srgbClr val="333333"/>
                </a:solidFill>
                <a:latin typeface="微软雅黑" panose="020B0503020204020204" pitchFamily="34" charset="-122"/>
                <a:ea typeface="微软雅黑" panose="020B0503020204020204" pitchFamily="34" charset="-122"/>
              </a:rPr>
              <a:t>数据持久化处理</a:t>
            </a:r>
          </a:p>
        </p:txBody>
      </p:sp>
      <p:sp>
        <p:nvSpPr>
          <p:cNvPr id="95" name="文本框 94"/>
          <p:cNvSpPr txBox="1"/>
          <p:nvPr/>
        </p:nvSpPr>
        <p:spPr>
          <a:xfrm>
            <a:off x="8154765" y="3547767"/>
            <a:ext cx="2484911" cy="400110"/>
          </a:xfrm>
          <a:prstGeom prst="rect">
            <a:avLst/>
          </a:prstGeom>
          <a:noFill/>
        </p:spPr>
        <p:txBody>
          <a:bodyPr wrap="none" rtlCol="0">
            <a:spAutoFit/>
          </a:bodyPr>
          <a:lstStyle/>
          <a:p>
            <a:r>
              <a:rPr lang="en-US" altLang="zh-CN" sz="2000" b="1" dirty="0">
                <a:solidFill>
                  <a:srgbClr val="333333"/>
                </a:solidFill>
                <a:latin typeface="微软雅黑" panose="020B0503020204020204" pitchFamily="34" charset="-122"/>
                <a:ea typeface="微软雅黑" panose="020B0503020204020204" pitchFamily="34" charset="-122"/>
              </a:rPr>
              <a:t>Struts</a:t>
            </a:r>
            <a:r>
              <a:rPr lang="zh-CN" altLang="en-US" sz="2000" b="1" dirty="0">
                <a:solidFill>
                  <a:srgbClr val="333333"/>
                </a:solidFill>
                <a:latin typeface="微软雅黑" panose="020B0503020204020204" pitchFamily="34" charset="-122"/>
                <a:ea typeface="微软雅黑" panose="020B0503020204020204" pitchFamily="34" charset="-122"/>
              </a:rPr>
              <a:t>框架极其应用</a:t>
            </a:r>
          </a:p>
        </p:txBody>
      </p:sp>
      <p:sp>
        <p:nvSpPr>
          <p:cNvPr id="97" name="文本框 96"/>
          <p:cNvSpPr txBox="1"/>
          <p:nvPr/>
        </p:nvSpPr>
        <p:spPr>
          <a:xfrm>
            <a:off x="8154765" y="5029075"/>
            <a:ext cx="2512226" cy="400110"/>
          </a:xfrm>
          <a:prstGeom prst="rect">
            <a:avLst/>
          </a:prstGeom>
          <a:noFill/>
        </p:spPr>
        <p:txBody>
          <a:bodyPr wrap="none" rtlCol="0">
            <a:spAutoFit/>
          </a:bodyPr>
          <a:lstStyle/>
          <a:p>
            <a:r>
              <a:rPr lang="en-US" altLang="zh-CN" sz="2000" b="1" dirty="0" err="1">
                <a:solidFill>
                  <a:srgbClr val="333333"/>
                </a:solidFill>
                <a:latin typeface="微软雅黑" panose="020B0503020204020204" pitchFamily="34" charset="-122"/>
                <a:ea typeface="微软雅黑" panose="020B0503020204020204" pitchFamily="34" charset="-122"/>
              </a:rPr>
              <a:t>Ssm</a:t>
            </a:r>
            <a:r>
              <a:rPr lang="zh-CN" altLang="en-US" sz="2000" b="1" dirty="0">
                <a:solidFill>
                  <a:srgbClr val="333333"/>
                </a:solidFill>
                <a:latin typeface="微软雅黑" panose="020B0503020204020204" pitchFamily="34" charset="-122"/>
                <a:ea typeface="微软雅黑" panose="020B0503020204020204" pitchFamily="34" charset="-122"/>
              </a:rPr>
              <a:t>框架的熟练应用</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250"/>
                                        <p:tgtEl>
                                          <p:spTgt spid="2"/>
                                        </p:tgtEl>
                                        <p:attrNameLst>
                                          <p:attrName>ppt_x</p:attrName>
                                        </p:attrNameLst>
                                      </p:cBhvr>
                                      <p:tavLst>
                                        <p:tav tm="0">
                                          <p:val>
                                            <p:strVal val="#ppt_x-#ppt_w*1.125000"/>
                                          </p:val>
                                        </p:tav>
                                        <p:tav tm="100000">
                                          <p:val>
                                            <p:strVal val="#ppt_x"/>
                                          </p:val>
                                        </p:tav>
                                      </p:tavLst>
                                    </p:anim>
                                    <p:animEffect transition="in" filter="wipe(right)">
                                      <p:cBhvr>
                                        <p:cTn id="16" dur="250"/>
                                        <p:tgtEl>
                                          <p:spTgt spid="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250"/>
                                        <p:tgtEl>
                                          <p:spTgt spid="3"/>
                                        </p:tgtEl>
                                        <p:attrNameLst>
                                          <p:attrName>ppt_x</p:attrName>
                                        </p:attrNameLst>
                                      </p:cBhvr>
                                      <p:tavLst>
                                        <p:tav tm="0">
                                          <p:val>
                                            <p:strVal val="#ppt_x-#ppt_w*1.125000"/>
                                          </p:val>
                                        </p:tav>
                                        <p:tav tm="100000">
                                          <p:val>
                                            <p:strVal val="#ppt_x"/>
                                          </p:val>
                                        </p:tav>
                                      </p:tavLst>
                                    </p:anim>
                                    <p:animEffect transition="in" filter="wipe(right)">
                                      <p:cBhvr>
                                        <p:cTn id="25" dur="250"/>
                                        <p:tgtEl>
                                          <p:spTgt spid="3"/>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wipe(left)">
                                      <p:cBhvr>
                                        <p:cTn id="29" dur="500"/>
                                        <p:tgtEl>
                                          <p:spTgt spid="89"/>
                                        </p:tgtEl>
                                      </p:cBhvr>
                                    </p:animEffect>
                                  </p:childTnLst>
                                </p:cTn>
                              </p:par>
                            </p:childTnLst>
                          </p:cTn>
                        </p:par>
                        <p:par>
                          <p:cTn id="30" fill="hold">
                            <p:stCondLst>
                              <p:cond delay="2750"/>
                            </p:stCondLst>
                            <p:childTnLst>
                              <p:par>
                                <p:cTn id="31" presetID="1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250"/>
                                        <p:tgtEl>
                                          <p:spTgt spid="6"/>
                                        </p:tgtEl>
                                        <p:attrNameLst>
                                          <p:attrName>ppt_x</p:attrName>
                                        </p:attrNameLst>
                                      </p:cBhvr>
                                      <p:tavLst>
                                        <p:tav tm="0">
                                          <p:val>
                                            <p:strVal val="#ppt_x-#ppt_w*1.125000"/>
                                          </p:val>
                                        </p:tav>
                                        <p:tav tm="100000">
                                          <p:val>
                                            <p:strVal val="#ppt_x"/>
                                          </p:val>
                                        </p:tav>
                                      </p:tavLst>
                                    </p:anim>
                                    <p:animEffect transition="in" filter="wipe(right)">
                                      <p:cBhvr>
                                        <p:cTn id="34" dur="250"/>
                                        <p:tgtEl>
                                          <p:spTgt spid="6"/>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wipe(left)">
                                      <p:cBhvr>
                                        <p:cTn id="38" dur="500"/>
                                        <p:tgtEl>
                                          <p:spTgt spid="91"/>
                                        </p:tgtEl>
                                      </p:cBhvr>
                                    </p:animEffect>
                                  </p:childTnLst>
                                </p:cTn>
                              </p:par>
                            </p:childTnLst>
                          </p:cTn>
                        </p:par>
                        <p:par>
                          <p:cTn id="39" fill="hold">
                            <p:stCondLst>
                              <p:cond delay="3500"/>
                            </p:stCondLst>
                            <p:childTnLst>
                              <p:par>
                                <p:cTn id="40" presetID="12" presetClass="entr" presetSubtype="8"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250"/>
                                        <p:tgtEl>
                                          <p:spTgt spid="4"/>
                                        </p:tgtEl>
                                        <p:attrNameLst>
                                          <p:attrName>ppt_x</p:attrName>
                                        </p:attrNameLst>
                                      </p:cBhvr>
                                      <p:tavLst>
                                        <p:tav tm="0">
                                          <p:val>
                                            <p:strVal val="#ppt_x-#ppt_w*1.125000"/>
                                          </p:val>
                                        </p:tav>
                                        <p:tav tm="100000">
                                          <p:val>
                                            <p:strVal val="#ppt_x"/>
                                          </p:val>
                                        </p:tav>
                                      </p:tavLst>
                                    </p:anim>
                                    <p:animEffect transition="in" filter="wipe(right)">
                                      <p:cBhvr>
                                        <p:cTn id="43" dur="250"/>
                                        <p:tgtEl>
                                          <p:spTgt spid="4"/>
                                        </p:tgtEl>
                                      </p:cBhvr>
                                    </p:animEffect>
                                  </p:childTnLst>
                                </p:cTn>
                              </p:par>
                            </p:childTnLst>
                          </p:cTn>
                        </p:par>
                        <p:par>
                          <p:cTn id="44" fill="hold">
                            <p:stCondLst>
                              <p:cond delay="3750"/>
                            </p:stCondLst>
                            <p:childTnLst>
                              <p:par>
                                <p:cTn id="45" presetID="22" presetClass="entr" presetSubtype="8"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left)">
                                      <p:cBhvr>
                                        <p:cTn id="47" dur="500"/>
                                        <p:tgtEl>
                                          <p:spTgt spid="93"/>
                                        </p:tgtEl>
                                      </p:cBhvr>
                                    </p:animEffect>
                                  </p:childTnLst>
                                </p:cTn>
                              </p:par>
                            </p:childTnLst>
                          </p:cTn>
                        </p:par>
                        <p:par>
                          <p:cTn id="48" fill="hold">
                            <p:stCondLst>
                              <p:cond delay="4250"/>
                            </p:stCondLst>
                            <p:childTnLst>
                              <p:par>
                                <p:cTn id="49" presetID="1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250"/>
                                        <p:tgtEl>
                                          <p:spTgt spid="5"/>
                                        </p:tgtEl>
                                        <p:attrNameLst>
                                          <p:attrName>ppt_x</p:attrName>
                                        </p:attrNameLst>
                                      </p:cBhvr>
                                      <p:tavLst>
                                        <p:tav tm="0">
                                          <p:val>
                                            <p:strVal val="#ppt_x-#ppt_w*1.125000"/>
                                          </p:val>
                                        </p:tav>
                                        <p:tav tm="100000">
                                          <p:val>
                                            <p:strVal val="#ppt_x"/>
                                          </p:val>
                                        </p:tav>
                                      </p:tavLst>
                                    </p:anim>
                                    <p:animEffect transition="in" filter="wipe(right)">
                                      <p:cBhvr>
                                        <p:cTn id="52" dur="250"/>
                                        <p:tgtEl>
                                          <p:spTgt spid="5"/>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wipe(left)">
                                      <p:cBhvr>
                                        <p:cTn id="56" dur="500"/>
                                        <p:tgtEl>
                                          <p:spTgt spid="95"/>
                                        </p:tgtEl>
                                      </p:cBhvr>
                                    </p:animEffect>
                                  </p:childTnLst>
                                </p:cTn>
                              </p:par>
                            </p:childTnLst>
                          </p:cTn>
                        </p:par>
                        <p:par>
                          <p:cTn id="57" fill="hold">
                            <p:stCondLst>
                              <p:cond delay="5000"/>
                            </p:stCondLst>
                            <p:childTnLst>
                              <p:par>
                                <p:cTn id="58" presetID="12" presetClass="entr" presetSubtype="8"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250"/>
                                        <p:tgtEl>
                                          <p:spTgt spid="7"/>
                                        </p:tgtEl>
                                        <p:attrNameLst>
                                          <p:attrName>ppt_x</p:attrName>
                                        </p:attrNameLst>
                                      </p:cBhvr>
                                      <p:tavLst>
                                        <p:tav tm="0">
                                          <p:val>
                                            <p:strVal val="#ppt_x-#ppt_w*1.125000"/>
                                          </p:val>
                                        </p:tav>
                                        <p:tav tm="100000">
                                          <p:val>
                                            <p:strVal val="#ppt_x"/>
                                          </p:val>
                                        </p:tav>
                                      </p:tavLst>
                                    </p:anim>
                                    <p:animEffect transition="in" filter="wipe(right)">
                                      <p:cBhvr>
                                        <p:cTn id="61" dur="250"/>
                                        <p:tgtEl>
                                          <p:spTgt spid="7"/>
                                        </p:tgtEl>
                                      </p:cBhvr>
                                    </p:animEffect>
                                  </p:childTnLst>
                                </p:cTn>
                              </p:par>
                            </p:childTnLst>
                          </p:cTn>
                        </p:par>
                        <p:par>
                          <p:cTn id="62" fill="hold">
                            <p:stCondLst>
                              <p:cond delay="5250"/>
                            </p:stCondLst>
                            <p:childTnLst>
                              <p:par>
                                <p:cTn id="63" presetID="22" presetClass="entr" presetSubtype="8" fill="hold" grpId="0" nodeType="after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wipe(left)">
                                      <p:cBhvr>
                                        <p:cTn id="65"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89" grpId="0"/>
      <p:bldP spid="91" grpId="0"/>
      <p:bldP spid="93" grpId="0"/>
      <p:bldP spid="95" grpId="0"/>
      <p:bldP spid="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873647" y="981238"/>
            <a:ext cx="4444706" cy="1107988"/>
          </a:xfrm>
          <a:prstGeom prst="rect">
            <a:avLst/>
          </a:prstGeom>
        </p:spPr>
        <p:txBody>
          <a:bodyPr wrap="square" lIns="91432" tIns="45716" rIns="91432" bIns="45716" anchor="t">
            <a:spAutoFit/>
          </a:bodyPr>
          <a:lstStyle/>
          <a:p>
            <a:pPr algn="ctr" fontAlgn="ctr"/>
            <a:r>
              <a:rPr lang="zh-CN" altLang="en-US" sz="6600" b="1" spc="800" dirty="0">
                <a:solidFill>
                  <a:srgbClr val="152F47"/>
                </a:solidFill>
                <a:latin typeface="微软雅黑" panose="020B0503020204020204" pitchFamily="34" charset="-122"/>
                <a:ea typeface="微软雅黑" panose="020B0503020204020204" pitchFamily="34" charset="-122"/>
              </a:rPr>
              <a:t>谢谢观看</a:t>
            </a:r>
          </a:p>
        </p:txBody>
      </p:sp>
      <p:sp>
        <p:nvSpPr>
          <p:cNvPr id="26" name="矩形 25"/>
          <p:cNvSpPr/>
          <p:nvPr/>
        </p:nvSpPr>
        <p:spPr>
          <a:xfrm>
            <a:off x="2877229" y="2392893"/>
            <a:ext cx="6437542" cy="1289897"/>
          </a:xfrm>
          <a:prstGeom prst="rect">
            <a:avLst/>
          </a:prstGeom>
        </p:spPr>
        <p:txBody>
          <a:bodyPr wrap="square" lIns="91432" tIns="45716" rIns="91432" bIns="45716">
            <a:spAutoFit/>
          </a:bodyPr>
          <a:lstStyle/>
          <a:p>
            <a:pPr algn="ctr">
              <a:lnSpc>
                <a:spcPct val="150000"/>
              </a:lnSpc>
              <a:defRPr/>
            </a:pP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rPr>
              <a:t>实训生活即将结束，在此，我要感谢所有教导我的老师和一齐成长的同学，他们在我的实训生涯给予了很大的帮助。感谢老师的关心和帮助！</a:t>
            </a:r>
          </a:p>
        </p:txBody>
      </p:sp>
      <p:sp>
        <p:nvSpPr>
          <p:cNvPr id="27" name="矩形 26"/>
          <p:cNvSpPr/>
          <p:nvPr/>
        </p:nvSpPr>
        <p:spPr>
          <a:xfrm>
            <a:off x="4571802" y="4915922"/>
            <a:ext cx="3048396" cy="499616"/>
          </a:xfrm>
          <a:prstGeom prst="rect">
            <a:avLst/>
          </a:prstGeom>
        </p:spPr>
        <p:txBody>
          <a:bodyPr wrap="square" lIns="91432" tIns="45716" rIns="91432" bIns="45716">
            <a:spAutoFit/>
          </a:bodyPr>
          <a:lstStyle/>
          <a:p>
            <a:pPr>
              <a:lnSpc>
                <a:spcPct val="150000"/>
              </a:lnSpc>
            </a:pPr>
            <a:r>
              <a:rPr lang="zh-CN" altLang="en-US" sz="2000" dirty="0">
                <a:solidFill>
                  <a:schemeClr val="bg1">
                    <a:lumMod val="95000"/>
                  </a:schemeClr>
                </a:solidFill>
                <a:latin typeface="微软雅黑" panose="020B0503020204020204" pitchFamily="34" charset="-122"/>
                <a:ea typeface="微软雅黑" panose="020B0503020204020204" pitchFamily="34" charset="-122"/>
              </a:rPr>
              <a:t>    恳请老师批评指正！</a:t>
            </a:r>
          </a:p>
        </p:txBody>
      </p:sp>
      <p:sp>
        <p:nvSpPr>
          <p:cNvPr id="9" name="等腰三角形 8"/>
          <p:cNvSpPr/>
          <p:nvPr/>
        </p:nvSpPr>
        <p:spPr>
          <a:xfrm>
            <a:off x="949560" y="374620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a:off x="9903177" y="3857222"/>
            <a:ext cx="706166" cy="6087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1" y="2862140"/>
            <a:ext cx="995083" cy="160384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12"/>
          <p:cNvSpPr/>
          <p:nvPr/>
        </p:nvSpPr>
        <p:spPr>
          <a:xfrm>
            <a:off x="1784512" y="4034039"/>
            <a:ext cx="417476" cy="43194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a:off x="10609343" y="3746200"/>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a:off x="11357048" y="2956269"/>
            <a:ext cx="834952" cy="15097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5"/>
          <p:cNvSpPr/>
          <p:nvPr/>
        </p:nvSpPr>
        <p:spPr>
          <a:xfrm flipH="1">
            <a:off x="4323653" y="5603783"/>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25"/>
          <p:cNvSpPr txBox="1"/>
          <p:nvPr/>
        </p:nvSpPr>
        <p:spPr>
          <a:xfrm>
            <a:off x="4276753" y="5633955"/>
            <a:ext cx="3638495" cy="337185"/>
          </a:xfrm>
          <a:prstGeom prst="rect">
            <a:avLst/>
          </a:prstGeom>
          <a:no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600" dirty="0"/>
              <a:t>答辩</a:t>
            </a:r>
            <a:r>
              <a:rPr lang="zh-CN" altLang="en-US" sz="1600"/>
              <a:t>人：于亚策</a:t>
            </a:r>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36" presetClass="emph" presetSubtype="0" fill="hold" grpId="1" nodeType="withEffect">
                                  <p:stCondLst>
                                    <p:cond delay="0"/>
                                  </p:stCondLst>
                                  <p:iterate type="lt">
                                    <p:tmPct val="30000"/>
                                  </p:iterate>
                                  <p:childTnLst>
                                    <p:animScale>
                                      <p:cBhvr>
                                        <p:cTn id="13" dur="150" autoRev="1" fill="hold">
                                          <p:stCondLst>
                                            <p:cond delay="0"/>
                                          </p:stCondLst>
                                        </p:cTn>
                                        <p:tgtEl>
                                          <p:spTgt spid="26"/>
                                        </p:tgtEl>
                                      </p:cBhvr>
                                      <p:to x="80000" y="100000"/>
                                    </p:animScale>
                                    <p:anim by="(#ppt_w*0.10)" calcmode="lin" valueType="num">
                                      <p:cBhvr>
                                        <p:cTn id="14" dur="150" autoRev="1" fill="hold">
                                          <p:stCondLst>
                                            <p:cond delay="0"/>
                                          </p:stCondLst>
                                        </p:cTn>
                                        <p:tgtEl>
                                          <p:spTgt spid="26"/>
                                        </p:tgtEl>
                                        <p:attrNameLst>
                                          <p:attrName>ppt_x</p:attrName>
                                        </p:attrNameLst>
                                      </p:cBhvr>
                                    </p:anim>
                                    <p:anim by="(-#ppt_w*0.10)" calcmode="lin" valueType="num">
                                      <p:cBhvr>
                                        <p:cTn id="15" dur="150" autoRev="1" fill="hold">
                                          <p:stCondLst>
                                            <p:cond delay="0"/>
                                          </p:stCondLst>
                                        </p:cTn>
                                        <p:tgtEl>
                                          <p:spTgt spid="26"/>
                                        </p:tgtEl>
                                        <p:attrNameLst>
                                          <p:attrName>ppt_y</p:attrName>
                                        </p:attrNameLst>
                                      </p:cBhvr>
                                    </p:anim>
                                    <p:animRot by="-480000">
                                      <p:cBhvr>
                                        <p:cTn id="16" dur="150" autoRev="1" fill="hold">
                                          <p:stCondLst>
                                            <p:cond delay="0"/>
                                          </p:stCondLst>
                                        </p:cTn>
                                        <p:tgtEl>
                                          <p:spTgt spid="26"/>
                                        </p:tgtEl>
                                        <p:attrNameLst>
                                          <p:attrName>r</p:attrName>
                                        </p:attrNameLst>
                                      </p:cBhvr>
                                    </p:animRot>
                                  </p:childTnLst>
                                </p:cTn>
                              </p:par>
                            </p:childTnLst>
                          </p:cTn>
                        </p:par>
                        <p:par>
                          <p:cTn id="17" fill="hold">
                            <p:stCondLst>
                              <p:cond delay="6290"/>
                            </p:stCondLst>
                            <p:childTnLst>
                              <p:par>
                                <p:cTn id="18" presetID="42"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ppt_x</p:attrName>
                                        </p:attrNameLst>
                                      </p:cBhvr>
                                      <p:tavLst>
                                        <p:tav tm="0">
                                          <p:val>
                                            <p:strVal val="#ppt_x"/>
                                          </p:val>
                                        </p:tav>
                                        <p:tav tm="100000">
                                          <p:val>
                                            <p:strVal val="#ppt_x"/>
                                          </p:val>
                                        </p:tav>
                                      </p:tavLst>
                                    </p:anim>
                                    <p:anim calcmode="lin" valueType="num">
                                      <p:cBhvr>
                                        <p:cTn id="22" dur="10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7290"/>
                            </p:stCondLst>
                            <p:childTnLst>
                              <p:par>
                                <p:cTn id="24" presetID="49" presetClass="entr" presetSubtype="0" decel="10000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 calcmode="lin" valueType="num">
                                      <p:cBhvr>
                                        <p:cTn id="28" dur="500" fill="hold"/>
                                        <p:tgtEl>
                                          <p:spTgt spid="17"/>
                                        </p:tgtEl>
                                        <p:attrNameLst>
                                          <p:attrName>style.rotation</p:attrName>
                                        </p:attrNameLst>
                                      </p:cBhvr>
                                      <p:tavLst>
                                        <p:tav tm="0">
                                          <p:val>
                                            <p:fltVal val="360"/>
                                          </p:val>
                                        </p:tav>
                                        <p:tav tm="100000">
                                          <p:val>
                                            <p:fltVal val="0"/>
                                          </p:val>
                                        </p:tav>
                                      </p:tavLst>
                                    </p:anim>
                                    <p:animEffect transition="in" filter="fade">
                                      <p:cBhvr>
                                        <p:cTn id="29" dur="500"/>
                                        <p:tgtEl>
                                          <p:spTgt spid="1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 calcmode="lin" valueType="num">
                                      <p:cBhvr>
                                        <p:cTn id="34" dur="500" fill="hold"/>
                                        <p:tgtEl>
                                          <p:spTgt spid="16"/>
                                        </p:tgtEl>
                                        <p:attrNameLst>
                                          <p:attrName>style.rotation</p:attrName>
                                        </p:attrNameLst>
                                      </p:cBhvr>
                                      <p:tavLst>
                                        <p:tav tm="0">
                                          <p:val>
                                            <p:fltVal val="360"/>
                                          </p:val>
                                        </p:tav>
                                        <p:tav tm="100000">
                                          <p:val>
                                            <p:fltVal val="0"/>
                                          </p:val>
                                        </p:tav>
                                      </p:tavLst>
                                    </p:anim>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1" y="4204904"/>
            <a:ext cx="2954656" cy="923330"/>
          </a:xfrm>
          <a:prstGeom prst="rect">
            <a:avLst/>
          </a:prstGeom>
          <a:noFill/>
        </p:spPr>
        <p:txBody>
          <a:bodyPr wrap="none" rtlCol="0">
            <a:spAutoFit/>
          </a:bodyPr>
          <a:lstStyle/>
          <a:p>
            <a:pPr algn="ctr"/>
            <a:r>
              <a:rPr lang="zh-CN" altLang="en-US" sz="5400" b="1" dirty="0">
                <a:solidFill>
                  <a:srgbClr val="152F47"/>
                </a:solidFill>
                <a:latin typeface="微软雅黑" panose="020B0503020204020204" pitchFamily="34" charset="-122"/>
                <a:ea typeface="微软雅黑" panose="020B0503020204020204" pitchFamily="34" charset="-122"/>
              </a:rPr>
              <a:t>项目内容</a:t>
            </a: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第一部分</a:t>
            </a: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235342" y="3108033"/>
            <a:ext cx="1723549" cy="707886"/>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国内外</a:t>
            </a:r>
            <a:endParaRPr lang="en-US" altLang="zh-CN" sz="2000" b="0" dirty="0">
              <a:solidFill>
                <a:schemeClr val="bg1">
                  <a:lumMod val="95000"/>
                </a:schemeClr>
              </a:solidFill>
            </a:endParaRPr>
          </a:p>
          <a:p>
            <a:r>
              <a:rPr lang="zh-CN" altLang="en-US" sz="2000" b="0" dirty="0">
                <a:solidFill>
                  <a:schemeClr val="bg1">
                    <a:lumMod val="95000"/>
                  </a:schemeClr>
                </a:solidFill>
              </a:rPr>
              <a:t>相关研究综述</a:t>
            </a:r>
          </a:p>
        </p:txBody>
      </p:sp>
      <p:sp>
        <p:nvSpPr>
          <p:cNvPr id="31" name="等腰三角形 30"/>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809826" y="1171212"/>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选题背景</a:t>
            </a:r>
          </a:p>
        </p:txBody>
      </p:sp>
      <p:sp>
        <p:nvSpPr>
          <p:cNvPr id="58" name="文本框 57"/>
          <p:cNvSpPr txBox="1"/>
          <p:nvPr/>
        </p:nvSpPr>
        <p:spPr>
          <a:xfrm>
            <a:off x="3227710" y="169969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研究意义</a:t>
            </a:r>
          </a:p>
        </p:txBody>
      </p:sp>
      <p:sp>
        <p:nvSpPr>
          <p:cNvPr id="60" name="文本框 59"/>
          <p:cNvSpPr txBox="1"/>
          <p:nvPr/>
        </p:nvSpPr>
        <p:spPr>
          <a:xfrm>
            <a:off x="2867763" y="3972548"/>
            <a:ext cx="1467068" cy="707886"/>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研究理论与</a:t>
            </a:r>
            <a:endParaRPr lang="en-US" altLang="zh-CN" sz="2000" b="0" dirty="0">
              <a:solidFill>
                <a:schemeClr val="bg1">
                  <a:lumMod val="95000"/>
                </a:schemeClr>
              </a:solidFill>
            </a:endParaRPr>
          </a:p>
          <a:p>
            <a:r>
              <a:rPr lang="zh-CN" altLang="en-US" sz="2000" b="0" dirty="0">
                <a:solidFill>
                  <a:schemeClr val="bg1">
                    <a:lumMod val="95000"/>
                  </a:schemeClr>
                </a:solidFill>
              </a:rPr>
              <a:t>文献综述</a:t>
            </a:r>
          </a:p>
        </p:txBody>
      </p:sp>
      <p:sp>
        <p:nvSpPr>
          <p:cNvPr id="61" name="文本框 60"/>
          <p:cNvSpPr txBox="1"/>
          <p:nvPr/>
        </p:nvSpPr>
        <p:spPr>
          <a:xfrm>
            <a:off x="2613486" y="618912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主要创新</a:t>
            </a:r>
          </a:p>
        </p:txBody>
      </p:sp>
      <p:sp>
        <p:nvSpPr>
          <p:cNvPr id="36" name="等腰三角形 35"/>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 calcmode="lin" valueType="num">
                                      <p:cBhvr>
                                        <p:cTn id="29" dur="500" fill="hold"/>
                                        <p:tgtEl>
                                          <p:spTgt spid="45"/>
                                        </p:tgtEl>
                                        <p:attrNameLst>
                                          <p:attrName>style.rotation</p:attrName>
                                        </p:attrNameLst>
                                      </p:cBhvr>
                                      <p:tavLst>
                                        <p:tav tm="0">
                                          <p:val>
                                            <p:fltVal val="360"/>
                                          </p:val>
                                        </p:tav>
                                        <p:tav tm="100000">
                                          <p:val>
                                            <p:fltVal val="0"/>
                                          </p:val>
                                        </p:tav>
                                      </p:tavLst>
                                    </p:anim>
                                    <p:animEffect transition="in" filter="fade">
                                      <p:cBhvr>
                                        <p:cTn id="30" dur="500"/>
                                        <p:tgtEl>
                                          <p:spTgt spid="4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500" fill="hold"/>
                                        <p:tgtEl>
                                          <p:spTgt spid="57"/>
                                        </p:tgtEl>
                                        <p:attrNameLst>
                                          <p:attrName>ppt_w</p:attrName>
                                        </p:attrNameLst>
                                      </p:cBhvr>
                                      <p:tavLst>
                                        <p:tav tm="0">
                                          <p:val>
                                            <p:fltVal val="0"/>
                                          </p:val>
                                        </p:tav>
                                        <p:tav tm="100000">
                                          <p:val>
                                            <p:strVal val="#ppt_w"/>
                                          </p:val>
                                        </p:tav>
                                      </p:tavLst>
                                    </p:anim>
                                    <p:anim calcmode="lin" valueType="num">
                                      <p:cBhvr>
                                        <p:cTn id="34" dur="500" fill="hold"/>
                                        <p:tgtEl>
                                          <p:spTgt spid="57"/>
                                        </p:tgtEl>
                                        <p:attrNameLst>
                                          <p:attrName>ppt_h</p:attrName>
                                        </p:attrNameLst>
                                      </p:cBhvr>
                                      <p:tavLst>
                                        <p:tav tm="0">
                                          <p:val>
                                            <p:fltVal val="0"/>
                                          </p:val>
                                        </p:tav>
                                        <p:tav tm="100000">
                                          <p:val>
                                            <p:strVal val="#ppt_h"/>
                                          </p:val>
                                        </p:tav>
                                      </p:tavLst>
                                    </p:anim>
                                    <p:anim calcmode="lin" valueType="num">
                                      <p:cBhvr>
                                        <p:cTn id="35" dur="500" fill="hold"/>
                                        <p:tgtEl>
                                          <p:spTgt spid="57"/>
                                        </p:tgtEl>
                                        <p:attrNameLst>
                                          <p:attrName>style.rotation</p:attrName>
                                        </p:attrNameLst>
                                      </p:cBhvr>
                                      <p:tavLst>
                                        <p:tav tm="0">
                                          <p:val>
                                            <p:fltVal val="360"/>
                                          </p:val>
                                        </p:tav>
                                        <p:tav tm="100000">
                                          <p:val>
                                            <p:fltVal val="0"/>
                                          </p:val>
                                        </p:tav>
                                      </p:tavLst>
                                    </p:anim>
                                    <p:animEffect transition="in" filter="fade">
                                      <p:cBhvr>
                                        <p:cTn id="36" dur="500"/>
                                        <p:tgtEl>
                                          <p:spTgt spid="57"/>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 calcmode="lin" valueType="num">
                                      <p:cBhvr>
                                        <p:cTn id="42" dur="500" fill="hold"/>
                                        <p:tgtEl>
                                          <p:spTgt spid="58"/>
                                        </p:tgtEl>
                                        <p:attrNameLst>
                                          <p:attrName>style.rotation</p:attrName>
                                        </p:attrNameLst>
                                      </p:cBhvr>
                                      <p:tavLst>
                                        <p:tav tm="0">
                                          <p:val>
                                            <p:fltVal val="360"/>
                                          </p:val>
                                        </p:tav>
                                        <p:tav tm="100000">
                                          <p:val>
                                            <p:fltVal val="0"/>
                                          </p:val>
                                        </p:tav>
                                      </p:tavLst>
                                    </p:anim>
                                    <p:animEffect transition="in" filter="fade">
                                      <p:cBhvr>
                                        <p:cTn id="43" dur="500"/>
                                        <p:tgtEl>
                                          <p:spTgt spid="58"/>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 calcmode="lin" valueType="num">
                                      <p:cBhvr>
                                        <p:cTn id="48" dur="500" fill="hold"/>
                                        <p:tgtEl>
                                          <p:spTgt spid="47"/>
                                        </p:tgtEl>
                                        <p:attrNameLst>
                                          <p:attrName>style.rotation</p:attrName>
                                        </p:attrNameLst>
                                      </p:cBhvr>
                                      <p:tavLst>
                                        <p:tav tm="0">
                                          <p:val>
                                            <p:fltVal val="360"/>
                                          </p:val>
                                        </p:tav>
                                        <p:tav tm="100000">
                                          <p:val>
                                            <p:fltVal val="0"/>
                                          </p:val>
                                        </p:tav>
                                      </p:tavLst>
                                    </p:anim>
                                    <p:animEffect transition="in" filter="fade">
                                      <p:cBhvr>
                                        <p:cTn id="49" dur="500"/>
                                        <p:tgtEl>
                                          <p:spTgt spid="4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 calcmode="lin" valueType="num">
                                      <p:cBhvr>
                                        <p:cTn id="55" dur="500" fill="hold"/>
                                        <p:tgtEl>
                                          <p:spTgt spid="59"/>
                                        </p:tgtEl>
                                        <p:attrNameLst>
                                          <p:attrName>style.rotation</p:attrName>
                                        </p:attrNameLst>
                                      </p:cBhvr>
                                      <p:tavLst>
                                        <p:tav tm="0">
                                          <p:val>
                                            <p:fltVal val="360"/>
                                          </p:val>
                                        </p:tav>
                                        <p:tav tm="100000">
                                          <p:val>
                                            <p:fltVal val="0"/>
                                          </p:val>
                                        </p:tav>
                                      </p:tavLst>
                                    </p:anim>
                                    <p:animEffect transition="in" filter="fade">
                                      <p:cBhvr>
                                        <p:cTn id="56" dur="500"/>
                                        <p:tgtEl>
                                          <p:spTgt spid="59"/>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 calcmode="lin" valueType="num">
                                      <p:cBhvr>
                                        <p:cTn id="61" dur="500" fill="hold"/>
                                        <p:tgtEl>
                                          <p:spTgt spid="24"/>
                                        </p:tgtEl>
                                        <p:attrNameLst>
                                          <p:attrName>style.rotation</p:attrName>
                                        </p:attrNameLst>
                                      </p:cBhvr>
                                      <p:tavLst>
                                        <p:tav tm="0">
                                          <p:val>
                                            <p:fltVal val="360"/>
                                          </p:val>
                                        </p:tav>
                                        <p:tav tm="100000">
                                          <p:val>
                                            <p:fltVal val="0"/>
                                          </p:val>
                                        </p:tav>
                                      </p:tavLst>
                                    </p:anim>
                                    <p:animEffect transition="in" filter="fade">
                                      <p:cBhvr>
                                        <p:cTn id="62" dur="500"/>
                                        <p:tgtEl>
                                          <p:spTgt spid="24"/>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fltVal val="0"/>
                                          </p:val>
                                        </p:tav>
                                        <p:tav tm="100000">
                                          <p:val>
                                            <p:strVal val="#ppt_w"/>
                                          </p:val>
                                        </p:tav>
                                      </p:tavLst>
                                    </p:anim>
                                    <p:anim calcmode="lin" valueType="num">
                                      <p:cBhvr>
                                        <p:cTn id="67" dur="500" fill="hold"/>
                                        <p:tgtEl>
                                          <p:spTgt spid="60"/>
                                        </p:tgtEl>
                                        <p:attrNameLst>
                                          <p:attrName>ppt_h</p:attrName>
                                        </p:attrNameLst>
                                      </p:cBhvr>
                                      <p:tavLst>
                                        <p:tav tm="0">
                                          <p:val>
                                            <p:fltVal val="0"/>
                                          </p:val>
                                        </p:tav>
                                        <p:tav tm="100000">
                                          <p:val>
                                            <p:strVal val="#ppt_h"/>
                                          </p:val>
                                        </p:tav>
                                      </p:tavLst>
                                    </p:anim>
                                    <p:anim calcmode="lin" valueType="num">
                                      <p:cBhvr>
                                        <p:cTn id="68" dur="500" fill="hold"/>
                                        <p:tgtEl>
                                          <p:spTgt spid="60"/>
                                        </p:tgtEl>
                                        <p:attrNameLst>
                                          <p:attrName>style.rotation</p:attrName>
                                        </p:attrNameLst>
                                      </p:cBhvr>
                                      <p:tavLst>
                                        <p:tav tm="0">
                                          <p:val>
                                            <p:fltVal val="360"/>
                                          </p:val>
                                        </p:tav>
                                        <p:tav tm="100000">
                                          <p:val>
                                            <p:fltVal val="0"/>
                                          </p:val>
                                        </p:tav>
                                      </p:tavLst>
                                    </p:anim>
                                    <p:animEffect transition="in" filter="fade">
                                      <p:cBhvr>
                                        <p:cTn id="69" dur="500"/>
                                        <p:tgtEl>
                                          <p:spTgt spid="60"/>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 calcmode="lin" valueType="num">
                                      <p:cBhvr>
                                        <p:cTn id="74" dur="500" fill="hold"/>
                                        <p:tgtEl>
                                          <p:spTgt spid="37"/>
                                        </p:tgtEl>
                                        <p:attrNameLst>
                                          <p:attrName>style.rotation</p:attrName>
                                        </p:attrNameLst>
                                      </p:cBhvr>
                                      <p:tavLst>
                                        <p:tav tm="0">
                                          <p:val>
                                            <p:fltVal val="360"/>
                                          </p:val>
                                        </p:tav>
                                        <p:tav tm="100000">
                                          <p:val>
                                            <p:fltVal val="0"/>
                                          </p:val>
                                        </p:tav>
                                      </p:tavLst>
                                    </p:anim>
                                    <p:animEffect transition="in" filter="fade">
                                      <p:cBhvr>
                                        <p:cTn id="75" dur="500"/>
                                        <p:tgtEl>
                                          <p:spTgt spid="37"/>
                                        </p:tgtEl>
                                      </p:cBhvr>
                                    </p:animEffect>
                                  </p:childTnLst>
                                </p:cTn>
                              </p:par>
                            </p:childTnLst>
                          </p:cTn>
                        </p:par>
                        <p:par>
                          <p:cTn id="76" fill="hold">
                            <p:stCondLst>
                              <p:cond delay="4500"/>
                            </p:stCondLst>
                            <p:childTnLst>
                              <p:par>
                                <p:cTn id="77" presetID="49" presetClass="entr" presetSubtype="0" decel="10000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500" fill="hold"/>
                                        <p:tgtEl>
                                          <p:spTgt spid="61"/>
                                        </p:tgtEl>
                                        <p:attrNameLst>
                                          <p:attrName>ppt_w</p:attrName>
                                        </p:attrNameLst>
                                      </p:cBhvr>
                                      <p:tavLst>
                                        <p:tav tm="0">
                                          <p:val>
                                            <p:fltVal val="0"/>
                                          </p:val>
                                        </p:tav>
                                        <p:tav tm="100000">
                                          <p:val>
                                            <p:strVal val="#ppt_w"/>
                                          </p:val>
                                        </p:tav>
                                      </p:tavLst>
                                    </p:anim>
                                    <p:anim calcmode="lin" valueType="num">
                                      <p:cBhvr>
                                        <p:cTn id="80" dur="500" fill="hold"/>
                                        <p:tgtEl>
                                          <p:spTgt spid="61"/>
                                        </p:tgtEl>
                                        <p:attrNameLst>
                                          <p:attrName>ppt_h</p:attrName>
                                        </p:attrNameLst>
                                      </p:cBhvr>
                                      <p:tavLst>
                                        <p:tav tm="0">
                                          <p:val>
                                            <p:fltVal val="0"/>
                                          </p:val>
                                        </p:tav>
                                        <p:tav tm="100000">
                                          <p:val>
                                            <p:strVal val="#ppt_h"/>
                                          </p:val>
                                        </p:tav>
                                      </p:tavLst>
                                    </p:anim>
                                    <p:anim calcmode="lin" valueType="num">
                                      <p:cBhvr>
                                        <p:cTn id="81" dur="500" fill="hold"/>
                                        <p:tgtEl>
                                          <p:spTgt spid="61"/>
                                        </p:tgtEl>
                                        <p:attrNameLst>
                                          <p:attrName>style.rotation</p:attrName>
                                        </p:attrNameLst>
                                      </p:cBhvr>
                                      <p:tavLst>
                                        <p:tav tm="0">
                                          <p:val>
                                            <p:fltVal val="360"/>
                                          </p:val>
                                        </p:tav>
                                        <p:tav tm="100000">
                                          <p:val>
                                            <p:fltVal val="0"/>
                                          </p:val>
                                        </p:tav>
                                      </p:tavLst>
                                    </p:anim>
                                    <p:animEffect transition="in" filter="fade">
                                      <p:cBhvr>
                                        <p:cTn id="82" dur="500"/>
                                        <p:tgtEl>
                                          <p:spTgt spid="61"/>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 calcmode="lin" valueType="num">
                                      <p:cBhvr>
                                        <p:cTn id="87" dur="500" fill="hold"/>
                                        <p:tgtEl>
                                          <p:spTgt spid="34"/>
                                        </p:tgtEl>
                                        <p:attrNameLst>
                                          <p:attrName>style.rotation</p:attrName>
                                        </p:attrNameLst>
                                      </p:cBhvr>
                                      <p:tavLst>
                                        <p:tav tm="0">
                                          <p:val>
                                            <p:fltVal val="360"/>
                                          </p:val>
                                        </p:tav>
                                        <p:tav tm="100000">
                                          <p:val>
                                            <p:fltVal val="0"/>
                                          </p:val>
                                        </p:tav>
                                      </p:tavLst>
                                    </p:anim>
                                    <p:animEffect transition="in" filter="fade">
                                      <p:cBhvr>
                                        <p:cTn id="88" dur="500"/>
                                        <p:tgtEl>
                                          <p:spTgt spid="34"/>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anim calcmode="lin" valueType="num">
                                      <p:cBhvr>
                                        <p:cTn id="94" dur="500" fill="hold"/>
                                        <p:tgtEl>
                                          <p:spTgt spid="18"/>
                                        </p:tgtEl>
                                        <p:attrNameLst>
                                          <p:attrName>style.rotation</p:attrName>
                                        </p:attrNameLst>
                                      </p:cBhvr>
                                      <p:tavLst>
                                        <p:tav tm="0">
                                          <p:val>
                                            <p:fltVal val="360"/>
                                          </p:val>
                                        </p:tav>
                                        <p:tav tm="100000">
                                          <p:val>
                                            <p:fltVal val="0"/>
                                          </p:val>
                                        </p:tav>
                                      </p:tavLst>
                                    </p:anim>
                                    <p:animEffect transition="in" filter="fade">
                                      <p:cBhvr>
                                        <p:cTn id="95" dur="500"/>
                                        <p:tgtEl>
                                          <p:spTgt spid="18"/>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 calcmode="lin" valueType="num">
                                      <p:cBhvr>
                                        <p:cTn id="100" dur="500" fill="hold"/>
                                        <p:tgtEl>
                                          <p:spTgt spid="22"/>
                                        </p:tgtEl>
                                        <p:attrNameLst>
                                          <p:attrName>style.rotation</p:attrName>
                                        </p:attrNameLst>
                                      </p:cBhvr>
                                      <p:tavLst>
                                        <p:tav tm="0">
                                          <p:val>
                                            <p:fltVal val="360"/>
                                          </p:val>
                                        </p:tav>
                                        <p:tav tm="100000">
                                          <p:val>
                                            <p:fltVal val="0"/>
                                          </p:val>
                                        </p:tav>
                                      </p:tavLst>
                                    </p:anim>
                                    <p:animEffect transition="in" filter="fade">
                                      <p:cBhvr>
                                        <p:cTn id="101" dur="500"/>
                                        <p:tgtEl>
                                          <p:spTgt spid="22"/>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anim calcmode="lin" valueType="num">
                                      <p:cBhvr>
                                        <p:cTn id="106" dur="500" fill="hold"/>
                                        <p:tgtEl>
                                          <p:spTgt spid="46"/>
                                        </p:tgtEl>
                                        <p:attrNameLst>
                                          <p:attrName>style.rotation</p:attrName>
                                        </p:attrNameLst>
                                      </p:cBhvr>
                                      <p:tavLst>
                                        <p:tav tm="0">
                                          <p:val>
                                            <p:fltVal val="360"/>
                                          </p:val>
                                        </p:tav>
                                        <p:tav tm="100000">
                                          <p:val>
                                            <p:fltVal val="0"/>
                                          </p:val>
                                        </p:tav>
                                      </p:tavLst>
                                    </p:anim>
                                    <p:animEffect transition="in" filter="fade">
                                      <p:cBhvr>
                                        <p:cTn id="107" dur="500"/>
                                        <p:tgtEl>
                                          <p:spTgt spid="46"/>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p:cTn id="110" dur="500" fill="hold"/>
                                        <p:tgtEl>
                                          <p:spTgt spid="48"/>
                                        </p:tgtEl>
                                        <p:attrNameLst>
                                          <p:attrName>ppt_w</p:attrName>
                                        </p:attrNameLst>
                                      </p:cBhvr>
                                      <p:tavLst>
                                        <p:tav tm="0">
                                          <p:val>
                                            <p:fltVal val="0"/>
                                          </p:val>
                                        </p:tav>
                                        <p:tav tm="100000">
                                          <p:val>
                                            <p:strVal val="#ppt_w"/>
                                          </p:val>
                                        </p:tav>
                                      </p:tavLst>
                                    </p:anim>
                                    <p:anim calcmode="lin" valueType="num">
                                      <p:cBhvr>
                                        <p:cTn id="111" dur="500" fill="hold"/>
                                        <p:tgtEl>
                                          <p:spTgt spid="48"/>
                                        </p:tgtEl>
                                        <p:attrNameLst>
                                          <p:attrName>ppt_h</p:attrName>
                                        </p:attrNameLst>
                                      </p:cBhvr>
                                      <p:tavLst>
                                        <p:tav tm="0">
                                          <p:val>
                                            <p:fltVal val="0"/>
                                          </p:val>
                                        </p:tav>
                                        <p:tav tm="100000">
                                          <p:val>
                                            <p:strVal val="#ppt_h"/>
                                          </p:val>
                                        </p:tav>
                                      </p:tavLst>
                                    </p:anim>
                                    <p:anim calcmode="lin" valueType="num">
                                      <p:cBhvr>
                                        <p:cTn id="112" dur="500" fill="hold"/>
                                        <p:tgtEl>
                                          <p:spTgt spid="48"/>
                                        </p:tgtEl>
                                        <p:attrNameLst>
                                          <p:attrName>style.rotation</p:attrName>
                                        </p:attrNameLst>
                                      </p:cBhvr>
                                      <p:tavLst>
                                        <p:tav tm="0">
                                          <p:val>
                                            <p:fltVal val="360"/>
                                          </p:val>
                                        </p:tav>
                                        <p:tav tm="100000">
                                          <p:val>
                                            <p:fltVal val="0"/>
                                          </p:val>
                                        </p:tav>
                                      </p:tavLst>
                                    </p:anim>
                                    <p:animEffect transition="in" filter="fade">
                                      <p:cBhvr>
                                        <p:cTn id="113" dur="500"/>
                                        <p:tgtEl>
                                          <p:spTgt spid="48"/>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p:cTn id="116" dur="500" fill="hold"/>
                                        <p:tgtEl>
                                          <p:spTgt spid="30"/>
                                        </p:tgtEl>
                                        <p:attrNameLst>
                                          <p:attrName>ppt_w</p:attrName>
                                        </p:attrNameLst>
                                      </p:cBhvr>
                                      <p:tavLst>
                                        <p:tav tm="0">
                                          <p:val>
                                            <p:fltVal val="0"/>
                                          </p:val>
                                        </p:tav>
                                        <p:tav tm="100000">
                                          <p:val>
                                            <p:strVal val="#ppt_w"/>
                                          </p:val>
                                        </p:tav>
                                      </p:tavLst>
                                    </p:anim>
                                    <p:anim calcmode="lin" valueType="num">
                                      <p:cBhvr>
                                        <p:cTn id="117" dur="500" fill="hold"/>
                                        <p:tgtEl>
                                          <p:spTgt spid="30"/>
                                        </p:tgtEl>
                                        <p:attrNameLst>
                                          <p:attrName>ppt_h</p:attrName>
                                        </p:attrNameLst>
                                      </p:cBhvr>
                                      <p:tavLst>
                                        <p:tav tm="0">
                                          <p:val>
                                            <p:fltVal val="0"/>
                                          </p:val>
                                        </p:tav>
                                        <p:tav tm="100000">
                                          <p:val>
                                            <p:strVal val="#ppt_h"/>
                                          </p:val>
                                        </p:tav>
                                      </p:tavLst>
                                    </p:anim>
                                    <p:anim calcmode="lin" valueType="num">
                                      <p:cBhvr>
                                        <p:cTn id="118" dur="500" fill="hold"/>
                                        <p:tgtEl>
                                          <p:spTgt spid="30"/>
                                        </p:tgtEl>
                                        <p:attrNameLst>
                                          <p:attrName>style.rotation</p:attrName>
                                        </p:attrNameLst>
                                      </p:cBhvr>
                                      <p:tavLst>
                                        <p:tav tm="0">
                                          <p:val>
                                            <p:fltVal val="360"/>
                                          </p:val>
                                        </p:tav>
                                        <p:tav tm="100000">
                                          <p:val>
                                            <p:fltVal val="0"/>
                                          </p:val>
                                        </p:tav>
                                      </p:tavLst>
                                    </p:anim>
                                    <p:animEffect transition="in" filter="fade">
                                      <p:cBhvr>
                                        <p:cTn id="119" dur="500"/>
                                        <p:tgtEl>
                                          <p:spTgt spid="30"/>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anim calcmode="lin" valueType="num">
                                      <p:cBhvr>
                                        <p:cTn id="122" dur="500" fill="hold"/>
                                        <p:tgtEl>
                                          <p:spTgt spid="31"/>
                                        </p:tgtEl>
                                        <p:attrNameLst>
                                          <p:attrName>ppt_w</p:attrName>
                                        </p:attrNameLst>
                                      </p:cBhvr>
                                      <p:tavLst>
                                        <p:tav tm="0">
                                          <p:val>
                                            <p:fltVal val="0"/>
                                          </p:val>
                                        </p:tav>
                                        <p:tav tm="100000">
                                          <p:val>
                                            <p:strVal val="#ppt_w"/>
                                          </p:val>
                                        </p:tav>
                                      </p:tavLst>
                                    </p:anim>
                                    <p:anim calcmode="lin" valueType="num">
                                      <p:cBhvr>
                                        <p:cTn id="123" dur="500" fill="hold"/>
                                        <p:tgtEl>
                                          <p:spTgt spid="31"/>
                                        </p:tgtEl>
                                        <p:attrNameLst>
                                          <p:attrName>ppt_h</p:attrName>
                                        </p:attrNameLst>
                                      </p:cBhvr>
                                      <p:tavLst>
                                        <p:tav tm="0">
                                          <p:val>
                                            <p:fltVal val="0"/>
                                          </p:val>
                                        </p:tav>
                                        <p:tav tm="100000">
                                          <p:val>
                                            <p:strVal val="#ppt_h"/>
                                          </p:val>
                                        </p:tav>
                                      </p:tavLst>
                                    </p:anim>
                                    <p:anim calcmode="lin" valueType="num">
                                      <p:cBhvr>
                                        <p:cTn id="124" dur="500" fill="hold"/>
                                        <p:tgtEl>
                                          <p:spTgt spid="31"/>
                                        </p:tgtEl>
                                        <p:attrNameLst>
                                          <p:attrName>style.rotation</p:attrName>
                                        </p:attrNameLst>
                                      </p:cBhvr>
                                      <p:tavLst>
                                        <p:tav tm="0">
                                          <p:val>
                                            <p:fltVal val="360"/>
                                          </p:val>
                                        </p:tav>
                                        <p:tav tm="100000">
                                          <p:val>
                                            <p:fltVal val="0"/>
                                          </p:val>
                                        </p:tav>
                                      </p:tavLst>
                                    </p:anim>
                                    <p:animEffect transition="in" filter="fade">
                                      <p:cBhvr>
                                        <p:cTn id="125" dur="500"/>
                                        <p:tgtEl>
                                          <p:spTgt spid="31"/>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32"/>
                                        </p:tgtEl>
                                        <p:attrNameLst>
                                          <p:attrName>style.visibility</p:attrName>
                                        </p:attrNameLst>
                                      </p:cBhvr>
                                      <p:to>
                                        <p:strVal val="visible"/>
                                      </p:to>
                                    </p:set>
                                    <p:anim calcmode="lin" valueType="num">
                                      <p:cBhvr>
                                        <p:cTn id="128" dur="500" fill="hold"/>
                                        <p:tgtEl>
                                          <p:spTgt spid="32"/>
                                        </p:tgtEl>
                                        <p:attrNameLst>
                                          <p:attrName>ppt_w</p:attrName>
                                        </p:attrNameLst>
                                      </p:cBhvr>
                                      <p:tavLst>
                                        <p:tav tm="0">
                                          <p:val>
                                            <p:fltVal val="0"/>
                                          </p:val>
                                        </p:tav>
                                        <p:tav tm="100000">
                                          <p:val>
                                            <p:strVal val="#ppt_w"/>
                                          </p:val>
                                        </p:tav>
                                      </p:tavLst>
                                    </p:anim>
                                    <p:anim calcmode="lin" valueType="num">
                                      <p:cBhvr>
                                        <p:cTn id="129" dur="500" fill="hold"/>
                                        <p:tgtEl>
                                          <p:spTgt spid="32"/>
                                        </p:tgtEl>
                                        <p:attrNameLst>
                                          <p:attrName>ppt_h</p:attrName>
                                        </p:attrNameLst>
                                      </p:cBhvr>
                                      <p:tavLst>
                                        <p:tav tm="0">
                                          <p:val>
                                            <p:fltVal val="0"/>
                                          </p:val>
                                        </p:tav>
                                        <p:tav tm="100000">
                                          <p:val>
                                            <p:strVal val="#ppt_h"/>
                                          </p:val>
                                        </p:tav>
                                      </p:tavLst>
                                    </p:anim>
                                    <p:anim calcmode="lin" valueType="num">
                                      <p:cBhvr>
                                        <p:cTn id="130" dur="500" fill="hold"/>
                                        <p:tgtEl>
                                          <p:spTgt spid="32"/>
                                        </p:tgtEl>
                                        <p:attrNameLst>
                                          <p:attrName>style.rotation</p:attrName>
                                        </p:attrNameLst>
                                      </p:cBhvr>
                                      <p:tavLst>
                                        <p:tav tm="0">
                                          <p:val>
                                            <p:fltVal val="360"/>
                                          </p:val>
                                        </p:tav>
                                        <p:tav tm="100000">
                                          <p:val>
                                            <p:fltVal val="0"/>
                                          </p:val>
                                        </p:tav>
                                      </p:tavLst>
                                    </p:anim>
                                    <p:animEffect transition="in" filter="fade">
                                      <p:cBhvr>
                                        <p:cTn id="131" dur="500"/>
                                        <p:tgtEl>
                                          <p:spTgt spid="32"/>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 calcmode="lin" valueType="num">
                                      <p:cBhvr>
                                        <p:cTn id="134" dur="500" fill="hold"/>
                                        <p:tgtEl>
                                          <p:spTgt spid="33"/>
                                        </p:tgtEl>
                                        <p:attrNameLst>
                                          <p:attrName>ppt_w</p:attrName>
                                        </p:attrNameLst>
                                      </p:cBhvr>
                                      <p:tavLst>
                                        <p:tav tm="0">
                                          <p:val>
                                            <p:fltVal val="0"/>
                                          </p:val>
                                        </p:tav>
                                        <p:tav tm="100000">
                                          <p:val>
                                            <p:strVal val="#ppt_w"/>
                                          </p:val>
                                        </p:tav>
                                      </p:tavLst>
                                    </p:anim>
                                    <p:anim calcmode="lin" valueType="num">
                                      <p:cBhvr>
                                        <p:cTn id="135" dur="500" fill="hold"/>
                                        <p:tgtEl>
                                          <p:spTgt spid="33"/>
                                        </p:tgtEl>
                                        <p:attrNameLst>
                                          <p:attrName>ppt_h</p:attrName>
                                        </p:attrNameLst>
                                      </p:cBhvr>
                                      <p:tavLst>
                                        <p:tav tm="0">
                                          <p:val>
                                            <p:fltVal val="0"/>
                                          </p:val>
                                        </p:tav>
                                        <p:tav tm="100000">
                                          <p:val>
                                            <p:strVal val="#ppt_h"/>
                                          </p:val>
                                        </p:tav>
                                      </p:tavLst>
                                    </p:anim>
                                    <p:anim calcmode="lin" valueType="num">
                                      <p:cBhvr>
                                        <p:cTn id="136" dur="500" fill="hold"/>
                                        <p:tgtEl>
                                          <p:spTgt spid="33"/>
                                        </p:tgtEl>
                                        <p:attrNameLst>
                                          <p:attrName>style.rotation</p:attrName>
                                        </p:attrNameLst>
                                      </p:cBhvr>
                                      <p:tavLst>
                                        <p:tav tm="0">
                                          <p:val>
                                            <p:fltVal val="360"/>
                                          </p:val>
                                        </p:tav>
                                        <p:tav tm="100000">
                                          <p:val>
                                            <p:fltVal val="0"/>
                                          </p:val>
                                        </p:tav>
                                      </p:tavLst>
                                    </p:anim>
                                    <p:animEffect transition="in" filter="fade">
                                      <p:cBhvr>
                                        <p:cTn id="137" dur="500"/>
                                        <p:tgtEl>
                                          <p:spTgt spid="33"/>
                                        </p:tgtEl>
                                      </p:cBhvr>
                                    </p:animEffect>
                                  </p:childTnLst>
                                </p:cTn>
                              </p:par>
                              <p:par>
                                <p:cTn id="138" presetID="49" presetClass="entr" presetSubtype="0" decel="100000" fill="hold" grpId="0" nodeType="withEffect">
                                  <p:stCondLst>
                                    <p:cond delay="250"/>
                                  </p:stCondLst>
                                  <p:childTnLst>
                                    <p:set>
                                      <p:cBhvr>
                                        <p:cTn id="139" dur="1" fill="hold">
                                          <p:stCondLst>
                                            <p:cond delay="0"/>
                                          </p:stCondLst>
                                        </p:cTn>
                                        <p:tgtEl>
                                          <p:spTgt spid="26"/>
                                        </p:tgtEl>
                                        <p:attrNameLst>
                                          <p:attrName>style.visibility</p:attrName>
                                        </p:attrNameLst>
                                      </p:cBhvr>
                                      <p:to>
                                        <p:strVal val="visible"/>
                                      </p:to>
                                    </p:set>
                                    <p:anim calcmode="lin" valueType="num">
                                      <p:cBhvr>
                                        <p:cTn id="140" dur="500" fill="hold"/>
                                        <p:tgtEl>
                                          <p:spTgt spid="26"/>
                                        </p:tgtEl>
                                        <p:attrNameLst>
                                          <p:attrName>ppt_w</p:attrName>
                                        </p:attrNameLst>
                                      </p:cBhvr>
                                      <p:tavLst>
                                        <p:tav tm="0">
                                          <p:val>
                                            <p:fltVal val="0"/>
                                          </p:val>
                                        </p:tav>
                                        <p:tav tm="100000">
                                          <p:val>
                                            <p:strVal val="#ppt_w"/>
                                          </p:val>
                                        </p:tav>
                                      </p:tavLst>
                                    </p:anim>
                                    <p:anim calcmode="lin" valueType="num">
                                      <p:cBhvr>
                                        <p:cTn id="141" dur="500" fill="hold"/>
                                        <p:tgtEl>
                                          <p:spTgt spid="26"/>
                                        </p:tgtEl>
                                        <p:attrNameLst>
                                          <p:attrName>ppt_h</p:attrName>
                                        </p:attrNameLst>
                                      </p:cBhvr>
                                      <p:tavLst>
                                        <p:tav tm="0">
                                          <p:val>
                                            <p:fltVal val="0"/>
                                          </p:val>
                                        </p:tav>
                                        <p:tav tm="100000">
                                          <p:val>
                                            <p:strVal val="#ppt_h"/>
                                          </p:val>
                                        </p:tav>
                                      </p:tavLst>
                                    </p:anim>
                                    <p:anim calcmode="lin" valueType="num">
                                      <p:cBhvr>
                                        <p:cTn id="142" dur="500" fill="hold"/>
                                        <p:tgtEl>
                                          <p:spTgt spid="26"/>
                                        </p:tgtEl>
                                        <p:attrNameLst>
                                          <p:attrName>style.rotation</p:attrName>
                                        </p:attrNameLst>
                                      </p:cBhvr>
                                      <p:tavLst>
                                        <p:tav tm="0">
                                          <p:val>
                                            <p:fltVal val="360"/>
                                          </p:val>
                                        </p:tav>
                                        <p:tav tm="100000">
                                          <p:val>
                                            <p:fltVal val="0"/>
                                          </p:val>
                                        </p:tav>
                                      </p:tavLst>
                                    </p:anim>
                                    <p:animEffect transition="in" filter="fade">
                                      <p:cBhvr>
                                        <p:cTn id="143" dur="500"/>
                                        <p:tgtEl>
                                          <p:spTgt spid="26"/>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55"/>
                                        </p:tgtEl>
                                        <p:attrNameLst>
                                          <p:attrName>style.visibility</p:attrName>
                                        </p:attrNameLst>
                                      </p:cBhvr>
                                      <p:to>
                                        <p:strVal val="visible"/>
                                      </p:to>
                                    </p:set>
                                    <p:anim calcmode="lin" valueType="num">
                                      <p:cBhvr>
                                        <p:cTn id="146" dur="500" fill="hold"/>
                                        <p:tgtEl>
                                          <p:spTgt spid="55"/>
                                        </p:tgtEl>
                                        <p:attrNameLst>
                                          <p:attrName>ppt_w</p:attrName>
                                        </p:attrNameLst>
                                      </p:cBhvr>
                                      <p:tavLst>
                                        <p:tav tm="0">
                                          <p:val>
                                            <p:fltVal val="0"/>
                                          </p:val>
                                        </p:tav>
                                        <p:tav tm="100000">
                                          <p:val>
                                            <p:strVal val="#ppt_w"/>
                                          </p:val>
                                        </p:tav>
                                      </p:tavLst>
                                    </p:anim>
                                    <p:anim calcmode="lin" valueType="num">
                                      <p:cBhvr>
                                        <p:cTn id="147" dur="500" fill="hold"/>
                                        <p:tgtEl>
                                          <p:spTgt spid="55"/>
                                        </p:tgtEl>
                                        <p:attrNameLst>
                                          <p:attrName>ppt_h</p:attrName>
                                        </p:attrNameLst>
                                      </p:cBhvr>
                                      <p:tavLst>
                                        <p:tav tm="0">
                                          <p:val>
                                            <p:fltVal val="0"/>
                                          </p:val>
                                        </p:tav>
                                        <p:tav tm="100000">
                                          <p:val>
                                            <p:strVal val="#ppt_h"/>
                                          </p:val>
                                        </p:tav>
                                      </p:tavLst>
                                    </p:anim>
                                    <p:anim calcmode="lin" valueType="num">
                                      <p:cBhvr>
                                        <p:cTn id="148" dur="500" fill="hold"/>
                                        <p:tgtEl>
                                          <p:spTgt spid="55"/>
                                        </p:tgtEl>
                                        <p:attrNameLst>
                                          <p:attrName>style.rotation</p:attrName>
                                        </p:attrNameLst>
                                      </p:cBhvr>
                                      <p:tavLst>
                                        <p:tav tm="0">
                                          <p:val>
                                            <p:fltVal val="360"/>
                                          </p:val>
                                        </p:tav>
                                        <p:tav tm="100000">
                                          <p:val>
                                            <p:fltVal val="0"/>
                                          </p:val>
                                        </p:tav>
                                      </p:tavLst>
                                    </p:anim>
                                    <p:animEffect transition="in" filter="fade">
                                      <p:cBhvr>
                                        <p:cTn id="149" dur="500"/>
                                        <p:tgtEl>
                                          <p:spTgt spid="55"/>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35"/>
                                        </p:tgtEl>
                                        <p:attrNameLst>
                                          <p:attrName>style.visibility</p:attrName>
                                        </p:attrNameLst>
                                      </p:cBhvr>
                                      <p:to>
                                        <p:strVal val="visible"/>
                                      </p:to>
                                    </p:set>
                                    <p:anim calcmode="lin" valueType="num">
                                      <p:cBhvr>
                                        <p:cTn id="152" dur="500" fill="hold"/>
                                        <p:tgtEl>
                                          <p:spTgt spid="35"/>
                                        </p:tgtEl>
                                        <p:attrNameLst>
                                          <p:attrName>ppt_w</p:attrName>
                                        </p:attrNameLst>
                                      </p:cBhvr>
                                      <p:tavLst>
                                        <p:tav tm="0">
                                          <p:val>
                                            <p:fltVal val="0"/>
                                          </p:val>
                                        </p:tav>
                                        <p:tav tm="100000">
                                          <p:val>
                                            <p:strVal val="#ppt_w"/>
                                          </p:val>
                                        </p:tav>
                                      </p:tavLst>
                                    </p:anim>
                                    <p:anim calcmode="lin" valueType="num">
                                      <p:cBhvr>
                                        <p:cTn id="153" dur="500" fill="hold"/>
                                        <p:tgtEl>
                                          <p:spTgt spid="35"/>
                                        </p:tgtEl>
                                        <p:attrNameLst>
                                          <p:attrName>ppt_h</p:attrName>
                                        </p:attrNameLst>
                                      </p:cBhvr>
                                      <p:tavLst>
                                        <p:tav tm="0">
                                          <p:val>
                                            <p:fltVal val="0"/>
                                          </p:val>
                                        </p:tav>
                                        <p:tav tm="100000">
                                          <p:val>
                                            <p:strVal val="#ppt_h"/>
                                          </p:val>
                                        </p:tav>
                                      </p:tavLst>
                                    </p:anim>
                                    <p:anim calcmode="lin" valueType="num">
                                      <p:cBhvr>
                                        <p:cTn id="154" dur="500" fill="hold"/>
                                        <p:tgtEl>
                                          <p:spTgt spid="35"/>
                                        </p:tgtEl>
                                        <p:attrNameLst>
                                          <p:attrName>style.rotation</p:attrName>
                                        </p:attrNameLst>
                                      </p:cBhvr>
                                      <p:tavLst>
                                        <p:tav tm="0">
                                          <p:val>
                                            <p:fltVal val="360"/>
                                          </p:val>
                                        </p:tav>
                                        <p:tav tm="100000">
                                          <p:val>
                                            <p:fltVal val="0"/>
                                          </p:val>
                                        </p:tav>
                                      </p:tavLst>
                                    </p:anim>
                                    <p:animEffect transition="in" filter="fade">
                                      <p:cBhvr>
                                        <p:cTn id="155" dur="500"/>
                                        <p:tgtEl>
                                          <p:spTgt spid="35"/>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 calcmode="lin" valueType="num">
                                      <p:cBhvr>
                                        <p:cTn id="158" dur="500" fill="hold"/>
                                        <p:tgtEl>
                                          <p:spTgt spid="36"/>
                                        </p:tgtEl>
                                        <p:attrNameLst>
                                          <p:attrName>ppt_w</p:attrName>
                                        </p:attrNameLst>
                                      </p:cBhvr>
                                      <p:tavLst>
                                        <p:tav tm="0">
                                          <p:val>
                                            <p:fltVal val="0"/>
                                          </p:val>
                                        </p:tav>
                                        <p:tav tm="100000">
                                          <p:val>
                                            <p:strVal val="#ppt_w"/>
                                          </p:val>
                                        </p:tav>
                                      </p:tavLst>
                                    </p:anim>
                                    <p:anim calcmode="lin" valueType="num">
                                      <p:cBhvr>
                                        <p:cTn id="159" dur="500" fill="hold"/>
                                        <p:tgtEl>
                                          <p:spTgt spid="36"/>
                                        </p:tgtEl>
                                        <p:attrNameLst>
                                          <p:attrName>ppt_h</p:attrName>
                                        </p:attrNameLst>
                                      </p:cBhvr>
                                      <p:tavLst>
                                        <p:tav tm="0">
                                          <p:val>
                                            <p:fltVal val="0"/>
                                          </p:val>
                                        </p:tav>
                                        <p:tav tm="100000">
                                          <p:val>
                                            <p:strVal val="#ppt_h"/>
                                          </p:val>
                                        </p:tav>
                                      </p:tavLst>
                                    </p:anim>
                                    <p:anim calcmode="lin" valueType="num">
                                      <p:cBhvr>
                                        <p:cTn id="160" dur="500" fill="hold"/>
                                        <p:tgtEl>
                                          <p:spTgt spid="36"/>
                                        </p:tgtEl>
                                        <p:attrNameLst>
                                          <p:attrName>style.rotation</p:attrName>
                                        </p:attrNameLst>
                                      </p:cBhvr>
                                      <p:tavLst>
                                        <p:tav tm="0">
                                          <p:val>
                                            <p:fltVal val="360"/>
                                          </p:val>
                                        </p:tav>
                                        <p:tav tm="100000">
                                          <p:val>
                                            <p:fltVal val="0"/>
                                          </p:val>
                                        </p:tav>
                                      </p:tavLst>
                                    </p:anim>
                                    <p:animEffect transition="in" filter="fade">
                                      <p:cBhvr>
                                        <p:cTn id="161" dur="500"/>
                                        <p:tgtEl>
                                          <p:spTgt spid="36"/>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23"/>
                                        </p:tgtEl>
                                        <p:attrNameLst>
                                          <p:attrName>style.visibility</p:attrName>
                                        </p:attrNameLst>
                                      </p:cBhvr>
                                      <p:to>
                                        <p:strVal val="visible"/>
                                      </p:to>
                                    </p:set>
                                    <p:anim calcmode="lin" valueType="num">
                                      <p:cBhvr>
                                        <p:cTn id="164" dur="500" fill="hold"/>
                                        <p:tgtEl>
                                          <p:spTgt spid="23"/>
                                        </p:tgtEl>
                                        <p:attrNameLst>
                                          <p:attrName>ppt_w</p:attrName>
                                        </p:attrNameLst>
                                      </p:cBhvr>
                                      <p:tavLst>
                                        <p:tav tm="0">
                                          <p:val>
                                            <p:fltVal val="0"/>
                                          </p:val>
                                        </p:tav>
                                        <p:tav tm="100000">
                                          <p:val>
                                            <p:strVal val="#ppt_w"/>
                                          </p:val>
                                        </p:tav>
                                      </p:tavLst>
                                    </p:anim>
                                    <p:anim calcmode="lin" valueType="num">
                                      <p:cBhvr>
                                        <p:cTn id="165" dur="500" fill="hold"/>
                                        <p:tgtEl>
                                          <p:spTgt spid="23"/>
                                        </p:tgtEl>
                                        <p:attrNameLst>
                                          <p:attrName>ppt_h</p:attrName>
                                        </p:attrNameLst>
                                      </p:cBhvr>
                                      <p:tavLst>
                                        <p:tav tm="0">
                                          <p:val>
                                            <p:fltVal val="0"/>
                                          </p:val>
                                        </p:tav>
                                        <p:tav tm="100000">
                                          <p:val>
                                            <p:strVal val="#ppt_h"/>
                                          </p:val>
                                        </p:tav>
                                      </p:tavLst>
                                    </p:anim>
                                    <p:anim calcmode="lin" valueType="num">
                                      <p:cBhvr>
                                        <p:cTn id="166" dur="500" fill="hold"/>
                                        <p:tgtEl>
                                          <p:spTgt spid="23"/>
                                        </p:tgtEl>
                                        <p:attrNameLst>
                                          <p:attrName>style.rotation</p:attrName>
                                        </p:attrNameLst>
                                      </p:cBhvr>
                                      <p:tavLst>
                                        <p:tav tm="0">
                                          <p:val>
                                            <p:fltVal val="360"/>
                                          </p:val>
                                        </p:tav>
                                        <p:tav tm="100000">
                                          <p:val>
                                            <p:fltVal val="0"/>
                                          </p:val>
                                        </p:tav>
                                      </p:tavLst>
                                    </p:anim>
                                    <p:animEffect transition="in" filter="fade">
                                      <p:cBhvr>
                                        <p:cTn id="167" dur="500"/>
                                        <p:tgtEl>
                                          <p:spTgt spid="23"/>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29"/>
                                        </p:tgtEl>
                                        <p:attrNameLst>
                                          <p:attrName>style.visibility</p:attrName>
                                        </p:attrNameLst>
                                      </p:cBhvr>
                                      <p:to>
                                        <p:strVal val="visible"/>
                                      </p:to>
                                    </p:set>
                                    <p:anim calcmode="lin" valueType="num">
                                      <p:cBhvr>
                                        <p:cTn id="170" dur="500" fill="hold"/>
                                        <p:tgtEl>
                                          <p:spTgt spid="29"/>
                                        </p:tgtEl>
                                        <p:attrNameLst>
                                          <p:attrName>ppt_w</p:attrName>
                                        </p:attrNameLst>
                                      </p:cBhvr>
                                      <p:tavLst>
                                        <p:tav tm="0">
                                          <p:val>
                                            <p:fltVal val="0"/>
                                          </p:val>
                                        </p:tav>
                                        <p:tav tm="100000">
                                          <p:val>
                                            <p:strVal val="#ppt_w"/>
                                          </p:val>
                                        </p:tav>
                                      </p:tavLst>
                                    </p:anim>
                                    <p:anim calcmode="lin" valueType="num">
                                      <p:cBhvr>
                                        <p:cTn id="171" dur="500" fill="hold"/>
                                        <p:tgtEl>
                                          <p:spTgt spid="29"/>
                                        </p:tgtEl>
                                        <p:attrNameLst>
                                          <p:attrName>ppt_h</p:attrName>
                                        </p:attrNameLst>
                                      </p:cBhvr>
                                      <p:tavLst>
                                        <p:tav tm="0">
                                          <p:val>
                                            <p:fltVal val="0"/>
                                          </p:val>
                                        </p:tav>
                                        <p:tav tm="100000">
                                          <p:val>
                                            <p:strVal val="#ppt_h"/>
                                          </p:val>
                                        </p:tav>
                                      </p:tavLst>
                                    </p:anim>
                                    <p:anim calcmode="lin" valueType="num">
                                      <p:cBhvr>
                                        <p:cTn id="172" dur="500" fill="hold"/>
                                        <p:tgtEl>
                                          <p:spTgt spid="29"/>
                                        </p:tgtEl>
                                        <p:attrNameLst>
                                          <p:attrName>style.rotation</p:attrName>
                                        </p:attrNameLst>
                                      </p:cBhvr>
                                      <p:tavLst>
                                        <p:tav tm="0">
                                          <p:val>
                                            <p:fltVal val="360"/>
                                          </p:val>
                                        </p:tav>
                                        <p:tav tm="100000">
                                          <p:val>
                                            <p:fltVal val="0"/>
                                          </p:val>
                                        </p:tav>
                                      </p:tavLst>
                                    </p:anim>
                                    <p:animEffect transition="in" filter="fade">
                                      <p:cBhvr>
                                        <p:cTn id="173" dur="500"/>
                                        <p:tgtEl>
                                          <p:spTgt spid="29"/>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49"/>
                                        </p:tgtEl>
                                        <p:attrNameLst>
                                          <p:attrName>style.visibility</p:attrName>
                                        </p:attrNameLst>
                                      </p:cBhvr>
                                      <p:to>
                                        <p:strVal val="visible"/>
                                      </p:to>
                                    </p:set>
                                    <p:anim calcmode="lin" valueType="num">
                                      <p:cBhvr>
                                        <p:cTn id="176" dur="500" fill="hold"/>
                                        <p:tgtEl>
                                          <p:spTgt spid="49"/>
                                        </p:tgtEl>
                                        <p:attrNameLst>
                                          <p:attrName>ppt_w</p:attrName>
                                        </p:attrNameLst>
                                      </p:cBhvr>
                                      <p:tavLst>
                                        <p:tav tm="0">
                                          <p:val>
                                            <p:fltVal val="0"/>
                                          </p:val>
                                        </p:tav>
                                        <p:tav tm="100000">
                                          <p:val>
                                            <p:strVal val="#ppt_w"/>
                                          </p:val>
                                        </p:tav>
                                      </p:tavLst>
                                    </p:anim>
                                    <p:anim calcmode="lin" valueType="num">
                                      <p:cBhvr>
                                        <p:cTn id="177" dur="500" fill="hold"/>
                                        <p:tgtEl>
                                          <p:spTgt spid="49"/>
                                        </p:tgtEl>
                                        <p:attrNameLst>
                                          <p:attrName>ppt_h</p:attrName>
                                        </p:attrNameLst>
                                      </p:cBhvr>
                                      <p:tavLst>
                                        <p:tav tm="0">
                                          <p:val>
                                            <p:fltVal val="0"/>
                                          </p:val>
                                        </p:tav>
                                        <p:tav tm="100000">
                                          <p:val>
                                            <p:strVal val="#ppt_h"/>
                                          </p:val>
                                        </p:tav>
                                      </p:tavLst>
                                    </p:anim>
                                    <p:anim calcmode="lin" valueType="num">
                                      <p:cBhvr>
                                        <p:cTn id="178" dur="500" fill="hold"/>
                                        <p:tgtEl>
                                          <p:spTgt spid="49"/>
                                        </p:tgtEl>
                                        <p:attrNameLst>
                                          <p:attrName>style.rotation</p:attrName>
                                        </p:attrNameLst>
                                      </p:cBhvr>
                                      <p:tavLst>
                                        <p:tav tm="0">
                                          <p:val>
                                            <p:fltVal val="360"/>
                                          </p:val>
                                        </p:tav>
                                        <p:tav tm="100000">
                                          <p:val>
                                            <p:fltVal val="0"/>
                                          </p:val>
                                        </p:tav>
                                      </p:tavLst>
                                    </p:anim>
                                    <p:animEffect transition="in" filter="fade">
                                      <p:cBhvr>
                                        <p:cTn id="1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8" grpId="0" animBg="1"/>
      <p:bldP spid="22" grpId="0" animBg="1"/>
      <p:bldP spid="23" grpId="0" animBg="1"/>
      <p:bldP spid="24" grpId="0" animBg="1"/>
      <p:bldP spid="26" grpId="0" animBg="1"/>
      <p:bldP spid="29" grpId="0" animBg="1"/>
      <p:bldP spid="30" grpId="0" animBg="1"/>
      <p:bldP spid="45" grpId="0" animBg="1"/>
      <p:bldP spid="46" grpId="0" animBg="1"/>
      <p:bldP spid="47" grpId="0" animBg="1"/>
      <p:bldP spid="48" grpId="0" animBg="1"/>
      <p:bldP spid="49" grpId="0" animBg="1"/>
      <p:bldP spid="55" grpId="0" animBg="1"/>
      <p:bldP spid="59" grpId="0"/>
      <p:bldP spid="31" grpId="0" animBg="1"/>
      <p:bldP spid="32" grpId="0" animBg="1"/>
      <p:bldP spid="33" grpId="0" animBg="1"/>
      <p:bldP spid="34" grpId="0" animBg="1"/>
      <p:bldP spid="35" grpId="0" animBg="1"/>
      <p:bldP spid="37" grpId="0" animBg="1"/>
      <p:bldP spid="57" grpId="0"/>
      <p:bldP spid="58" grpId="0"/>
      <p:bldP spid="60" grpId="0"/>
      <p:bldP spid="61"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872126" y="1664147"/>
            <a:ext cx="8460430"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数据库，能够写一个完整的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小项目，能够调试项目，了解项目的开发流程，了解项目中的常用功能。</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矩形 3"/>
          <p:cNvSpPr>
            <a:spLocks noChangeArrowheads="1"/>
          </p:cNvSpPr>
          <p:nvPr/>
        </p:nvSpPr>
        <p:spPr bwMode="auto">
          <a:xfrm>
            <a:off x="5958652" y="515424"/>
            <a:ext cx="1691471" cy="54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sym typeface="Impact" panose="020B0806030902050204" pitchFamily="34" charset="0"/>
              </a:rPr>
              <a:t>项目背景</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6" name="矩形 47"/>
          <p:cNvSpPr>
            <a:spLocks noChangeArrowheads="1"/>
          </p:cNvSpPr>
          <p:nvPr/>
        </p:nvSpPr>
        <p:spPr bwMode="auto">
          <a:xfrm>
            <a:off x="6961619" y="4468582"/>
            <a:ext cx="4161442" cy="88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项目虽然不是很流行，但是将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ajax</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struts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javaweb</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以及</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mybatis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等等技术结合起来，让我从中获得感觉，增加了实践的经验</a:t>
            </a:r>
          </a:p>
        </p:txBody>
      </p:sp>
      <p:sp>
        <p:nvSpPr>
          <p:cNvPr id="67" name="矩形 3"/>
          <p:cNvSpPr>
            <a:spLocks noChangeArrowheads="1"/>
          </p:cNvSpPr>
          <p:nvPr/>
        </p:nvSpPr>
        <p:spPr bwMode="auto">
          <a:xfrm>
            <a:off x="7019562" y="3745381"/>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项目感觉</a:t>
            </a:r>
          </a:p>
        </p:txBody>
      </p:sp>
      <p:sp>
        <p:nvSpPr>
          <p:cNvPr id="68" name="矩形 67"/>
          <p:cNvSpPr/>
          <p:nvPr/>
        </p:nvSpPr>
        <p:spPr>
          <a:xfrm>
            <a:off x="6974128" y="4122401"/>
            <a:ext cx="599800" cy="45719"/>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69" name="矩形 68"/>
          <p:cNvSpPr/>
          <p:nvPr/>
        </p:nvSpPr>
        <p:spPr>
          <a:xfrm>
            <a:off x="7561419" y="4132594"/>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3" name="矩形 2"/>
          <p:cNvSpPr/>
          <p:nvPr/>
        </p:nvSpPr>
        <p:spPr>
          <a:xfrm>
            <a:off x="2872126" y="2962144"/>
            <a:ext cx="3542959" cy="3245473"/>
          </a:xfrm>
          <a:prstGeom prst="rect">
            <a:avLst/>
          </a:prstGeom>
          <a:blipFill>
            <a:blip r:embed="rId3" cstate="email"/>
            <a:srcRect/>
            <a:stretch>
              <a:fillRect/>
            </a:stretch>
          </a:blipFill>
          <a:ln>
            <a:solidFill>
              <a:srgbClr val="152F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750"/>
                                        <p:tgtEl>
                                          <p:spTgt spid="69"/>
                                        </p:tgtEl>
                                      </p:cBhvr>
                                    </p:animEffect>
                                  </p:childTnLst>
                                </p:cTn>
                              </p:par>
                            </p:childTnLst>
                          </p:cTn>
                        </p:par>
                        <p:par>
                          <p:cTn id="34" fill="hold">
                            <p:stCondLst>
                              <p:cond delay="4000"/>
                            </p:stCondLst>
                            <p:childTnLst>
                              <p:par>
                                <p:cTn id="35" presetID="14" presetClass="entr" presetSubtype="1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randombar(horizontal)">
                                      <p:cBhvr>
                                        <p:cTn id="37" dur="75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66" grpId="0"/>
      <p:bldP spid="67" grpId="0"/>
      <p:bldP spid="68" grpId="0" animBg="1"/>
      <p:bldP spid="69"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5958652" y="515424"/>
            <a:ext cx="1691471" cy="54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项目目的</a:t>
            </a:r>
          </a:p>
        </p:txBody>
      </p:sp>
      <p:grpSp>
        <p:nvGrpSpPr>
          <p:cNvPr id="16" name="组合 15"/>
          <p:cNvGrpSpPr/>
          <p:nvPr/>
        </p:nvGrpSpPr>
        <p:grpSpPr>
          <a:xfrm>
            <a:off x="5334856" y="570216"/>
            <a:ext cx="263341" cy="395013"/>
            <a:chOff x="5284519" y="1508166"/>
            <a:chExt cx="213756" cy="427512"/>
          </a:xfrm>
        </p:grpSpPr>
        <p:cxnSp>
          <p:nvCxnSpPr>
            <p:cNvPr id="17" name="直接连接符 16"/>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33AD105C-6362-6E60-AE50-0BAAE0045B80}"/>
              </a:ext>
            </a:extLst>
          </p:cNvPr>
          <p:cNvSpPr/>
          <p:nvPr/>
        </p:nvSpPr>
        <p:spPr>
          <a:xfrm>
            <a:off x="3258354" y="2121794"/>
            <a:ext cx="6787167" cy="2614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indent="304800" algn="just">
              <a:lnSpc>
                <a:spcPts val="1900"/>
              </a:lnSpc>
            </a:pPr>
            <a:r>
              <a:rPr lang="zh-CN" altLang="zh-CN" sz="1800" kern="100" dirty="0">
                <a:effectLst/>
                <a:latin typeface="Times New Roman" panose="02020603050405020304" pitchFamily="18" charset="0"/>
                <a:ea typeface="宋体" panose="02010600030101010101" pitchFamily="2" charset="-122"/>
              </a:rPr>
              <a:t>网站致力于提供商品展示及订购为核心的网上购物服务宣传自己的产品并将产品展示给客户，让客户通过网站通过网站便能自由的选择自己想要的产品。本网站通过用户登录浏览商品、查看产品详情、购买、确定购买、下单及地址录入实现用户模块功能。其中订单生成，网站后台系统通过管理员管理商品，订单、用户来实现。</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5751545" y="1618268"/>
            <a:ext cx="1302980" cy="1302141"/>
          </a:xfrm>
          <a:prstGeom prst="ellipse">
            <a:avLst/>
          </a:prstGeom>
          <a:solidFill>
            <a:srgbClr val="333333"/>
          </a:solidFill>
          <a:ln>
            <a:noFill/>
          </a:ln>
        </p:spPr>
        <p:txBody>
          <a:bodyPr vert="horz" wrap="square" lIns="75493" tIns="37746" rIns="75493" bIns="37746" numCol="1" anchor="ctr" anchorCtr="0" compatLnSpc="1"/>
          <a:lstStyle/>
          <a:p>
            <a:pPr algn="ctr"/>
            <a:r>
              <a:rPr lang="zh-CN" altLang="en-US" sz="2000" b="1" dirty="0">
                <a:solidFill>
                  <a:srgbClr val="FFC000"/>
                </a:solidFill>
                <a:latin typeface="微软雅黑" panose="020B0503020204020204" pitchFamily="34" charset="-122"/>
                <a:ea typeface="微软雅黑" panose="020B0503020204020204" pitchFamily="34" charset="-122"/>
              </a:rPr>
              <a:t>主要</a:t>
            </a:r>
            <a:endParaRPr lang="en-US" altLang="zh-CN" sz="2000" b="1" dirty="0">
              <a:solidFill>
                <a:srgbClr val="FFC000"/>
              </a:solidFill>
              <a:latin typeface="微软雅黑" panose="020B0503020204020204" pitchFamily="34" charset="-122"/>
              <a:ea typeface="微软雅黑" panose="020B0503020204020204" pitchFamily="34" charset="-122"/>
            </a:endParaRPr>
          </a:p>
          <a:p>
            <a:pPr algn="ctr"/>
            <a:r>
              <a:rPr lang="zh-CN" altLang="en-US" sz="2800" b="1" dirty="0">
                <a:solidFill>
                  <a:srgbClr val="FFC000"/>
                </a:solidFill>
                <a:latin typeface="微软雅黑" panose="020B0503020204020204" pitchFamily="34" charset="-122"/>
                <a:ea typeface="微软雅黑" panose="020B0503020204020204" pitchFamily="34" charset="-122"/>
              </a:rPr>
              <a:t>创新</a:t>
            </a:r>
            <a:endParaRPr lang="zh-CN" altLang="en-US" sz="2800" b="1" baseline="-3000" dirty="0">
              <a:solidFill>
                <a:srgbClr val="FFC000"/>
              </a:solidFill>
              <a:latin typeface="微软雅黑" panose="020B0503020204020204" pitchFamily="34" charset="-122"/>
              <a:ea typeface="微软雅黑" panose="020B0503020204020204" pitchFamily="34" charset="-122"/>
            </a:endParaRPr>
          </a:p>
        </p:txBody>
      </p:sp>
      <p:sp>
        <p:nvSpPr>
          <p:cNvPr id="7" name="Line 23"/>
          <p:cNvSpPr>
            <a:spLocks noChangeShapeType="1"/>
          </p:cNvSpPr>
          <p:nvPr/>
        </p:nvSpPr>
        <p:spPr bwMode="auto">
          <a:xfrm flipH="1">
            <a:off x="2588604" y="2270987"/>
            <a:ext cx="3162941" cy="0"/>
          </a:xfrm>
          <a:prstGeom prst="line">
            <a:avLst/>
          </a:prstGeom>
          <a:noFill/>
          <a:ln w="5" cap="flat">
            <a:solidFill>
              <a:srgbClr val="333333"/>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8" name="Freeform 24"/>
          <p:cNvSpPr>
            <a:spLocks noEditPoints="1"/>
          </p:cNvSpPr>
          <p:nvPr/>
        </p:nvSpPr>
        <p:spPr bwMode="auto">
          <a:xfrm>
            <a:off x="4795805" y="2092974"/>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1" name="Freeform 25"/>
          <p:cNvSpPr>
            <a:spLocks noEditPoints="1"/>
          </p:cNvSpPr>
          <p:nvPr/>
        </p:nvSpPr>
        <p:spPr bwMode="auto">
          <a:xfrm>
            <a:off x="3935970" y="2092974"/>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2" name="Freeform 26"/>
          <p:cNvSpPr>
            <a:spLocks noEditPoints="1"/>
          </p:cNvSpPr>
          <p:nvPr/>
        </p:nvSpPr>
        <p:spPr bwMode="auto">
          <a:xfrm>
            <a:off x="3079443" y="2092974"/>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3" name="Freeform 27"/>
          <p:cNvSpPr/>
          <p:nvPr/>
        </p:nvSpPr>
        <p:spPr bwMode="auto">
          <a:xfrm>
            <a:off x="4904937" y="2373180"/>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4" name="Freeform 28"/>
          <p:cNvSpPr/>
          <p:nvPr/>
        </p:nvSpPr>
        <p:spPr bwMode="auto">
          <a:xfrm>
            <a:off x="4021954" y="2373181"/>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5" name="Freeform 29"/>
          <p:cNvSpPr/>
          <p:nvPr/>
        </p:nvSpPr>
        <p:spPr bwMode="auto">
          <a:xfrm>
            <a:off x="3165427" y="2373180"/>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8" name="TextBox 17"/>
          <p:cNvSpPr txBox="1"/>
          <p:nvPr/>
        </p:nvSpPr>
        <p:spPr>
          <a:xfrm>
            <a:off x="6709191" y="3240640"/>
            <a:ext cx="558021" cy="768726"/>
          </a:xfrm>
          <a:prstGeom prst="rect">
            <a:avLst/>
          </a:prstGeom>
          <a:noFill/>
        </p:spPr>
        <p:txBody>
          <a:bodyPr wrap="none" lIns="75493" tIns="37746" rIns="75493" bIns="37746" rtlCol="0" anchor="ctr">
            <a:spAutoFit/>
          </a:bodyPr>
          <a:lstStyle/>
          <a:p>
            <a:r>
              <a:rPr lang="en-US" altLang="zh-CN" sz="4500" dirty="0">
                <a:solidFill>
                  <a:srgbClr val="21AB82"/>
                </a:solidFill>
                <a:latin typeface="微软雅黑" panose="020B0503020204020204" pitchFamily="34" charset="-122"/>
                <a:ea typeface="微软雅黑" panose="020B0503020204020204" pitchFamily="34" charset="-122"/>
              </a:rPr>
              <a:t>A</a:t>
            </a:r>
            <a:endParaRPr lang="zh-CN" altLang="en-US" sz="4500" dirty="0">
              <a:solidFill>
                <a:srgbClr val="21AB82"/>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6709191" y="4102896"/>
            <a:ext cx="514739" cy="768726"/>
          </a:xfrm>
          <a:prstGeom prst="rect">
            <a:avLst/>
          </a:prstGeom>
          <a:noFill/>
        </p:spPr>
        <p:txBody>
          <a:bodyPr wrap="none" lIns="75493" tIns="37746" rIns="75493" bIns="37746" rtlCol="0" anchor="ctr">
            <a:spAutoFit/>
          </a:bodyPr>
          <a:lstStyle/>
          <a:p>
            <a:r>
              <a:rPr lang="en-US" altLang="zh-CN" sz="4500" dirty="0">
                <a:solidFill>
                  <a:srgbClr val="F14124"/>
                </a:solidFill>
                <a:latin typeface="微软雅黑" panose="020B0503020204020204" pitchFamily="34" charset="-122"/>
                <a:ea typeface="微软雅黑" panose="020B0503020204020204" pitchFamily="34" charset="-122"/>
              </a:rPr>
              <a:t>B</a:t>
            </a:r>
            <a:endParaRPr lang="zh-CN" altLang="en-US" sz="4500" dirty="0">
              <a:solidFill>
                <a:srgbClr val="F14124"/>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6709190" y="4993245"/>
            <a:ext cx="538785" cy="768726"/>
          </a:xfrm>
          <a:prstGeom prst="rect">
            <a:avLst/>
          </a:prstGeom>
          <a:noFill/>
        </p:spPr>
        <p:txBody>
          <a:bodyPr wrap="none" lIns="75493" tIns="37746" rIns="75493" bIns="37746" rtlCol="0" anchor="ctr">
            <a:spAutoFit/>
          </a:bodyPr>
          <a:lstStyle/>
          <a:p>
            <a:r>
              <a:rPr lang="en-US" altLang="zh-CN" sz="4500" dirty="0">
                <a:solidFill>
                  <a:srgbClr val="05BAC8"/>
                </a:solidFill>
                <a:latin typeface="微软雅黑" panose="020B0503020204020204" pitchFamily="34" charset="-122"/>
                <a:ea typeface="微软雅黑" panose="020B0503020204020204" pitchFamily="34" charset="-122"/>
              </a:rPr>
              <a:t>C</a:t>
            </a:r>
            <a:endParaRPr lang="zh-CN" altLang="en-US" sz="4500" dirty="0">
              <a:solidFill>
                <a:srgbClr val="05BAC8"/>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7352252" y="3286882"/>
            <a:ext cx="3878125" cy="553732"/>
          </a:xfrm>
          <a:prstGeom prst="rect">
            <a:avLst/>
          </a:prstGeom>
          <a:noFill/>
        </p:spPr>
        <p:txBody>
          <a:bodyPr wrap="square" lIns="75493" tIns="37746" rIns="75493" bIns="37746" rtlCol="0">
            <a:spAutoFit/>
          </a:bodyPr>
          <a:lstStyle/>
          <a:p>
            <a:pPr>
              <a:lnSpc>
                <a:spcPct val="120000"/>
              </a:lnSpc>
              <a:spcBef>
                <a:spcPct val="0"/>
              </a:spcBef>
              <a:buNone/>
            </a:pPr>
            <a:r>
              <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rPr>
              <a:t>SSM   -》</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rPr>
              <a:t>可以提高开发效率，但是使用必须熟练准确</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7352252" y="4205837"/>
            <a:ext cx="3878125" cy="304433"/>
          </a:xfrm>
          <a:prstGeom prst="rect">
            <a:avLst/>
          </a:prstGeom>
          <a:noFill/>
        </p:spPr>
        <p:txBody>
          <a:bodyPr wrap="square" lIns="75493" tIns="37746" rIns="75493" bIns="37746" rtlCol="0">
            <a:spAutoFit/>
          </a:bodyPr>
          <a:lstStyle/>
          <a:p>
            <a:pPr>
              <a:lnSpc>
                <a:spcPct val="120000"/>
              </a:lnSpc>
              <a:spcBef>
                <a:spcPct val="0"/>
              </a:spcBef>
              <a:buNone/>
            </a:pPr>
            <a:r>
              <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Spring</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以及</a:t>
            </a:r>
            <a:r>
              <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ajax</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的使用和熟练</a:t>
            </a:r>
          </a:p>
        </p:txBody>
      </p:sp>
      <p:sp>
        <p:nvSpPr>
          <p:cNvPr id="23" name="TextBox 22"/>
          <p:cNvSpPr txBox="1"/>
          <p:nvPr/>
        </p:nvSpPr>
        <p:spPr>
          <a:xfrm>
            <a:off x="7352252" y="5105858"/>
            <a:ext cx="3878125" cy="304433"/>
          </a:xfrm>
          <a:prstGeom prst="rect">
            <a:avLst/>
          </a:prstGeom>
          <a:noFill/>
        </p:spPr>
        <p:txBody>
          <a:bodyPr wrap="square" lIns="75493" tIns="37746" rIns="75493" bIns="37746" rtlCol="0">
            <a:spAutoFit/>
          </a:bodyPr>
          <a:lstStyle/>
          <a:p>
            <a:pPr>
              <a:lnSpc>
                <a:spcPct val="120000"/>
              </a:lnSpc>
            </a:pPr>
            <a:r>
              <a:rPr lang="en-US" altLang="zh-CN" sz="135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Springmvc</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35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mybatis</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的熟练运用</a:t>
            </a:r>
          </a:p>
        </p:txBody>
      </p:sp>
      <p:sp>
        <p:nvSpPr>
          <p:cNvPr id="16"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主要创新</a:t>
            </a:r>
          </a:p>
        </p:txBody>
      </p:sp>
      <p:grpSp>
        <p:nvGrpSpPr>
          <p:cNvPr id="17" name="组合 16"/>
          <p:cNvGrpSpPr/>
          <p:nvPr/>
        </p:nvGrpSpPr>
        <p:grpSpPr>
          <a:xfrm>
            <a:off x="5334856" y="570216"/>
            <a:ext cx="263341" cy="395013"/>
            <a:chOff x="5284519" y="1508166"/>
            <a:chExt cx="213756" cy="427512"/>
          </a:xfrm>
        </p:grpSpPr>
        <p:cxnSp>
          <p:nvCxnSpPr>
            <p:cNvPr id="24" name="直接连接符 2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360"/>
                                          </p:val>
                                        </p:tav>
                                        <p:tav tm="100000">
                                          <p:val>
                                            <p:fltVal val="0"/>
                                          </p:val>
                                        </p:tav>
                                      </p:tavLst>
                                    </p:anim>
                                    <p:animEffect transition="in" filter="fade">
                                      <p:cBhvr>
                                        <p:cTn id="28" dur="500"/>
                                        <p:tgtEl>
                                          <p:spTgt spid="8"/>
                                        </p:tgtEl>
                                      </p:cBhvr>
                                    </p:animEffect>
                                  </p:childTnLst>
                                </p:cTn>
                              </p:par>
                              <p:par>
                                <p:cTn id="29" presetID="49" presetClass="entr" presetSubtype="0" decel="100000" fill="hold" grpId="0" nodeType="withEffect">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 calcmode="lin" valueType="num">
                                      <p:cBhvr>
                                        <p:cTn id="33" dur="500" fill="hold"/>
                                        <p:tgtEl>
                                          <p:spTgt spid="11"/>
                                        </p:tgtEl>
                                        <p:attrNameLst>
                                          <p:attrName>style.rotation</p:attrName>
                                        </p:attrNameLst>
                                      </p:cBhvr>
                                      <p:tavLst>
                                        <p:tav tm="0">
                                          <p:val>
                                            <p:fltVal val="360"/>
                                          </p:val>
                                        </p:tav>
                                        <p:tav tm="100000">
                                          <p:val>
                                            <p:fltVal val="0"/>
                                          </p:val>
                                        </p:tav>
                                      </p:tavLst>
                                    </p:anim>
                                    <p:animEffect transition="in" filter="fade">
                                      <p:cBhvr>
                                        <p:cTn id="34" dur="500"/>
                                        <p:tgtEl>
                                          <p:spTgt spid="11"/>
                                        </p:tgtEl>
                                      </p:cBhvr>
                                    </p:animEffect>
                                  </p:childTnLst>
                                </p:cTn>
                              </p:par>
                              <p:par>
                                <p:cTn id="35" presetID="49" presetClass="entr" presetSubtype="0" decel="100000" fill="hold" grpId="0" nodeType="withEffect">
                                  <p:stCondLst>
                                    <p:cond delay="40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 calcmode="lin" valueType="num">
                                      <p:cBhvr>
                                        <p:cTn id="39" dur="500" fill="hold"/>
                                        <p:tgtEl>
                                          <p:spTgt spid="12"/>
                                        </p:tgtEl>
                                        <p:attrNameLst>
                                          <p:attrName>style.rotation</p:attrName>
                                        </p:attrNameLst>
                                      </p:cBhvr>
                                      <p:tavLst>
                                        <p:tav tm="0">
                                          <p:val>
                                            <p:fltVal val="360"/>
                                          </p:val>
                                        </p:tav>
                                        <p:tav tm="100000">
                                          <p:val>
                                            <p:fltVal val="0"/>
                                          </p:val>
                                        </p:tav>
                                      </p:tavLst>
                                    </p:anim>
                                    <p:animEffect transition="in" filter="fade">
                                      <p:cBhvr>
                                        <p:cTn id="40" dur="500"/>
                                        <p:tgtEl>
                                          <p:spTgt spid="12"/>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3000"/>
                            </p:stCondLst>
                            <p:childTnLst>
                              <p:par>
                                <p:cTn id="46" presetID="45"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anim calcmode="lin" valueType="num">
                                      <p:cBhvr>
                                        <p:cTn id="49" dur="500" fill="hold"/>
                                        <p:tgtEl>
                                          <p:spTgt spid="18"/>
                                        </p:tgtEl>
                                        <p:attrNameLst>
                                          <p:attrName>ppt_w</p:attrName>
                                        </p:attrNameLst>
                                      </p:cBhvr>
                                      <p:tavLst>
                                        <p:tav tm="0" fmla="#ppt_w*sin(2.5*pi*$)">
                                          <p:val>
                                            <p:fltVal val="0"/>
                                          </p:val>
                                        </p:tav>
                                        <p:tav tm="100000">
                                          <p:val>
                                            <p:fltVal val="1"/>
                                          </p:val>
                                        </p:tav>
                                      </p:tavLst>
                                    </p:anim>
                                    <p:anim calcmode="lin" valueType="num">
                                      <p:cBhvr>
                                        <p:cTn id="50" dur="500" fill="hold"/>
                                        <p:tgtEl>
                                          <p:spTgt spid="18"/>
                                        </p:tgtEl>
                                        <p:attrNameLst>
                                          <p:attrName>ppt_h</p:attrName>
                                        </p:attrNameLst>
                                      </p:cBhvr>
                                      <p:tavLst>
                                        <p:tav tm="0">
                                          <p:val>
                                            <p:strVal val="#ppt_h"/>
                                          </p:val>
                                        </p:tav>
                                        <p:tav tm="100000">
                                          <p:val>
                                            <p:strVal val="#ppt_h"/>
                                          </p:val>
                                        </p:tav>
                                      </p:tavLst>
                                    </p:anim>
                                  </p:childTnLst>
                                </p:cTn>
                              </p:par>
                              <p:par>
                                <p:cTn id="51" presetID="22" presetClass="entr" presetSubtype="8"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par>
                          <p:cTn id="58" fill="hold">
                            <p:stCondLst>
                              <p:cond delay="4000"/>
                            </p:stCondLst>
                            <p:childTnLst>
                              <p:par>
                                <p:cTn id="59" presetID="45"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anim calcmode="lin" valueType="num">
                                      <p:cBhvr>
                                        <p:cTn id="62" dur="500" fill="hold"/>
                                        <p:tgtEl>
                                          <p:spTgt spid="19"/>
                                        </p:tgtEl>
                                        <p:attrNameLst>
                                          <p:attrName>ppt_w</p:attrName>
                                        </p:attrNameLst>
                                      </p:cBhvr>
                                      <p:tavLst>
                                        <p:tav tm="0" fmla="#ppt_w*sin(2.5*pi*$)">
                                          <p:val>
                                            <p:fltVal val="0"/>
                                          </p:val>
                                        </p:tav>
                                        <p:tav tm="100000">
                                          <p:val>
                                            <p:fltVal val="1"/>
                                          </p:val>
                                        </p:tav>
                                      </p:tavLst>
                                    </p:anim>
                                    <p:anim calcmode="lin" valueType="num">
                                      <p:cBhvr>
                                        <p:cTn id="63" dur="500" fill="hold"/>
                                        <p:tgtEl>
                                          <p:spTgt spid="19"/>
                                        </p:tgtEl>
                                        <p:attrNameLst>
                                          <p:attrName>ppt_h</p:attrName>
                                        </p:attrNameLst>
                                      </p:cBhvr>
                                      <p:tavLst>
                                        <p:tav tm="0">
                                          <p:val>
                                            <p:strVal val="#ppt_h"/>
                                          </p:val>
                                        </p:tav>
                                        <p:tav tm="100000">
                                          <p:val>
                                            <p:strVal val="#ppt_h"/>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4500"/>
                            </p:stCondLst>
                            <p:childTnLst>
                              <p:par>
                                <p:cTn id="68" presetID="22" presetClass="entr" presetSubtype="8"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par>
                          <p:cTn id="71" fill="hold">
                            <p:stCondLst>
                              <p:cond delay="5000"/>
                            </p:stCondLst>
                            <p:childTnLst>
                              <p:par>
                                <p:cTn id="72" presetID="45"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anim calcmode="lin" valueType="num">
                                      <p:cBhvr>
                                        <p:cTn id="75" dur="500" fill="hold"/>
                                        <p:tgtEl>
                                          <p:spTgt spid="20"/>
                                        </p:tgtEl>
                                        <p:attrNameLst>
                                          <p:attrName>ppt_w</p:attrName>
                                        </p:attrNameLst>
                                      </p:cBhvr>
                                      <p:tavLst>
                                        <p:tav tm="0" fmla="#ppt_w*sin(2.5*pi*$)">
                                          <p:val>
                                            <p:fltVal val="0"/>
                                          </p:val>
                                        </p:tav>
                                        <p:tav tm="100000">
                                          <p:val>
                                            <p:fltVal val="1"/>
                                          </p:val>
                                        </p:tav>
                                      </p:tavLst>
                                    </p:anim>
                                    <p:anim calcmode="lin" valueType="num">
                                      <p:cBhvr>
                                        <p:cTn id="76" dur="500" fill="hold"/>
                                        <p:tgtEl>
                                          <p:spTgt spid="20"/>
                                        </p:tgtEl>
                                        <p:attrNameLst>
                                          <p:attrName>ppt_h</p:attrName>
                                        </p:attrNameLst>
                                      </p:cBhvr>
                                      <p:tavLst>
                                        <p:tav tm="0">
                                          <p:val>
                                            <p:strVal val="#ppt_h"/>
                                          </p:val>
                                        </p:tav>
                                        <p:tav tm="100000">
                                          <p:val>
                                            <p:strVal val="#ppt_h"/>
                                          </p:val>
                                        </p:tav>
                                      </p:tavLst>
                                    </p:anim>
                                  </p:childTnLst>
                                </p:cTn>
                              </p:par>
                              <p:par>
                                <p:cTn id="77" presetID="22" presetClass="entr" presetSubtype="8"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left)">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4" grpId="0" animBg="1"/>
      <p:bldP spid="15" grpId="0" animBg="1"/>
      <p:bldP spid="18" grpId="0"/>
      <p:bldP spid="19" grpId="0"/>
      <p:bldP spid="20" grpId="0"/>
      <p:bldP spid="21" grpId="0"/>
      <p:bldP spid="22" grpId="0"/>
      <p:bldP spid="23"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27926" y="4204904"/>
            <a:ext cx="5032148" cy="92333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项目方法与思路</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第二部分</a:t>
            </a:r>
          </a:p>
        </p:txBody>
      </p:sp>
      <p:grpSp>
        <p:nvGrpSpPr>
          <p:cNvPr id="2" name="组合 1"/>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17" name="等腰三角形 1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研究思路</a:t>
            </a:r>
          </a:p>
        </p:txBody>
      </p:sp>
      <p:sp>
        <p:nvSpPr>
          <p:cNvPr id="55" name="文本框 54"/>
          <p:cNvSpPr txBox="1"/>
          <p:nvPr/>
        </p:nvSpPr>
        <p:spPr>
          <a:xfrm>
            <a:off x="2821020" y="309945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研究方案</a:t>
            </a:r>
          </a:p>
        </p:txBody>
      </p:sp>
      <p:sp>
        <p:nvSpPr>
          <p:cNvPr id="56" name="文本框 55"/>
          <p:cNvSpPr txBox="1"/>
          <p:nvPr/>
        </p:nvSpPr>
        <p:spPr>
          <a:xfrm>
            <a:off x="2159352" y="4649051"/>
            <a:ext cx="1467068" cy="707886"/>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研究方案</a:t>
            </a:r>
            <a:endParaRPr lang="en-US" altLang="zh-CN" sz="2000" b="0" dirty="0">
              <a:solidFill>
                <a:schemeClr val="bg1">
                  <a:lumMod val="95000"/>
                </a:schemeClr>
              </a:solidFill>
            </a:endParaRPr>
          </a:p>
          <a:p>
            <a:r>
              <a:rPr lang="zh-CN" altLang="en-US" sz="2000" b="0" dirty="0">
                <a:solidFill>
                  <a:schemeClr val="bg1">
                    <a:lumMod val="95000"/>
                  </a:schemeClr>
                </a:solidFill>
              </a:rPr>
              <a:t>可行性论证</a:t>
            </a:r>
          </a:p>
        </p:txBody>
      </p:sp>
      <p:sp>
        <p:nvSpPr>
          <p:cNvPr id="32" name="等腰三角形 31"/>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 calcmode="lin" valueType="num">
                                      <p:cBhvr>
                                        <p:cTn id="29" dur="500" fill="hold"/>
                                        <p:tgtEl>
                                          <p:spTgt spid="54"/>
                                        </p:tgtEl>
                                        <p:attrNameLst>
                                          <p:attrName>style.rotation</p:attrName>
                                        </p:attrNameLst>
                                      </p:cBhvr>
                                      <p:tavLst>
                                        <p:tav tm="0">
                                          <p:val>
                                            <p:fltVal val="360"/>
                                          </p:val>
                                        </p:tav>
                                        <p:tav tm="100000">
                                          <p:val>
                                            <p:fltVal val="0"/>
                                          </p:val>
                                        </p:tav>
                                      </p:tavLst>
                                    </p:anim>
                                    <p:animEffect transition="in" filter="fade">
                                      <p:cBhvr>
                                        <p:cTn id="30" dur="500"/>
                                        <p:tgtEl>
                                          <p:spTgt spid="54"/>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ppt_w</p:attrName>
                                        </p:attrNameLst>
                                      </p:cBhvr>
                                      <p:tavLst>
                                        <p:tav tm="0">
                                          <p:val>
                                            <p:fltVal val="0"/>
                                          </p:val>
                                        </p:tav>
                                        <p:tav tm="100000">
                                          <p:val>
                                            <p:strVal val="#ppt_w"/>
                                          </p:val>
                                        </p:tav>
                                      </p:tavLst>
                                    </p:anim>
                                    <p:anim calcmode="lin" valueType="num">
                                      <p:cBhvr>
                                        <p:cTn id="34" dur="500" fill="hold"/>
                                        <p:tgtEl>
                                          <p:spTgt spid="53"/>
                                        </p:tgtEl>
                                        <p:attrNameLst>
                                          <p:attrName>ppt_h</p:attrName>
                                        </p:attrNameLst>
                                      </p:cBhvr>
                                      <p:tavLst>
                                        <p:tav tm="0">
                                          <p:val>
                                            <p:fltVal val="0"/>
                                          </p:val>
                                        </p:tav>
                                        <p:tav tm="100000">
                                          <p:val>
                                            <p:strVal val="#ppt_h"/>
                                          </p:val>
                                        </p:tav>
                                      </p:tavLst>
                                    </p:anim>
                                    <p:anim calcmode="lin" valueType="num">
                                      <p:cBhvr>
                                        <p:cTn id="35" dur="500" fill="hold"/>
                                        <p:tgtEl>
                                          <p:spTgt spid="53"/>
                                        </p:tgtEl>
                                        <p:attrNameLst>
                                          <p:attrName>style.rotation</p:attrName>
                                        </p:attrNameLst>
                                      </p:cBhvr>
                                      <p:tavLst>
                                        <p:tav tm="0">
                                          <p:val>
                                            <p:fltVal val="360"/>
                                          </p:val>
                                        </p:tav>
                                        <p:tav tm="100000">
                                          <p:val>
                                            <p:fltVal val="0"/>
                                          </p:val>
                                        </p:tav>
                                      </p:tavLst>
                                    </p:anim>
                                    <p:animEffect transition="in" filter="fade">
                                      <p:cBhvr>
                                        <p:cTn id="36" dur="500"/>
                                        <p:tgtEl>
                                          <p:spTgt spid="53"/>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 calcmode="lin" valueType="num">
                                      <p:cBhvr>
                                        <p:cTn id="42" dur="500" fill="hold"/>
                                        <p:tgtEl>
                                          <p:spTgt spid="55"/>
                                        </p:tgtEl>
                                        <p:attrNameLst>
                                          <p:attrName>style.rotation</p:attrName>
                                        </p:attrNameLst>
                                      </p:cBhvr>
                                      <p:tavLst>
                                        <p:tav tm="0">
                                          <p:val>
                                            <p:fltVal val="360"/>
                                          </p:val>
                                        </p:tav>
                                        <p:tav tm="100000">
                                          <p:val>
                                            <p:fltVal val="0"/>
                                          </p:val>
                                        </p:tav>
                                      </p:tavLst>
                                    </p:anim>
                                    <p:animEffect transition="in" filter="fade">
                                      <p:cBhvr>
                                        <p:cTn id="43" dur="500"/>
                                        <p:tgtEl>
                                          <p:spTgt spid="55"/>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 calcmode="lin" valueType="num">
                                      <p:cBhvr>
                                        <p:cTn id="48" dur="500" fill="hold"/>
                                        <p:tgtEl>
                                          <p:spTgt spid="24"/>
                                        </p:tgtEl>
                                        <p:attrNameLst>
                                          <p:attrName>style.rotation</p:attrName>
                                        </p:attrNameLst>
                                      </p:cBhvr>
                                      <p:tavLst>
                                        <p:tav tm="0">
                                          <p:val>
                                            <p:fltVal val="360"/>
                                          </p:val>
                                        </p:tav>
                                        <p:tav tm="100000">
                                          <p:val>
                                            <p:fltVal val="0"/>
                                          </p:val>
                                        </p:tav>
                                      </p:tavLst>
                                    </p:anim>
                                    <p:animEffect transition="in" filter="fade">
                                      <p:cBhvr>
                                        <p:cTn id="49" dur="500"/>
                                        <p:tgtEl>
                                          <p:spTgt spid="24"/>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anim calcmode="lin" valueType="num">
                                      <p:cBhvr>
                                        <p:cTn id="55" dur="500" fill="hold"/>
                                        <p:tgtEl>
                                          <p:spTgt spid="56"/>
                                        </p:tgtEl>
                                        <p:attrNameLst>
                                          <p:attrName>style.rotation</p:attrName>
                                        </p:attrNameLst>
                                      </p:cBhvr>
                                      <p:tavLst>
                                        <p:tav tm="0">
                                          <p:val>
                                            <p:fltVal val="360"/>
                                          </p:val>
                                        </p:tav>
                                        <p:tav tm="100000">
                                          <p:val>
                                            <p:fltVal val="0"/>
                                          </p:val>
                                        </p:tav>
                                      </p:tavLst>
                                    </p:anim>
                                    <p:animEffect transition="in" filter="fade">
                                      <p:cBhvr>
                                        <p:cTn id="56" dur="500"/>
                                        <p:tgtEl>
                                          <p:spTgt spid="56"/>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 calcmode="lin" valueType="num">
                                      <p:cBhvr>
                                        <p:cTn id="61" dur="500" fill="hold"/>
                                        <p:tgtEl>
                                          <p:spTgt spid="25"/>
                                        </p:tgtEl>
                                        <p:attrNameLst>
                                          <p:attrName>style.rotation</p:attrName>
                                        </p:attrNameLst>
                                      </p:cBhvr>
                                      <p:tavLst>
                                        <p:tav tm="0">
                                          <p:val>
                                            <p:fltVal val="360"/>
                                          </p:val>
                                        </p:tav>
                                        <p:tav tm="100000">
                                          <p:val>
                                            <p:fltVal val="0"/>
                                          </p:val>
                                        </p:tav>
                                      </p:tavLst>
                                    </p:anim>
                                    <p:animEffect transition="in" filter="fade">
                                      <p:cBhvr>
                                        <p:cTn id="62" dur="500"/>
                                        <p:tgtEl>
                                          <p:spTgt spid="25"/>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 calcmode="lin" valueType="num">
                                      <p:cBhvr>
                                        <p:cTn id="68" dur="500" fill="hold"/>
                                        <p:tgtEl>
                                          <p:spTgt spid="18"/>
                                        </p:tgtEl>
                                        <p:attrNameLst>
                                          <p:attrName>style.rotation</p:attrName>
                                        </p:attrNameLst>
                                      </p:cBhvr>
                                      <p:tavLst>
                                        <p:tav tm="0">
                                          <p:val>
                                            <p:fltVal val="360"/>
                                          </p:val>
                                        </p:tav>
                                        <p:tav tm="100000">
                                          <p:val>
                                            <p:fltVal val="0"/>
                                          </p:val>
                                        </p:tav>
                                      </p:tavLst>
                                    </p:anim>
                                    <p:animEffect transition="in" filter="fade">
                                      <p:cBhvr>
                                        <p:cTn id="69" dur="500"/>
                                        <p:tgtEl>
                                          <p:spTgt spid="1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 calcmode="lin" valueType="num">
                                      <p:cBhvr>
                                        <p:cTn id="74" dur="500" fill="hold"/>
                                        <p:tgtEl>
                                          <p:spTgt spid="29"/>
                                        </p:tgtEl>
                                        <p:attrNameLst>
                                          <p:attrName>style.rotation</p:attrName>
                                        </p:attrNameLst>
                                      </p:cBhvr>
                                      <p:tavLst>
                                        <p:tav tm="0">
                                          <p:val>
                                            <p:fltVal val="360"/>
                                          </p:val>
                                        </p:tav>
                                        <p:tav tm="100000">
                                          <p:val>
                                            <p:fltVal val="0"/>
                                          </p:val>
                                        </p:tav>
                                      </p:tavLst>
                                    </p:anim>
                                    <p:animEffect transition="in" filter="fade">
                                      <p:cBhvr>
                                        <p:cTn id="75" dur="500"/>
                                        <p:tgtEl>
                                          <p:spTgt spid="29"/>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 calcmode="lin" valueType="num">
                                      <p:cBhvr>
                                        <p:cTn id="80" dur="500" fill="hold"/>
                                        <p:tgtEl>
                                          <p:spTgt spid="35"/>
                                        </p:tgtEl>
                                        <p:attrNameLst>
                                          <p:attrName>style.rotation</p:attrName>
                                        </p:attrNameLst>
                                      </p:cBhvr>
                                      <p:tavLst>
                                        <p:tav tm="0">
                                          <p:val>
                                            <p:fltVal val="360"/>
                                          </p:val>
                                        </p:tav>
                                        <p:tav tm="100000">
                                          <p:val>
                                            <p:fltVal val="0"/>
                                          </p:val>
                                        </p:tav>
                                      </p:tavLst>
                                    </p:anim>
                                    <p:animEffect transition="in" filter="fade">
                                      <p:cBhvr>
                                        <p:cTn id="81" dur="500"/>
                                        <p:tgtEl>
                                          <p:spTgt spid="35"/>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 calcmode="lin" valueType="num">
                                      <p:cBhvr>
                                        <p:cTn id="86" dur="500" fill="hold"/>
                                        <p:tgtEl>
                                          <p:spTgt spid="30"/>
                                        </p:tgtEl>
                                        <p:attrNameLst>
                                          <p:attrName>style.rotation</p:attrName>
                                        </p:attrNameLst>
                                      </p:cBhvr>
                                      <p:tavLst>
                                        <p:tav tm="0">
                                          <p:val>
                                            <p:fltVal val="360"/>
                                          </p:val>
                                        </p:tav>
                                        <p:tav tm="100000">
                                          <p:val>
                                            <p:fltVal val="0"/>
                                          </p:val>
                                        </p:tav>
                                      </p:tavLst>
                                    </p:anim>
                                    <p:animEffect transition="in" filter="fade">
                                      <p:cBhvr>
                                        <p:cTn id="87" dur="500"/>
                                        <p:tgtEl>
                                          <p:spTgt spid="30"/>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 calcmode="lin" valueType="num">
                                      <p:cBhvr>
                                        <p:cTn id="92" dur="500" fill="hold"/>
                                        <p:tgtEl>
                                          <p:spTgt spid="34"/>
                                        </p:tgtEl>
                                        <p:attrNameLst>
                                          <p:attrName>style.rotation</p:attrName>
                                        </p:attrNameLst>
                                      </p:cBhvr>
                                      <p:tavLst>
                                        <p:tav tm="0">
                                          <p:val>
                                            <p:fltVal val="360"/>
                                          </p:val>
                                        </p:tav>
                                        <p:tav tm="100000">
                                          <p:val>
                                            <p:fltVal val="0"/>
                                          </p:val>
                                        </p:tav>
                                      </p:tavLst>
                                    </p:anim>
                                    <p:animEffect transition="in" filter="fade">
                                      <p:cBhvr>
                                        <p:cTn id="93" dur="500"/>
                                        <p:tgtEl>
                                          <p:spTgt spid="34"/>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fltVal val="0"/>
                                          </p:val>
                                        </p:tav>
                                        <p:tav tm="100000">
                                          <p:val>
                                            <p:strVal val="#ppt_w"/>
                                          </p:val>
                                        </p:tav>
                                      </p:tavLst>
                                    </p:anim>
                                    <p:anim calcmode="lin" valueType="num">
                                      <p:cBhvr>
                                        <p:cTn id="97" dur="500" fill="hold"/>
                                        <p:tgtEl>
                                          <p:spTgt spid="23"/>
                                        </p:tgtEl>
                                        <p:attrNameLst>
                                          <p:attrName>ppt_h</p:attrName>
                                        </p:attrNameLst>
                                      </p:cBhvr>
                                      <p:tavLst>
                                        <p:tav tm="0">
                                          <p:val>
                                            <p:fltVal val="0"/>
                                          </p:val>
                                        </p:tav>
                                        <p:tav tm="100000">
                                          <p:val>
                                            <p:strVal val="#ppt_h"/>
                                          </p:val>
                                        </p:tav>
                                      </p:tavLst>
                                    </p:anim>
                                    <p:anim calcmode="lin" valueType="num">
                                      <p:cBhvr>
                                        <p:cTn id="98" dur="500" fill="hold"/>
                                        <p:tgtEl>
                                          <p:spTgt spid="23"/>
                                        </p:tgtEl>
                                        <p:attrNameLst>
                                          <p:attrName>style.rotation</p:attrName>
                                        </p:attrNameLst>
                                      </p:cBhvr>
                                      <p:tavLst>
                                        <p:tav tm="0">
                                          <p:val>
                                            <p:fltVal val="360"/>
                                          </p:val>
                                        </p:tav>
                                        <p:tav tm="100000">
                                          <p:val>
                                            <p:fltVal val="0"/>
                                          </p:val>
                                        </p:tav>
                                      </p:tavLst>
                                    </p:anim>
                                    <p:animEffect transition="in" filter="fade">
                                      <p:cBhvr>
                                        <p:cTn id="99" dur="500"/>
                                        <p:tgtEl>
                                          <p:spTgt spid="23"/>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 calcmode="lin" valueType="num">
                                      <p:cBhvr>
                                        <p:cTn id="104" dur="500" fill="hold"/>
                                        <p:tgtEl>
                                          <p:spTgt spid="27"/>
                                        </p:tgtEl>
                                        <p:attrNameLst>
                                          <p:attrName>style.rotation</p:attrName>
                                        </p:attrNameLst>
                                      </p:cBhvr>
                                      <p:tavLst>
                                        <p:tav tm="0">
                                          <p:val>
                                            <p:fltVal val="360"/>
                                          </p:val>
                                        </p:tav>
                                        <p:tav tm="100000">
                                          <p:val>
                                            <p:fltVal val="0"/>
                                          </p:val>
                                        </p:tav>
                                      </p:tavLst>
                                    </p:anim>
                                    <p:animEffect transition="in" filter="fade">
                                      <p:cBhvr>
                                        <p:cTn id="105" dur="500"/>
                                        <p:tgtEl>
                                          <p:spTgt spid="27"/>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50"/>
                                        </p:tgtEl>
                                        <p:attrNameLst>
                                          <p:attrName>style.visibility</p:attrName>
                                        </p:attrNameLst>
                                      </p:cBhvr>
                                      <p:to>
                                        <p:strVal val="visible"/>
                                      </p:to>
                                    </p:set>
                                    <p:anim calcmode="lin" valueType="num">
                                      <p:cBhvr>
                                        <p:cTn id="108" dur="500" fill="hold"/>
                                        <p:tgtEl>
                                          <p:spTgt spid="50"/>
                                        </p:tgtEl>
                                        <p:attrNameLst>
                                          <p:attrName>ppt_w</p:attrName>
                                        </p:attrNameLst>
                                      </p:cBhvr>
                                      <p:tavLst>
                                        <p:tav tm="0">
                                          <p:val>
                                            <p:fltVal val="0"/>
                                          </p:val>
                                        </p:tav>
                                        <p:tav tm="100000">
                                          <p:val>
                                            <p:strVal val="#ppt_w"/>
                                          </p:val>
                                        </p:tav>
                                      </p:tavLst>
                                    </p:anim>
                                    <p:anim calcmode="lin" valueType="num">
                                      <p:cBhvr>
                                        <p:cTn id="109" dur="500" fill="hold"/>
                                        <p:tgtEl>
                                          <p:spTgt spid="50"/>
                                        </p:tgtEl>
                                        <p:attrNameLst>
                                          <p:attrName>ppt_h</p:attrName>
                                        </p:attrNameLst>
                                      </p:cBhvr>
                                      <p:tavLst>
                                        <p:tav tm="0">
                                          <p:val>
                                            <p:fltVal val="0"/>
                                          </p:val>
                                        </p:tav>
                                        <p:tav tm="100000">
                                          <p:val>
                                            <p:strVal val="#ppt_h"/>
                                          </p:val>
                                        </p:tav>
                                      </p:tavLst>
                                    </p:anim>
                                    <p:anim calcmode="lin" valueType="num">
                                      <p:cBhvr>
                                        <p:cTn id="110" dur="500" fill="hold"/>
                                        <p:tgtEl>
                                          <p:spTgt spid="50"/>
                                        </p:tgtEl>
                                        <p:attrNameLst>
                                          <p:attrName>style.rotation</p:attrName>
                                        </p:attrNameLst>
                                      </p:cBhvr>
                                      <p:tavLst>
                                        <p:tav tm="0">
                                          <p:val>
                                            <p:fltVal val="360"/>
                                          </p:val>
                                        </p:tav>
                                        <p:tav tm="100000">
                                          <p:val>
                                            <p:fltVal val="0"/>
                                          </p:val>
                                        </p:tav>
                                      </p:tavLst>
                                    </p:anim>
                                    <p:animEffect transition="in" filter="fade">
                                      <p:cBhvr>
                                        <p:cTn id="111" dur="500"/>
                                        <p:tgtEl>
                                          <p:spTgt spid="50"/>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17"/>
                                        </p:tgtEl>
                                        <p:attrNameLst>
                                          <p:attrName>style.visibility</p:attrName>
                                        </p:attrNameLst>
                                      </p:cBhvr>
                                      <p:to>
                                        <p:strVal val="visible"/>
                                      </p:to>
                                    </p:set>
                                    <p:anim calcmode="lin" valueType="num">
                                      <p:cBhvr>
                                        <p:cTn id="114" dur="500" fill="hold"/>
                                        <p:tgtEl>
                                          <p:spTgt spid="17"/>
                                        </p:tgtEl>
                                        <p:attrNameLst>
                                          <p:attrName>ppt_w</p:attrName>
                                        </p:attrNameLst>
                                      </p:cBhvr>
                                      <p:tavLst>
                                        <p:tav tm="0">
                                          <p:val>
                                            <p:fltVal val="0"/>
                                          </p:val>
                                        </p:tav>
                                        <p:tav tm="100000">
                                          <p:val>
                                            <p:strVal val="#ppt_w"/>
                                          </p:val>
                                        </p:tav>
                                      </p:tavLst>
                                    </p:anim>
                                    <p:anim calcmode="lin" valueType="num">
                                      <p:cBhvr>
                                        <p:cTn id="115" dur="500" fill="hold"/>
                                        <p:tgtEl>
                                          <p:spTgt spid="17"/>
                                        </p:tgtEl>
                                        <p:attrNameLst>
                                          <p:attrName>ppt_h</p:attrName>
                                        </p:attrNameLst>
                                      </p:cBhvr>
                                      <p:tavLst>
                                        <p:tav tm="0">
                                          <p:val>
                                            <p:fltVal val="0"/>
                                          </p:val>
                                        </p:tav>
                                        <p:tav tm="100000">
                                          <p:val>
                                            <p:strVal val="#ppt_h"/>
                                          </p:val>
                                        </p:tav>
                                      </p:tavLst>
                                    </p:anim>
                                    <p:anim calcmode="lin" valueType="num">
                                      <p:cBhvr>
                                        <p:cTn id="116" dur="500" fill="hold"/>
                                        <p:tgtEl>
                                          <p:spTgt spid="17"/>
                                        </p:tgtEl>
                                        <p:attrNameLst>
                                          <p:attrName>style.rotation</p:attrName>
                                        </p:attrNameLst>
                                      </p:cBhvr>
                                      <p:tavLst>
                                        <p:tav tm="0">
                                          <p:val>
                                            <p:fltVal val="360"/>
                                          </p:val>
                                        </p:tav>
                                        <p:tav tm="100000">
                                          <p:val>
                                            <p:fltVal val="0"/>
                                          </p:val>
                                        </p:tav>
                                      </p:tavLst>
                                    </p:anim>
                                    <p:animEffect transition="in" filter="fade">
                                      <p:cBhvr>
                                        <p:cTn id="117" dur="500"/>
                                        <p:tgtEl>
                                          <p:spTgt spid="1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48"/>
                                        </p:tgtEl>
                                        <p:attrNameLst>
                                          <p:attrName>style.visibility</p:attrName>
                                        </p:attrNameLst>
                                      </p:cBhvr>
                                      <p:to>
                                        <p:strVal val="visible"/>
                                      </p:to>
                                    </p:set>
                                    <p:anim calcmode="lin" valueType="num">
                                      <p:cBhvr>
                                        <p:cTn id="120" dur="500" fill="hold"/>
                                        <p:tgtEl>
                                          <p:spTgt spid="48"/>
                                        </p:tgtEl>
                                        <p:attrNameLst>
                                          <p:attrName>ppt_w</p:attrName>
                                        </p:attrNameLst>
                                      </p:cBhvr>
                                      <p:tavLst>
                                        <p:tav tm="0">
                                          <p:val>
                                            <p:fltVal val="0"/>
                                          </p:val>
                                        </p:tav>
                                        <p:tav tm="100000">
                                          <p:val>
                                            <p:strVal val="#ppt_w"/>
                                          </p:val>
                                        </p:tav>
                                      </p:tavLst>
                                    </p:anim>
                                    <p:anim calcmode="lin" valueType="num">
                                      <p:cBhvr>
                                        <p:cTn id="121" dur="500" fill="hold"/>
                                        <p:tgtEl>
                                          <p:spTgt spid="48"/>
                                        </p:tgtEl>
                                        <p:attrNameLst>
                                          <p:attrName>ppt_h</p:attrName>
                                        </p:attrNameLst>
                                      </p:cBhvr>
                                      <p:tavLst>
                                        <p:tav tm="0">
                                          <p:val>
                                            <p:fltVal val="0"/>
                                          </p:val>
                                        </p:tav>
                                        <p:tav tm="100000">
                                          <p:val>
                                            <p:strVal val="#ppt_h"/>
                                          </p:val>
                                        </p:tav>
                                      </p:tavLst>
                                    </p:anim>
                                    <p:anim calcmode="lin" valueType="num">
                                      <p:cBhvr>
                                        <p:cTn id="122" dur="500" fill="hold"/>
                                        <p:tgtEl>
                                          <p:spTgt spid="48"/>
                                        </p:tgtEl>
                                        <p:attrNameLst>
                                          <p:attrName>style.rotation</p:attrName>
                                        </p:attrNameLst>
                                      </p:cBhvr>
                                      <p:tavLst>
                                        <p:tav tm="0">
                                          <p:val>
                                            <p:fltVal val="360"/>
                                          </p:val>
                                        </p:tav>
                                        <p:tav tm="100000">
                                          <p:val>
                                            <p:fltVal val="0"/>
                                          </p:val>
                                        </p:tav>
                                      </p:tavLst>
                                    </p:anim>
                                    <p:animEffect transition="in" filter="fade">
                                      <p:cBhvr>
                                        <p:cTn id="123" dur="500"/>
                                        <p:tgtEl>
                                          <p:spTgt spid="48"/>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38"/>
                                        </p:tgtEl>
                                        <p:attrNameLst>
                                          <p:attrName>style.visibility</p:attrName>
                                        </p:attrNameLst>
                                      </p:cBhvr>
                                      <p:to>
                                        <p:strVal val="visible"/>
                                      </p:to>
                                    </p:set>
                                    <p:anim calcmode="lin" valueType="num">
                                      <p:cBhvr>
                                        <p:cTn id="126" dur="500" fill="hold"/>
                                        <p:tgtEl>
                                          <p:spTgt spid="38"/>
                                        </p:tgtEl>
                                        <p:attrNameLst>
                                          <p:attrName>ppt_w</p:attrName>
                                        </p:attrNameLst>
                                      </p:cBhvr>
                                      <p:tavLst>
                                        <p:tav tm="0">
                                          <p:val>
                                            <p:fltVal val="0"/>
                                          </p:val>
                                        </p:tav>
                                        <p:tav tm="100000">
                                          <p:val>
                                            <p:strVal val="#ppt_w"/>
                                          </p:val>
                                        </p:tav>
                                      </p:tavLst>
                                    </p:anim>
                                    <p:anim calcmode="lin" valueType="num">
                                      <p:cBhvr>
                                        <p:cTn id="127" dur="500" fill="hold"/>
                                        <p:tgtEl>
                                          <p:spTgt spid="38"/>
                                        </p:tgtEl>
                                        <p:attrNameLst>
                                          <p:attrName>ppt_h</p:attrName>
                                        </p:attrNameLst>
                                      </p:cBhvr>
                                      <p:tavLst>
                                        <p:tav tm="0">
                                          <p:val>
                                            <p:fltVal val="0"/>
                                          </p:val>
                                        </p:tav>
                                        <p:tav tm="100000">
                                          <p:val>
                                            <p:strVal val="#ppt_h"/>
                                          </p:val>
                                        </p:tav>
                                      </p:tavLst>
                                    </p:anim>
                                    <p:anim calcmode="lin" valueType="num">
                                      <p:cBhvr>
                                        <p:cTn id="128" dur="500" fill="hold"/>
                                        <p:tgtEl>
                                          <p:spTgt spid="38"/>
                                        </p:tgtEl>
                                        <p:attrNameLst>
                                          <p:attrName>style.rotation</p:attrName>
                                        </p:attrNameLst>
                                      </p:cBhvr>
                                      <p:tavLst>
                                        <p:tav tm="0">
                                          <p:val>
                                            <p:fltVal val="360"/>
                                          </p:val>
                                        </p:tav>
                                        <p:tav tm="100000">
                                          <p:val>
                                            <p:fltVal val="0"/>
                                          </p:val>
                                        </p:tav>
                                      </p:tavLst>
                                    </p:anim>
                                    <p:animEffect transition="in" filter="fade">
                                      <p:cBhvr>
                                        <p:cTn id="129" dur="500"/>
                                        <p:tgtEl>
                                          <p:spTgt spid="38"/>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37"/>
                                        </p:tgtEl>
                                        <p:attrNameLst>
                                          <p:attrName>style.visibility</p:attrName>
                                        </p:attrNameLst>
                                      </p:cBhvr>
                                      <p:to>
                                        <p:strVal val="visible"/>
                                      </p:to>
                                    </p:set>
                                    <p:anim calcmode="lin" valueType="num">
                                      <p:cBhvr>
                                        <p:cTn id="133" dur="500" fill="hold"/>
                                        <p:tgtEl>
                                          <p:spTgt spid="37"/>
                                        </p:tgtEl>
                                        <p:attrNameLst>
                                          <p:attrName>ppt_w</p:attrName>
                                        </p:attrNameLst>
                                      </p:cBhvr>
                                      <p:tavLst>
                                        <p:tav tm="0">
                                          <p:val>
                                            <p:fltVal val="0"/>
                                          </p:val>
                                        </p:tav>
                                        <p:tav tm="100000">
                                          <p:val>
                                            <p:strVal val="#ppt_w"/>
                                          </p:val>
                                        </p:tav>
                                      </p:tavLst>
                                    </p:anim>
                                    <p:anim calcmode="lin" valueType="num">
                                      <p:cBhvr>
                                        <p:cTn id="134" dur="500" fill="hold"/>
                                        <p:tgtEl>
                                          <p:spTgt spid="37"/>
                                        </p:tgtEl>
                                        <p:attrNameLst>
                                          <p:attrName>ppt_h</p:attrName>
                                        </p:attrNameLst>
                                      </p:cBhvr>
                                      <p:tavLst>
                                        <p:tav tm="0">
                                          <p:val>
                                            <p:fltVal val="0"/>
                                          </p:val>
                                        </p:tav>
                                        <p:tav tm="100000">
                                          <p:val>
                                            <p:strVal val="#ppt_h"/>
                                          </p:val>
                                        </p:tav>
                                      </p:tavLst>
                                    </p:anim>
                                    <p:anim calcmode="lin" valueType="num">
                                      <p:cBhvr>
                                        <p:cTn id="135" dur="500" fill="hold"/>
                                        <p:tgtEl>
                                          <p:spTgt spid="37"/>
                                        </p:tgtEl>
                                        <p:attrNameLst>
                                          <p:attrName>style.rotation</p:attrName>
                                        </p:attrNameLst>
                                      </p:cBhvr>
                                      <p:tavLst>
                                        <p:tav tm="0">
                                          <p:val>
                                            <p:fltVal val="360"/>
                                          </p:val>
                                        </p:tav>
                                        <p:tav tm="100000">
                                          <p:val>
                                            <p:fltVal val="0"/>
                                          </p:val>
                                        </p:tav>
                                      </p:tavLst>
                                    </p:anim>
                                    <p:animEffect transition="in" filter="fade">
                                      <p:cBhvr>
                                        <p:cTn id="136" dur="500"/>
                                        <p:tgtEl>
                                          <p:spTgt spid="37"/>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 calcmode="lin" valueType="num">
                                      <p:cBhvr>
                                        <p:cTn id="141" dur="500" fill="hold"/>
                                        <p:tgtEl>
                                          <p:spTgt spid="49"/>
                                        </p:tgtEl>
                                        <p:attrNameLst>
                                          <p:attrName>style.rotation</p:attrName>
                                        </p:attrNameLst>
                                      </p:cBhvr>
                                      <p:tavLst>
                                        <p:tav tm="0">
                                          <p:val>
                                            <p:fltVal val="360"/>
                                          </p:val>
                                        </p:tav>
                                        <p:tav tm="100000">
                                          <p:val>
                                            <p:fltVal val="0"/>
                                          </p:val>
                                        </p:tav>
                                      </p:tavLst>
                                    </p:anim>
                                    <p:animEffect transition="in" filter="fade">
                                      <p:cBhvr>
                                        <p:cTn id="142" dur="500"/>
                                        <p:tgtEl>
                                          <p:spTgt spid="49"/>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 calcmode="lin" valueType="num">
                                      <p:cBhvr>
                                        <p:cTn id="147" dur="500" fill="hold"/>
                                        <p:tgtEl>
                                          <p:spTgt spid="52"/>
                                        </p:tgtEl>
                                        <p:attrNameLst>
                                          <p:attrName>style.rotation</p:attrName>
                                        </p:attrNameLst>
                                      </p:cBhvr>
                                      <p:tavLst>
                                        <p:tav tm="0">
                                          <p:val>
                                            <p:fltVal val="360"/>
                                          </p:val>
                                        </p:tav>
                                        <p:tav tm="100000">
                                          <p:val>
                                            <p:fltVal val="0"/>
                                          </p:val>
                                        </p:tav>
                                      </p:tavLst>
                                    </p:anim>
                                    <p:animEffect transition="in" filter="fade">
                                      <p:cBhvr>
                                        <p:cTn id="148" dur="500"/>
                                        <p:tgtEl>
                                          <p:spTgt spid="52"/>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26"/>
                                        </p:tgtEl>
                                        <p:attrNameLst>
                                          <p:attrName>style.visibility</p:attrName>
                                        </p:attrNameLst>
                                      </p:cBhvr>
                                      <p:to>
                                        <p:strVal val="visible"/>
                                      </p:to>
                                    </p:set>
                                    <p:anim calcmode="lin" valueType="num">
                                      <p:cBhvr>
                                        <p:cTn id="151" dur="500" fill="hold"/>
                                        <p:tgtEl>
                                          <p:spTgt spid="26"/>
                                        </p:tgtEl>
                                        <p:attrNameLst>
                                          <p:attrName>ppt_w</p:attrName>
                                        </p:attrNameLst>
                                      </p:cBhvr>
                                      <p:tavLst>
                                        <p:tav tm="0">
                                          <p:val>
                                            <p:fltVal val="0"/>
                                          </p:val>
                                        </p:tav>
                                        <p:tav tm="100000">
                                          <p:val>
                                            <p:strVal val="#ppt_w"/>
                                          </p:val>
                                        </p:tav>
                                      </p:tavLst>
                                    </p:anim>
                                    <p:anim calcmode="lin" valueType="num">
                                      <p:cBhvr>
                                        <p:cTn id="152" dur="500" fill="hold"/>
                                        <p:tgtEl>
                                          <p:spTgt spid="26"/>
                                        </p:tgtEl>
                                        <p:attrNameLst>
                                          <p:attrName>ppt_h</p:attrName>
                                        </p:attrNameLst>
                                      </p:cBhvr>
                                      <p:tavLst>
                                        <p:tav tm="0">
                                          <p:val>
                                            <p:fltVal val="0"/>
                                          </p:val>
                                        </p:tav>
                                        <p:tav tm="100000">
                                          <p:val>
                                            <p:strVal val="#ppt_h"/>
                                          </p:val>
                                        </p:tav>
                                      </p:tavLst>
                                    </p:anim>
                                    <p:anim calcmode="lin" valueType="num">
                                      <p:cBhvr>
                                        <p:cTn id="153" dur="500" fill="hold"/>
                                        <p:tgtEl>
                                          <p:spTgt spid="26"/>
                                        </p:tgtEl>
                                        <p:attrNameLst>
                                          <p:attrName>style.rotation</p:attrName>
                                        </p:attrNameLst>
                                      </p:cBhvr>
                                      <p:tavLst>
                                        <p:tav tm="0">
                                          <p:val>
                                            <p:fltVal val="360"/>
                                          </p:val>
                                        </p:tav>
                                        <p:tav tm="100000">
                                          <p:val>
                                            <p:fltVal val="0"/>
                                          </p:val>
                                        </p:tav>
                                      </p:tavLst>
                                    </p:anim>
                                    <p:animEffect transition="in" filter="fade">
                                      <p:cBhvr>
                                        <p:cTn id="154" dur="500"/>
                                        <p:tgtEl>
                                          <p:spTgt spid="26"/>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51"/>
                                        </p:tgtEl>
                                        <p:attrNameLst>
                                          <p:attrName>style.visibility</p:attrName>
                                        </p:attrNameLst>
                                      </p:cBhvr>
                                      <p:to>
                                        <p:strVal val="visible"/>
                                      </p:to>
                                    </p:set>
                                    <p:anim calcmode="lin" valueType="num">
                                      <p:cBhvr>
                                        <p:cTn id="157" dur="500" fill="hold"/>
                                        <p:tgtEl>
                                          <p:spTgt spid="51"/>
                                        </p:tgtEl>
                                        <p:attrNameLst>
                                          <p:attrName>ppt_w</p:attrName>
                                        </p:attrNameLst>
                                      </p:cBhvr>
                                      <p:tavLst>
                                        <p:tav tm="0">
                                          <p:val>
                                            <p:fltVal val="0"/>
                                          </p:val>
                                        </p:tav>
                                        <p:tav tm="100000">
                                          <p:val>
                                            <p:strVal val="#ppt_w"/>
                                          </p:val>
                                        </p:tav>
                                      </p:tavLst>
                                    </p:anim>
                                    <p:anim calcmode="lin" valueType="num">
                                      <p:cBhvr>
                                        <p:cTn id="158" dur="500" fill="hold"/>
                                        <p:tgtEl>
                                          <p:spTgt spid="51"/>
                                        </p:tgtEl>
                                        <p:attrNameLst>
                                          <p:attrName>ppt_h</p:attrName>
                                        </p:attrNameLst>
                                      </p:cBhvr>
                                      <p:tavLst>
                                        <p:tav tm="0">
                                          <p:val>
                                            <p:fltVal val="0"/>
                                          </p:val>
                                        </p:tav>
                                        <p:tav tm="100000">
                                          <p:val>
                                            <p:strVal val="#ppt_h"/>
                                          </p:val>
                                        </p:tav>
                                      </p:tavLst>
                                    </p:anim>
                                    <p:anim calcmode="lin" valueType="num">
                                      <p:cBhvr>
                                        <p:cTn id="159" dur="500" fill="hold"/>
                                        <p:tgtEl>
                                          <p:spTgt spid="51"/>
                                        </p:tgtEl>
                                        <p:attrNameLst>
                                          <p:attrName>style.rotation</p:attrName>
                                        </p:attrNameLst>
                                      </p:cBhvr>
                                      <p:tavLst>
                                        <p:tav tm="0">
                                          <p:val>
                                            <p:fltVal val="360"/>
                                          </p:val>
                                        </p:tav>
                                        <p:tav tm="100000">
                                          <p:val>
                                            <p:fltVal val="0"/>
                                          </p:val>
                                        </p:tav>
                                      </p:tavLst>
                                    </p:anim>
                                    <p:animEffect transition="in" filter="fade">
                                      <p:cBhvr>
                                        <p:cTn id="160" dur="500"/>
                                        <p:tgtEl>
                                          <p:spTgt spid="51"/>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32"/>
                                        </p:tgtEl>
                                        <p:attrNameLst>
                                          <p:attrName>style.visibility</p:attrName>
                                        </p:attrNameLst>
                                      </p:cBhvr>
                                      <p:to>
                                        <p:strVal val="visible"/>
                                      </p:to>
                                    </p:set>
                                    <p:anim calcmode="lin" valueType="num">
                                      <p:cBhvr>
                                        <p:cTn id="163" dur="500" fill="hold"/>
                                        <p:tgtEl>
                                          <p:spTgt spid="32"/>
                                        </p:tgtEl>
                                        <p:attrNameLst>
                                          <p:attrName>ppt_w</p:attrName>
                                        </p:attrNameLst>
                                      </p:cBhvr>
                                      <p:tavLst>
                                        <p:tav tm="0">
                                          <p:val>
                                            <p:fltVal val="0"/>
                                          </p:val>
                                        </p:tav>
                                        <p:tav tm="100000">
                                          <p:val>
                                            <p:strVal val="#ppt_w"/>
                                          </p:val>
                                        </p:tav>
                                      </p:tavLst>
                                    </p:anim>
                                    <p:anim calcmode="lin" valueType="num">
                                      <p:cBhvr>
                                        <p:cTn id="164" dur="500" fill="hold"/>
                                        <p:tgtEl>
                                          <p:spTgt spid="32"/>
                                        </p:tgtEl>
                                        <p:attrNameLst>
                                          <p:attrName>ppt_h</p:attrName>
                                        </p:attrNameLst>
                                      </p:cBhvr>
                                      <p:tavLst>
                                        <p:tav tm="0">
                                          <p:val>
                                            <p:fltVal val="0"/>
                                          </p:val>
                                        </p:tav>
                                        <p:tav tm="100000">
                                          <p:val>
                                            <p:strVal val="#ppt_h"/>
                                          </p:val>
                                        </p:tav>
                                      </p:tavLst>
                                    </p:anim>
                                    <p:anim calcmode="lin" valueType="num">
                                      <p:cBhvr>
                                        <p:cTn id="165" dur="500" fill="hold"/>
                                        <p:tgtEl>
                                          <p:spTgt spid="32"/>
                                        </p:tgtEl>
                                        <p:attrNameLst>
                                          <p:attrName>style.rotation</p:attrName>
                                        </p:attrNameLst>
                                      </p:cBhvr>
                                      <p:tavLst>
                                        <p:tav tm="0">
                                          <p:val>
                                            <p:fltVal val="360"/>
                                          </p:val>
                                        </p:tav>
                                        <p:tav tm="100000">
                                          <p:val>
                                            <p:fltVal val="0"/>
                                          </p:val>
                                        </p:tav>
                                      </p:tavLst>
                                    </p:anim>
                                    <p:animEffect transition="in" filter="fade">
                                      <p:cBhvr>
                                        <p:cTn id="1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7" grpId="0" animBg="1"/>
      <p:bldP spid="18" grpId="0" animBg="1"/>
      <p:bldP spid="23" grpId="0" animBg="1"/>
      <p:bldP spid="24" grpId="0" animBg="1"/>
      <p:bldP spid="25" grpId="0" animBg="1"/>
      <p:bldP spid="26" grpId="0" animBg="1"/>
      <p:bldP spid="27" grpId="0" animBg="1"/>
      <p:bldP spid="29" grpId="0" animBg="1"/>
      <p:bldP spid="30" grpId="0" animBg="1"/>
      <p:bldP spid="34" grpId="0" animBg="1"/>
      <p:bldP spid="35" grpId="0" animBg="1"/>
      <p:bldP spid="37" grpId="0" animBg="1"/>
      <p:bldP spid="38" grpId="0" animBg="1"/>
      <p:bldP spid="48" grpId="0" animBg="1"/>
      <p:bldP spid="49" grpId="0" animBg="1"/>
      <p:bldP spid="50" grpId="0" animBg="1"/>
      <p:bldP spid="51" grpId="0" animBg="1"/>
      <p:bldP spid="52" grpId="0" animBg="1"/>
      <p:bldP spid="53" grpId="0" animBg="1"/>
      <p:bldP spid="54" grpId="0"/>
      <p:bldP spid="55" grpId="0"/>
      <p:bldP spid="56"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938059" cy="54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思路</a:t>
            </a:r>
          </a:p>
        </p:txBody>
      </p:sp>
      <p:grpSp>
        <p:nvGrpSpPr>
          <p:cNvPr id="29" name="组合 28"/>
          <p:cNvGrpSpPr/>
          <p:nvPr/>
        </p:nvGrpSpPr>
        <p:grpSpPr>
          <a:xfrm>
            <a:off x="5334856" y="570216"/>
            <a:ext cx="263341" cy="395013"/>
            <a:chOff x="5284519" y="1508166"/>
            <a:chExt cx="213756" cy="427512"/>
          </a:xfrm>
        </p:grpSpPr>
        <p:cxnSp>
          <p:nvCxnSpPr>
            <p:cNvPr id="31" name="直接连接符 30"/>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5" name="Freeform 19"/>
          <p:cNvSpPr/>
          <p:nvPr/>
        </p:nvSpPr>
        <p:spPr bwMode="auto">
          <a:xfrm>
            <a:off x="4253683" y="5185164"/>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37" name="Freeform 20"/>
          <p:cNvSpPr/>
          <p:nvPr/>
        </p:nvSpPr>
        <p:spPr bwMode="auto">
          <a:xfrm>
            <a:off x="6663462" y="5247312"/>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38" name="Freeform 21"/>
          <p:cNvSpPr/>
          <p:nvPr/>
        </p:nvSpPr>
        <p:spPr bwMode="auto">
          <a:xfrm>
            <a:off x="6906044" y="2789418"/>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1" name="Freeform 22"/>
          <p:cNvSpPr/>
          <p:nvPr/>
        </p:nvSpPr>
        <p:spPr bwMode="auto">
          <a:xfrm>
            <a:off x="5683112" y="3641462"/>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2" name="Freeform 23"/>
          <p:cNvSpPr/>
          <p:nvPr/>
        </p:nvSpPr>
        <p:spPr bwMode="auto">
          <a:xfrm>
            <a:off x="7242852" y="4228870"/>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3" name="Freeform 24"/>
          <p:cNvSpPr/>
          <p:nvPr/>
        </p:nvSpPr>
        <p:spPr bwMode="auto">
          <a:xfrm>
            <a:off x="5025535" y="2226068"/>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4" name="Freeform 25"/>
          <p:cNvSpPr/>
          <p:nvPr/>
        </p:nvSpPr>
        <p:spPr bwMode="auto">
          <a:xfrm>
            <a:off x="4865150" y="4020370"/>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5" name="Freeform 26"/>
          <p:cNvSpPr/>
          <p:nvPr/>
        </p:nvSpPr>
        <p:spPr bwMode="auto">
          <a:xfrm>
            <a:off x="6270520" y="2955818"/>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6" name="Freeform 27"/>
          <p:cNvSpPr/>
          <p:nvPr/>
        </p:nvSpPr>
        <p:spPr bwMode="auto">
          <a:xfrm>
            <a:off x="6735635" y="1610591"/>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7" name="椭圆 46"/>
          <p:cNvSpPr/>
          <p:nvPr/>
        </p:nvSpPr>
        <p:spPr>
          <a:xfrm>
            <a:off x="4051469" y="5137050"/>
            <a:ext cx="429028" cy="429028"/>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773593" y="3701842"/>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9089009" y="4146675"/>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8290025" y="2503106"/>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913544" y="1893708"/>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22"/>
          <p:cNvSpPr txBox="1"/>
          <p:nvPr/>
        </p:nvSpPr>
        <p:spPr>
          <a:xfrm>
            <a:off x="2306969" y="4904268"/>
            <a:ext cx="1664078" cy="1384995"/>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t>前端页面</a:t>
            </a:r>
            <a:r>
              <a:rPr lang="en-US" altLang="zh-CN" noProof="1"/>
              <a:t>《---》</a:t>
            </a:r>
            <a:r>
              <a:rPr lang="zh-CN" altLang="en-US" noProof="1"/>
              <a:t>控制器</a:t>
            </a:r>
            <a:r>
              <a:rPr lang="en-US" altLang="zh-CN" noProof="1"/>
              <a:t>Servlet《---》</a:t>
            </a:r>
            <a:r>
              <a:rPr lang="zh-CN" altLang="en-US" noProof="1"/>
              <a:t>业务</a:t>
            </a:r>
            <a:r>
              <a:rPr lang="en-US" altLang="zh-CN" noProof="1"/>
              <a:t>service《---》dao《---》JDBC</a:t>
            </a:r>
            <a:r>
              <a:rPr lang="zh-CN" altLang="en-US" noProof="1"/>
              <a:t>数据库</a:t>
            </a:r>
            <a:endParaRPr lang="en-US" altLang="zh-CN" noProof="1"/>
          </a:p>
        </p:txBody>
      </p:sp>
      <p:sp>
        <p:nvSpPr>
          <p:cNvPr id="53" name="TextBox 22"/>
          <p:cNvSpPr txBox="1"/>
          <p:nvPr/>
        </p:nvSpPr>
        <p:spPr>
          <a:xfrm>
            <a:off x="2411286" y="3488227"/>
            <a:ext cx="1798957" cy="1104533"/>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en-US" altLang="zh-CN" noProof="1"/>
              <a:t>Web</a:t>
            </a:r>
            <a:r>
              <a:rPr lang="zh-CN" altLang="en-US" noProof="1"/>
              <a:t>后端：（重点） </a:t>
            </a:r>
            <a:r>
              <a:rPr lang="en-US" altLang="zh-CN" noProof="1"/>
              <a:t>jsp servlet</a:t>
            </a:r>
            <a:r>
              <a:rPr lang="zh-CN" altLang="en-US" noProof="1"/>
              <a:t>：  能清晰了解</a:t>
            </a:r>
            <a:r>
              <a:rPr lang="en-US" altLang="zh-CN" noProof="1"/>
              <a:t>web</a:t>
            </a:r>
            <a:r>
              <a:rPr lang="zh-CN" altLang="en-US" noProof="1"/>
              <a:t>开发中数据流转    </a:t>
            </a:r>
            <a:endParaRPr lang="en-US" altLang="zh-CN" noProof="1"/>
          </a:p>
        </p:txBody>
      </p:sp>
      <p:sp>
        <p:nvSpPr>
          <p:cNvPr id="54" name="TextBox 22"/>
          <p:cNvSpPr txBox="1"/>
          <p:nvPr/>
        </p:nvSpPr>
        <p:spPr>
          <a:xfrm>
            <a:off x="9658380" y="3919362"/>
            <a:ext cx="1623815" cy="846001"/>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en-US" altLang="zh-CN" noProof="1"/>
              <a:t>Springmvc</a:t>
            </a:r>
            <a:r>
              <a:rPr lang="zh-CN" altLang="en-US" noProof="1"/>
              <a:t>、</a:t>
            </a:r>
            <a:r>
              <a:rPr lang="en-US" altLang="zh-CN" noProof="1"/>
              <a:t>mybatis</a:t>
            </a:r>
            <a:r>
              <a:rPr lang="zh-CN" altLang="en-US" noProof="1"/>
              <a:t>以及数据库的熟练使用</a:t>
            </a:r>
          </a:p>
        </p:txBody>
      </p:sp>
      <p:sp>
        <p:nvSpPr>
          <p:cNvPr id="55" name="TextBox 22"/>
          <p:cNvSpPr txBox="1"/>
          <p:nvPr/>
        </p:nvSpPr>
        <p:spPr>
          <a:xfrm>
            <a:off x="8894624" y="2154389"/>
            <a:ext cx="2387571" cy="587469"/>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en-US" altLang="zh-CN" noProof="1"/>
              <a:t>Ssm</a:t>
            </a:r>
            <a:r>
              <a:rPr lang="zh-CN" altLang="en-US" noProof="1"/>
              <a:t>以及</a:t>
            </a:r>
            <a:r>
              <a:rPr lang="en-US" altLang="zh-CN" noProof="1"/>
              <a:t>spring</a:t>
            </a:r>
            <a:r>
              <a:rPr lang="zh-CN" altLang="en-US" noProof="1"/>
              <a:t>框架的作用和使用</a:t>
            </a:r>
          </a:p>
        </p:txBody>
      </p:sp>
      <p:sp>
        <p:nvSpPr>
          <p:cNvPr id="56" name="TextBox 22"/>
          <p:cNvSpPr txBox="1"/>
          <p:nvPr/>
        </p:nvSpPr>
        <p:spPr>
          <a:xfrm>
            <a:off x="2306968" y="1742109"/>
            <a:ext cx="2520280" cy="1535420"/>
          </a:xfrm>
          <a:prstGeom prst="rect">
            <a:avLst/>
          </a:prstGeom>
          <a:noFill/>
        </p:spPr>
        <p:txBody>
          <a:bodyPr wrap="square" rtlCol="0">
            <a:spAutoFit/>
          </a:bodyPr>
          <a:lstStyle/>
          <a:p>
            <a:pPr lvl="0">
              <a:lnSpc>
                <a:spcPct val="120000"/>
              </a:lnSpc>
              <a:spcAft>
                <a:spcPct val="40000"/>
              </a:spcAft>
              <a:buClr>
                <a:srgbClr val="292929"/>
              </a:buClr>
            </a:pPr>
            <a:r>
              <a:rPr lang="en-US" altLang="zh-CN" sz="1400" dirty="0" err="1">
                <a:solidFill>
                  <a:srgbClr val="333333"/>
                </a:solidFill>
                <a:latin typeface="微软雅黑" panose="020B0503020204020204" pitchFamily="34" charset="-122"/>
                <a:ea typeface="微软雅黑" panose="020B0503020204020204" pitchFamily="34" charset="-122"/>
              </a:rPr>
              <a:t>JavaWeb</a:t>
            </a:r>
            <a:r>
              <a:rPr lang="en-US" altLang="zh-CN" sz="1400" dirty="0">
                <a:solidFill>
                  <a:srgbClr val="333333"/>
                </a:solidFill>
                <a:latin typeface="微软雅黑" panose="020B0503020204020204" pitchFamily="34" charset="-122"/>
                <a:ea typeface="微软雅黑" panose="020B0503020204020204" pitchFamily="34" charset="-122"/>
              </a:rPr>
              <a:t>-》</a:t>
            </a:r>
            <a:r>
              <a:rPr lang="zh-CN" altLang="en-US" sz="1400" dirty="0">
                <a:solidFill>
                  <a:srgbClr val="333333"/>
                </a:solidFill>
                <a:latin typeface="微软雅黑" panose="020B0503020204020204" pitchFamily="34" charset="-122"/>
                <a:ea typeface="微软雅黑" panose="020B0503020204020204" pitchFamily="34" charset="-122"/>
              </a:rPr>
              <a:t>使用</a:t>
            </a:r>
            <a:r>
              <a:rPr lang="en-US" altLang="zh-CN" sz="1400" dirty="0">
                <a:solidFill>
                  <a:srgbClr val="333333"/>
                </a:solidFill>
                <a:latin typeface="微软雅黑" panose="020B0503020204020204" pitchFamily="34" charset="-122"/>
                <a:ea typeface="微软雅黑" panose="020B0503020204020204" pitchFamily="34" charset="-122"/>
              </a:rPr>
              <a:t>SSM</a:t>
            </a:r>
            <a:r>
              <a:rPr lang="zh-CN" altLang="en-US" sz="1400" dirty="0">
                <a:solidFill>
                  <a:srgbClr val="333333"/>
                </a:solidFill>
                <a:latin typeface="微软雅黑" panose="020B0503020204020204" pitchFamily="34" charset="-122"/>
                <a:ea typeface="微软雅黑" panose="020B0503020204020204" pitchFamily="34" charset="-122"/>
              </a:rPr>
              <a:t>框架开发</a:t>
            </a:r>
            <a:r>
              <a:rPr lang="en-US" altLang="zh-CN" sz="1400" dirty="0">
                <a:solidFill>
                  <a:srgbClr val="333333"/>
                </a:solidFill>
                <a:latin typeface="微软雅黑" panose="020B0503020204020204" pitchFamily="34" charset="-122"/>
                <a:ea typeface="微软雅黑" panose="020B0503020204020204" pitchFamily="34" charset="-122"/>
              </a:rPr>
              <a:t>Web</a:t>
            </a:r>
            <a:r>
              <a:rPr lang="zh-CN" altLang="en-US" sz="1400" dirty="0">
                <a:solidFill>
                  <a:srgbClr val="333333"/>
                </a:solidFill>
                <a:latin typeface="微软雅黑" panose="020B0503020204020204" pitchFamily="34" charset="-122"/>
                <a:ea typeface="微软雅黑" panose="020B0503020204020204" pitchFamily="34" charset="-122"/>
              </a:rPr>
              <a:t>前端 </a:t>
            </a:r>
            <a:endParaRPr lang="en-US" altLang="zh-CN" sz="1400" dirty="0">
              <a:solidFill>
                <a:srgbClr val="333333"/>
              </a:solidFill>
              <a:latin typeface="微软雅黑" panose="020B0503020204020204" pitchFamily="34" charset="-122"/>
              <a:ea typeface="微软雅黑" panose="020B0503020204020204" pitchFamily="34" charset="-122"/>
            </a:endParaRPr>
          </a:p>
          <a:p>
            <a:pPr lvl="0">
              <a:lnSpc>
                <a:spcPct val="120000"/>
              </a:lnSpc>
              <a:spcAft>
                <a:spcPct val="40000"/>
              </a:spcAft>
              <a:buClr>
                <a:srgbClr val="292929"/>
              </a:buClr>
            </a:pPr>
            <a:r>
              <a:rPr lang="en-US" altLang="zh-CN" sz="1400" dirty="0">
                <a:solidFill>
                  <a:srgbClr val="333333"/>
                </a:solidFill>
                <a:latin typeface="微软雅黑" panose="020B0503020204020204" pitchFamily="34" charset="-122"/>
                <a:ea typeface="微软雅黑" panose="020B0503020204020204" pitchFamily="34" charset="-122"/>
              </a:rPr>
              <a:t>HTML</a:t>
            </a:r>
            <a:r>
              <a:rPr lang="zh-CN" altLang="en-US" sz="1400" dirty="0">
                <a:solidFill>
                  <a:srgbClr val="333333"/>
                </a:solidFill>
                <a:latin typeface="微软雅黑" panose="020B0503020204020204" pitchFamily="34" charset="-122"/>
                <a:ea typeface="微软雅黑" panose="020B0503020204020204" pitchFamily="34" charset="-122"/>
              </a:rPr>
              <a:t>：显示网页内容</a:t>
            </a:r>
            <a:endParaRPr lang="en-US" altLang="zh-CN" sz="1400" dirty="0">
              <a:solidFill>
                <a:srgbClr val="333333"/>
              </a:solidFill>
              <a:latin typeface="微软雅黑" panose="020B0503020204020204" pitchFamily="34" charset="-122"/>
              <a:ea typeface="微软雅黑" panose="020B0503020204020204" pitchFamily="34" charset="-122"/>
            </a:endParaRPr>
          </a:p>
          <a:p>
            <a:pPr lvl="0">
              <a:lnSpc>
                <a:spcPct val="120000"/>
              </a:lnSpc>
              <a:spcAft>
                <a:spcPct val="40000"/>
              </a:spcAft>
              <a:buClr>
                <a:srgbClr val="292929"/>
              </a:buClr>
            </a:pPr>
            <a:r>
              <a:rPr lang="zh-CN" altLang="en-US" sz="1400" dirty="0">
                <a:solidFill>
                  <a:srgbClr val="333333"/>
                </a:solidFill>
                <a:latin typeface="微软雅黑" panose="020B0503020204020204" pitchFamily="34" charset="-122"/>
                <a:ea typeface="微软雅黑" panose="020B0503020204020204" pitchFamily="34" charset="-122"/>
              </a:rPr>
              <a:t> </a:t>
            </a:r>
            <a:r>
              <a:rPr lang="en-US" altLang="zh-CN" sz="1400" dirty="0">
                <a:solidFill>
                  <a:srgbClr val="333333"/>
                </a:solidFill>
                <a:latin typeface="微软雅黑" panose="020B0503020204020204" pitchFamily="34" charset="-122"/>
                <a:ea typeface="微软雅黑" panose="020B0503020204020204" pitchFamily="34" charset="-122"/>
              </a:rPr>
              <a:t>CSS3</a:t>
            </a:r>
            <a:r>
              <a:rPr lang="zh-CN" altLang="en-US" sz="1400" dirty="0">
                <a:solidFill>
                  <a:srgbClr val="333333"/>
                </a:solidFill>
                <a:latin typeface="微软雅黑" panose="020B0503020204020204" pitchFamily="34" charset="-122"/>
                <a:ea typeface="微软雅黑" panose="020B0503020204020204" pitchFamily="34" charset="-122"/>
              </a:rPr>
              <a:t>：给网页内容化妆 </a:t>
            </a:r>
            <a:r>
              <a:rPr lang="en-US" altLang="zh-CN" sz="1400" dirty="0">
                <a:solidFill>
                  <a:srgbClr val="333333"/>
                </a:solidFill>
                <a:latin typeface="微软雅黑" panose="020B0503020204020204" pitchFamily="34" charset="-122"/>
                <a:ea typeface="微软雅黑" panose="020B0503020204020204" pitchFamily="34" charset="-122"/>
              </a:rPr>
              <a:t>JavaScript</a:t>
            </a:r>
            <a:r>
              <a:rPr lang="zh-CN" altLang="en-US" sz="1400" dirty="0">
                <a:solidFill>
                  <a:srgbClr val="333333"/>
                </a:solidFill>
                <a:latin typeface="微软雅黑" panose="020B0503020204020204" pitchFamily="34" charset="-122"/>
                <a:ea typeface="微软雅黑" panose="020B0503020204020204" pitchFamily="34" charset="-122"/>
              </a:rPr>
              <a:t>：用户跟网页交互</a:t>
            </a:r>
            <a:endParaRPr lang="en-US" altLang="zh-CN" sz="1400" noProof="1">
              <a:solidFill>
                <a:srgbClr val="333333"/>
              </a:solidFill>
              <a:latin typeface="微软雅黑" panose="020B0503020204020204" pitchFamily="34" charset="-122"/>
              <a:ea typeface="微软雅黑" panose="020B0503020204020204" pitchFamily="34" charset="-122"/>
            </a:endParaRPr>
          </a:p>
        </p:txBody>
      </p:sp>
      <p:sp>
        <p:nvSpPr>
          <p:cNvPr id="57" name="椭圆 56"/>
          <p:cNvSpPr/>
          <p:nvPr/>
        </p:nvSpPr>
        <p:spPr>
          <a:xfrm>
            <a:off x="7221095" y="1495226"/>
            <a:ext cx="429028" cy="429028"/>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22" presetClass="entr" presetSubtype="2" fill="hold" grpId="0" nodeType="withEffect">
                                  <p:stCondLst>
                                    <p:cond delay="800"/>
                                  </p:stCondLst>
                                  <p:childTnLst>
                                    <p:set>
                                      <p:cBhvr>
                                        <p:cTn id="13" dur="1" fill="hold">
                                          <p:stCondLst>
                                            <p:cond delay="0"/>
                                          </p:stCondLst>
                                        </p:cTn>
                                        <p:tgtEl>
                                          <p:spTgt spid="35"/>
                                        </p:tgtEl>
                                        <p:attrNameLst>
                                          <p:attrName>style.visibility</p:attrName>
                                        </p:attrNameLst>
                                      </p:cBhvr>
                                      <p:to>
                                        <p:strVal val="visible"/>
                                      </p:to>
                                    </p:set>
                                    <p:animEffect transition="in" filter="wipe(right)">
                                      <p:cBhvr>
                                        <p:cTn id="14" dur="500"/>
                                        <p:tgtEl>
                                          <p:spTgt spid="35"/>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par>
                                <p:cTn id="18" presetID="22" presetClass="entr" presetSubtype="8" fill="hold" grpId="0" nodeType="withEffect">
                                  <p:stCondLst>
                                    <p:cond delay="13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2" fill="hold" grpId="0" nodeType="withEffect">
                                  <p:stCondLst>
                                    <p:cond delay="120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par>
                                <p:cTn id="27" presetID="22" presetClass="entr" presetSubtype="4" fill="hold" grpId="0" nodeType="withEffect">
                                  <p:stCondLst>
                                    <p:cond delay="1400"/>
                                  </p:stCondLst>
                                  <p:childTnLst>
                                    <p:set>
                                      <p:cBhvr>
                                        <p:cTn id="28" dur="1" fill="hold">
                                          <p:stCondLst>
                                            <p:cond delay="0"/>
                                          </p:stCondLst>
                                        </p:cTn>
                                        <p:tgtEl>
                                          <p:spTgt spid="45"/>
                                        </p:tgtEl>
                                        <p:attrNameLst>
                                          <p:attrName>style.visibility</p:attrName>
                                        </p:attrNameLst>
                                      </p:cBhvr>
                                      <p:to>
                                        <p:strVal val="visible"/>
                                      </p:to>
                                    </p:set>
                                    <p:animEffect transition="in" filter="wipe(down)">
                                      <p:cBhvr>
                                        <p:cTn id="29" dur="500"/>
                                        <p:tgtEl>
                                          <p:spTgt spid="45"/>
                                        </p:tgtEl>
                                      </p:cBhvr>
                                    </p:animEffect>
                                  </p:childTnLst>
                                </p:cTn>
                              </p:par>
                              <p:par>
                                <p:cTn id="30" presetID="22" presetClass="entr" presetSubtype="8" fill="hold" grpId="0" nodeType="withEffect">
                                  <p:stCondLst>
                                    <p:cond delay="170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4" fill="hold" grpId="0" nodeType="withEffect">
                                  <p:stCondLst>
                                    <p:cond delay="180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par>
                                <p:cTn id="36" presetID="22" presetClass="entr" presetSubtype="2" fill="hold" grpId="0" nodeType="withEffect">
                                  <p:stCondLst>
                                    <p:cond delay="2000"/>
                                  </p:stCondLst>
                                  <p:childTnLst>
                                    <p:set>
                                      <p:cBhvr>
                                        <p:cTn id="37" dur="1" fill="hold">
                                          <p:stCondLst>
                                            <p:cond delay="0"/>
                                          </p:stCondLst>
                                        </p:cTn>
                                        <p:tgtEl>
                                          <p:spTgt spid="43"/>
                                        </p:tgtEl>
                                        <p:attrNameLst>
                                          <p:attrName>style.visibility</p:attrName>
                                        </p:attrNameLst>
                                      </p:cBhvr>
                                      <p:to>
                                        <p:strVal val="visible"/>
                                      </p:to>
                                    </p:set>
                                    <p:animEffect transition="in" filter="wipe(right)">
                                      <p:cBhvr>
                                        <p:cTn id="38" dur="500"/>
                                        <p:tgtEl>
                                          <p:spTgt spid="43"/>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53" presetClass="entr" presetSubtype="16" fill="hold" grpId="0" nodeType="withEffect">
                                  <p:stCondLst>
                                    <p:cond delay="1500"/>
                                  </p:stCondLst>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ppt_w</p:attrName>
                                        </p:attrNameLst>
                                      </p:cBhvr>
                                      <p:tavLst>
                                        <p:tav tm="0">
                                          <p:val>
                                            <p:fltVal val="0"/>
                                          </p:val>
                                        </p:tav>
                                        <p:tav tm="100000">
                                          <p:val>
                                            <p:strVal val="#ppt_w"/>
                                          </p:val>
                                        </p:tav>
                                      </p:tavLst>
                                    </p:anim>
                                    <p:anim calcmode="lin" valueType="num">
                                      <p:cBhvr>
                                        <p:cTn id="47" dur="500" fill="hold"/>
                                        <p:tgtEl>
                                          <p:spTgt spid="49"/>
                                        </p:tgtEl>
                                        <p:attrNameLst>
                                          <p:attrName>ppt_h</p:attrName>
                                        </p:attrNameLst>
                                      </p:cBhvr>
                                      <p:tavLst>
                                        <p:tav tm="0">
                                          <p:val>
                                            <p:fltVal val="0"/>
                                          </p:val>
                                        </p:tav>
                                        <p:tav tm="100000">
                                          <p:val>
                                            <p:strVal val="#ppt_h"/>
                                          </p:val>
                                        </p:tav>
                                      </p:tavLst>
                                    </p:anim>
                                    <p:animEffect transition="in" filter="fade">
                                      <p:cBhvr>
                                        <p:cTn id="48" dur="500"/>
                                        <p:tgtEl>
                                          <p:spTgt spid="49"/>
                                        </p:tgtEl>
                                      </p:cBhvr>
                                    </p:animEffect>
                                  </p:childTnLst>
                                </p:cTn>
                              </p:par>
                              <p:par>
                                <p:cTn id="49" presetID="53" presetClass="entr" presetSubtype="16" fill="hold" grpId="0" nodeType="withEffect">
                                  <p:stCondLst>
                                    <p:cond delay="190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140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par>
                                <p:cTn id="59" presetID="53" presetClass="entr" presetSubtype="16" fill="hold" grpId="0" nodeType="withEffect">
                                  <p:stCondLst>
                                    <p:cond delay="2200"/>
                                  </p:stCondLst>
                                  <p:childTnLst>
                                    <p:set>
                                      <p:cBhvr>
                                        <p:cTn id="60" dur="1" fill="hold">
                                          <p:stCondLst>
                                            <p:cond delay="0"/>
                                          </p:stCondLst>
                                        </p:cTn>
                                        <p:tgtEl>
                                          <p:spTgt spid="51"/>
                                        </p:tgtEl>
                                        <p:attrNameLst>
                                          <p:attrName>style.visibility</p:attrName>
                                        </p:attrNameLst>
                                      </p:cBhvr>
                                      <p:to>
                                        <p:strVal val="visible"/>
                                      </p:to>
                                    </p:set>
                                    <p:anim calcmode="lin" valueType="num">
                                      <p:cBhvr>
                                        <p:cTn id="61" dur="500" fill="hold"/>
                                        <p:tgtEl>
                                          <p:spTgt spid="51"/>
                                        </p:tgtEl>
                                        <p:attrNameLst>
                                          <p:attrName>ppt_w</p:attrName>
                                        </p:attrNameLst>
                                      </p:cBhvr>
                                      <p:tavLst>
                                        <p:tav tm="0">
                                          <p:val>
                                            <p:fltVal val="0"/>
                                          </p:val>
                                        </p:tav>
                                        <p:tav tm="100000">
                                          <p:val>
                                            <p:strVal val="#ppt_w"/>
                                          </p:val>
                                        </p:tav>
                                      </p:tavLst>
                                    </p:anim>
                                    <p:anim calcmode="lin" valueType="num">
                                      <p:cBhvr>
                                        <p:cTn id="62" dur="500" fill="hold"/>
                                        <p:tgtEl>
                                          <p:spTgt spid="51"/>
                                        </p:tgtEl>
                                        <p:attrNameLst>
                                          <p:attrName>ppt_h</p:attrName>
                                        </p:attrNameLst>
                                      </p:cBhvr>
                                      <p:tavLst>
                                        <p:tav tm="0">
                                          <p:val>
                                            <p:fltVal val="0"/>
                                          </p:val>
                                        </p:tav>
                                        <p:tav tm="100000">
                                          <p:val>
                                            <p:strVal val="#ppt_h"/>
                                          </p:val>
                                        </p:tav>
                                      </p:tavLst>
                                    </p:anim>
                                    <p:animEffect transition="in" filter="fade">
                                      <p:cBhvr>
                                        <p:cTn id="63" dur="500"/>
                                        <p:tgtEl>
                                          <p:spTgt spid="51"/>
                                        </p:tgtEl>
                                      </p:cBhvr>
                                    </p:animEffect>
                                  </p:childTnLst>
                                </p:cTn>
                              </p:par>
                              <p:par>
                                <p:cTn id="64" presetID="53" presetClass="entr" presetSubtype="16" fill="hold" grpId="0" nodeType="withEffect">
                                  <p:stCondLst>
                                    <p:cond delay="2200"/>
                                  </p:stCondLst>
                                  <p:childTnLst>
                                    <p:set>
                                      <p:cBhvr>
                                        <p:cTn id="65" dur="1" fill="hold">
                                          <p:stCondLst>
                                            <p:cond delay="0"/>
                                          </p:stCondLst>
                                        </p:cTn>
                                        <p:tgtEl>
                                          <p:spTgt spid="57"/>
                                        </p:tgtEl>
                                        <p:attrNameLst>
                                          <p:attrName>style.visibility</p:attrName>
                                        </p:attrNameLst>
                                      </p:cBhvr>
                                      <p:to>
                                        <p:strVal val="visible"/>
                                      </p:to>
                                    </p:set>
                                    <p:anim calcmode="lin" valueType="num">
                                      <p:cBhvr>
                                        <p:cTn id="66" dur="500" fill="hold"/>
                                        <p:tgtEl>
                                          <p:spTgt spid="57"/>
                                        </p:tgtEl>
                                        <p:attrNameLst>
                                          <p:attrName>ppt_w</p:attrName>
                                        </p:attrNameLst>
                                      </p:cBhvr>
                                      <p:tavLst>
                                        <p:tav tm="0">
                                          <p:val>
                                            <p:fltVal val="0"/>
                                          </p:val>
                                        </p:tav>
                                        <p:tav tm="100000">
                                          <p:val>
                                            <p:strVal val="#ppt_w"/>
                                          </p:val>
                                        </p:tav>
                                      </p:tavLst>
                                    </p:anim>
                                    <p:anim calcmode="lin" valueType="num">
                                      <p:cBhvr>
                                        <p:cTn id="67" dur="500" fill="hold"/>
                                        <p:tgtEl>
                                          <p:spTgt spid="57"/>
                                        </p:tgtEl>
                                        <p:attrNameLst>
                                          <p:attrName>ppt_h</p:attrName>
                                        </p:attrNameLst>
                                      </p:cBhvr>
                                      <p:tavLst>
                                        <p:tav tm="0">
                                          <p:val>
                                            <p:fltVal val="0"/>
                                          </p:val>
                                        </p:tav>
                                        <p:tav tm="100000">
                                          <p:val>
                                            <p:strVal val="#ppt_h"/>
                                          </p:val>
                                        </p:tav>
                                      </p:tavLst>
                                    </p:anim>
                                    <p:animEffect transition="in" filter="fade">
                                      <p:cBhvr>
                                        <p:cTn id="68" dur="500"/>
                                        <p:tgtEl>
                                          <p:spTgt spid="57"/>
                                        </p:tgtEl>
                                      </p:cBhvr>
                                    </p:animEffect>
                                  </p:childTnLst>
                                </p:cTn>
                              </p:par>
                            </p:childTnLst>
                          </p:cTn>
                        </p:par>
                        <p:par>
                          <p:cTn id="69" fill="hold">
                            <p:stCondLst>
                              <p:cond delay="1000"/>
                            </p:stCondLst>
                            <p:childTnLst>
                              <p:par>
                                <p:cTn id="70" presetID="2" presetClass="entr" presetSubtype="8" decel="100000" fill="hold" grpId="0" nodeType="after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500" fill="hold"/>
                                        <p:tgtEl>
                                          <p:spTgt spid="52"/>
                                        </p:tgtEl>
                                        <p:attrNameLst>
                                          <p:attrName>ppt_x</p:attrName>
                                        </p:attrNameLst>
                                      </p:cBhvr>
                                      <p:tavLst>
                                        <p:tav tm="0">
                                          <p:val>
                                            <p:strVal val="0-#ppt_w/2"/>
                                          </p:val>
                                        </p:tav>
                                        <p:tav tm="100000">
                                          <p:val>
                                            <p:strVal val="#ppt_x"/>
                                          </p:val>
                                        </p:tav>
                                      </p:tavLst>
                                    </p:anim>
                                    <p:anim calcmode="lin" valueType="num">
                                      <p:cBhvr additive="base">
                                        <p:cTn id="73" dur="500" fill="hold"/>
                                        <p:tgtEl>
                                          <p:spTgt spid="52"/>
                                        </p:tgtEl>
                                        <p:attrNameLst>
                                          <p:attrName>ppt_y</p:attrName>
                                        </p:attrNameLst>
                                      </p:cBhvr>
                                      <p:tavLst>
                                        <p:tav tm="0">
                                          <p:val>
                                            <p:strVal val="#ppt_y"/>
                                          </p:val>
                                        </p:tav>
                                        <p:tav tm="100000">
                                          <p:val>
                                            <p:strVal val="#ppt_y"/>
                                          </p:val>
                                        </p:tav>
                                      </p:tavLst>
                                    </p:anim>
                                  </p:childTnLst>
                                </p:cTn>
                              </p:par>
                              <p:par>
                                <p:cTn id="74" presetID="2" presetClass="entr" presetSubtype="8" decel="100000" fill="hold" grpId="0" nodeType="withEffect">
                                  <p:stCondLst>
                                    <p:cond delay="100"/>
                                  </p:stCondLst>
                                  <p:childTnLst>
                                    <p:set>
                                      <p:cBhvr>
                                        <p:cTn id="75" dur="1" fill="hold">
                                          <p:stCondLst>
                                            <p:cond delay="0"/>
                                          </p:stCondLst>
                                        </p:cTn>
                                        <p:tgtEl>
                                          <p:spTgt spid="53"/>
                                        </p:tgtEl>
                                        <p:attrNameLst>
                                          <p:attrName>style.visibility</p:attrName>
                                        </p:attrNameLst>
                                      </p:cBhvr>
                                      <p:to>
                                        <p:strVal val="visible"/>
                                      </p:to>
                                    </p:set>
                                    <p:anim calcmode="lin" valueType="num">
                                      <p:cBhvr additive="base">
                                        <p:cTn id="76" dur="500" fill="hold"/>
                                        <p:tgtEl>
                                          <p:spTgt spid="53"/>
                                        </p:tgtEl>
                                        <p:attrNameLst>
                                          <p:attrName>ppt_x</p:attrName>
                                        </p:attrNameLst>
                                      </p:cBhvr>
                                      <p:tavLst>
                                        <p:tav tm="0">
                                          <p:val>
                                            <p:strVal val="0-#ppt_w/2"/>
                                          </p:val>
                                        </p:tav>
                                        <p:tav tm="100000">
                                          <p:val>
                                            <p:strVal val="#ppt_x"/>
                                          </p:val>
                                        </p:tav>
                                      </p:tavLst>
                                    </p:anim>
                                    <p:anim calcmode="lin" valueType="num">
                                      <p:cBhvr additive="base">
                                        <p:cTn id="77" dur="500" fill="hold"/>
                                        <p:tgtEl>
                                          <p:spTgt spid="53"/>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200"/>
                                  </p:stCondLst>
                                  <p:childTnLst>
                                    <p:set>
                                      <p:cBhvr>
                                        <p:cTn id="79" dur="1" fill="hold">
                                          <p:stCondLst>
                                            <p:cond delay="0"/>
                                          </p:stCondLst>
                                        </p:cTn>
                                        <p:tgtEl>
                                          <p:spTgt spid="54"/>
                                        </p:tgtEl>
                                        <p:attrNameLst>
                                          <p:attrName>style.visibility</p:attrName>
                                        </p:attrNameLst>
                                      </p:cBhvr>
                                      <p:to>
                                        <p:strVal val="visible"/>
                                      </p:to>
                                    </p:set>
                                    <p:anim calcmode="lin" valueType="num">
                                      <p:cBhvr additive="base">
                                        <p:cTn id="80" dur="500" fill="hold"/>
                                        <p:tgtEl>
                                          <p:spTgt spid="54"/>
                                        </p:tgtEl>
                                        <p:attrNameLst>
                                          <p:attrName>ppt_x</p:attrName>
                                        </p:attrNameLst>
                                      </p:cBhvr>
                                      <p:tavLst>
                                        <p:tav tm="0">
                                          <p:val>
                                            <p:strVal val="1+#ppt_w/2"/>
                                          </p:val>
                                        </p:tav>
                                        <p:tav tm="100000">
                                          <p:val>
                                            <p:strVal val="#ppt_x"/>
                                          </p:val>
                                        </p:tav>
                                      </p:tavLst>
                                    </p:anim>
                                    <p:anim calcmode="lin" valueType="num">
                                      <p:cBhvr additive="base">
                                        <p:cTn id="81" dur="500" fill="hold"/>
                                        <p:tgtEl>
                                          <p:spTgt spid="54"/>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300"/>
                                  </p:stCondLst>
                                  <p:childTnLst>
                                    <p:set>
                                      <p:cBhvr>
                                        <p:cTn id="83" dur="1" fill="hold">
                                          <p:stCondLst>
                                            <p:cond delay="0"/>
                                          </p:stCondLst>
                                        </p:cTn>
                                        <p:tgtEl>
                                          <p:spTgt spid="55"/>
                                        </p:tgtEl>
                                        <p:attrNameLst>
                                          <p:attrName>style.visibility</p:attrName>
                                        </p:attrNameLst>
                                      </p:cBhvr>
                                      <p:to>
                                        <p:strVal val="visible"/>
                                      </p:to>
                                    </p:set>
                                    <p:anim calcmode="lin" valueType="num">
                                      <p:cBhvr additive="base">
                                        <p:cTn id="84" dur="500" fill="hold"/>
                                        <p:tgtEl>
                                          <p:spTgt spid="55"/>
                                        </p:tgtEl>
                                        <p:attrNameLst>
                                          <p:attrName>ppt_x</p:attrName>
                                        </p:attrNameLst>
                                      </p:cBhvr>
                                      <p:tavLst>
                                        <p:tav tm="0">
                                          <p:val>
                                            <p:strVal val="1+#ppt_w/2"/>
                                          </p:val>
                                        </p:tav>
                                        <p:tav tm="100000">
                                          <p:val>
                                            <p:strVal val="#ppt_x"/>
                                          </p:val>
                                        </p:tav>
                                      </p:tavLst>
                                    </p:anim>
                                    <p:anim calcmode="lin" valueType="num">
                                      <p:cBhvr additive="base">
                                        <p:cTn id="85" dur="500" fill="hold"/>
                                        <p:tgtEl>
                                          <p:spTgt spid="55"/>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400"/>
                                  </p:stCondLst>
                                  <p:childTnLst>
                                    <p:set>
                                      <p:cBhvr>
                                        <p:cTn id="87" dur="1" fill="hold">
                                          <p:stCondLst>
                                            <p:cond delay="0"/>
                                          </p:stCondLst>
                                        </p:cTn>
                                        <p:tgtEl>
                                          <p:spTgt spid="56"/>
                                        </p:tgtEl>
                                        <p:attrNameLst>
                                          <p:attrName>style.visibility</p:attrName>
                                        </p:attrNameLst>
                                      </p:cBhvr>
                                      <p:to>
                                        <p:strVal val="visible"/>
                                      </p:to>
                                    </p:set>
                                    <p:anim calcmode="lin" valueType="num">
                                      <p:cBhvr additive="base">
                                        <p:cTn id="88" dur="500" fill="hold"/>
                                        <p:tgtEl>
                                          <p:spTgt spid="56"/>
                                        </p:tgtEl>
                                        <p:attrNameLst>
                                          <p:attrName>ppt_x</p:attrName>
                                        </p:attrNameLst>
                                      </p:cBhvr>
                                      <p:tavLst>
                                        <p:tav tm="0">
                                          <p:val>
                                            <p:strVal val="0-#ppt_w/2"/>
                                          </p:val>
                                        </p:tav>
                                        <p:tav tm="100000">
                                          <p:val>
                                            <p:strVal val="#ppt_x"/>
                                          </p:val>
                                        </p:tav>
                                      </p:tavLst>
                                    </p:anim>
                                    <p:anim calcmode="lin" valueType="num">
                                      <p:cBhvr additive="base">
                                        <p:cTn id="89"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animBg="1"/>
      <p:bldP spid="37" grpId="0" animBg="1"/>
      <p:bldP spid="38"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研究方案</a:t>
            </a:r>
          </a:p>
        </p:txBody>
      </p:sp>
      <p:grpSp>
        <p:nvGrpSpPr>
          <p:cNvPr id="19" name="组合 18"/>
          <p:cNvGrpSpPr/>
          <p:nvPr/>
        </p:nvGrpSpPr>
        <p:grpSpPr>
          <a:xfrm>
            <a:off x="5334856" y="570216"/>
            <a:ext cx="263341" cy="395013"/>
            <a:chOff x="5284519" y="1508166"/>
            <a:chExt cx="213756" cy="427512"/>
          </a:xfrm>
        </p:grpSpPr>
        <p:cxnSp>
          <p:nvCxnSpPr>
            <p:cNvPr id="20" name="直接连接符 19"/>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85C3403A-8F09-0CB5-DD83-4E2732BE5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255" y="2012863"/>
            <a:ext cx="6870774" cy="3664931"/>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夏雨家 https://xnwe.taobao.com/">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937</Words>
  <Application>Microsoft Office PowerPoint</Application>
  <PresentationFormat>宽屏</PresentationFormat>
  <Paragraphs>163</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 Unicode MS</vt:lpstr>
      <vt:lpstr>方正大黑简体</vt:lpstr>
      <vt:lpstr>微软雅黑</vt:lpstr>
      <vt:lpstr>Arial</vt:lpstr>
      <vt:lpstr>Calibri</vt:lpstr>
      <vt:lpstr>Calibri Light</vt:lpstr>
      <vt:lpstr>Times New Roman</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付云耀</cp:lastModifiedBy>
  <cp:revision>477</cp:revision>
  <dcterms:created xsi:type="dcterms:W3CDTF">2018-11-08T00:29:22Z</dcterms:created>
  <dcterms:modified xsi:type="dcterms:W3CDTF">2022-07-09T04:40:41Z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