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8" r:id="rId3"/>
    <p:sldId id="337" r:id="rId4"/>
    <p:sldId id="333" r:id="rId5"/>
    <p:sldId id="338" r:id="rId6"/>
    <p:sldId id="33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026"/>
    <a:srgbClr val="A910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 autoAdjust="0"/>
  </p:normalViewPr>
  <p:slideViewPr>
    <p:cSldViewPr snapToGrid="0">
      <p:cViewPr varScale="1">
        <p:scale>
          <a:sx n="83" d="100"/>
          <a:sy n="83" d="100"/>
        </p:scale>
        <p:origin x="77" y="1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29139-8C0E-4BC5-8AA8-352B8B06A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00D7-67CC-416B-85A8-78AABDECC8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10471698" y="622004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B1026"/>
                </a:solidFill>
                <a:effectLst/>
                <a:uLnTx/>
                <a:uFillTx/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B1026"/>
              </a:solidFill>
              <a:effectLst/>
              <a:uLnTx/>
              <a:uFillTx/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78712" y="6220047"/>
            <a:ext cx="109029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4425" y="6220047"/>
            <a:ext cx="2920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Abadi" panose="020B0604020104020204" pitchFamily="34" charset="0"/>
                <a:ea typeface="宋体" panose="02010600030101010101" pitchFamily="2" charset="-122"/>
              </a:rPr>
              <a:t>Database spring2020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Oval 47"/>
          <p:cNvSpPr/>
          <p:nvPr/>
        </p:nvSpPr>
        <p:spPr>
          <a:xfrm>
            <a:off x="9562593" y="2770368"/>
            <a:ext cx="244114" cy="295854"/>
          </a:xfrm>
          <a:custGeom>
            <a:avLst/>
            <a:gdLst>
              <a:gd name="connsiteX0" fmla="*/ 260643 w 502073"/>
              <a:gd name="connsiteY0" fmla="*/ 145435 h 608486"/>
              <a:gd name="connsiteX1" fmla="*/ 338565 w 502073"/>
              <a:gd name="connsiteY1" fmla="*/ 145435 h 608486"/>
              <a:gd name="connsiteX2" fmla="*/ 348171 w 502073"/>
              <a:gd name="connsiteY2" fmla="*/ 147276 h 608486"/>
              <a:gd name="connsiteX3" fmla="*/ 360301 w 502073"/>
              <a:gd name="connsiteY3" fmla="*/ 151345 h 608486"/>
              <a:gd name="connsiteX4" fmla="*/ 464229 w 502073"/>
              <a:gd name="connsiteY4" fmla="*/ 222271 h 608486"/>
              <a:gd name="connsiteX5" fmla="*/ 474612 w 502073"/>
              <a:gd name="connsiteY5" fmla="*/ 238452 h 608486"/>
              <a:gd name="connsiteX6" fmla="*/ 493631 w 502073"/>
              <a:gd name="connsiteY6" fmla="*/ 349104 h 608486"/>
              <a:gd name="connsiteX7" fmla="*/ 473447 w 502073"/>
              <a:gd name="connsiteY7" fmla="*/ 377590 h 608486"/>
              <a:gd name="connsiteX8" fmla="*/ 469274 w 502073"/>
              <a:gd name="connsiteY8" fmla="*/ 377978 h 608486"/>
              <a:gd name="connsiteX9" fmla="*/ 444918 w 502073"/>
              <a:gd name="connsiteY9" fmla="*/ 357437 h 608486"/>
              <a:gd name="connsiteX10" fmla="*/ 427645 w 502073"/>
              <a:gd name="connsiteY10" fmla="*/ 257152 h 608486"/>
              <a:gd name="connsiteX11" fmla="*/ 366220 w 502073"/>
              <a:gd name="connsiteY11" fmla="*/ 215295 h 608486"/>
              <a:gd name="connsiteX12" fmla="*/ 366220 w 502073"/>
              <a:gd name="connsiteY12" fmla="*/ 319164 h 608486"/>
              <a:gd name="connsiteX13" fmla="*/ 363406 w 502073"/>
              <a:gd name="connsiteY13" fmla="*/ 331082 h 608486"/>
              <a:gd name="connsiteX14" fmla="*/ 362145 w 502073"/>
              <a:gd name="connsiteY14" fmla="*/ 339221 h 608486"/>
              <a:gd name="connsiteX15" fmla="*/ 323136 w 502073"/>
              <a:gd name="connsiteY15" fmla="*/ 461500 h 608486"/>
              <a:gd name="connsiteX16" fmla="*/ 489652 w 502073"/>
              <a:gd name="connsiteY16" fmla="*/ 461500 h 608486"/>
              <a:gd name="connsiteX17" fmla="*/ 502073 w 502073"/>
              <a:gd name="connsiteY17" fmla="*/ 473902 h 608486"/>
              <a:gd name="connsiteX18" fmla="*/ 502073 w 502073"/>
              <a:gd name="connsiteY18" fmla="*/ 487176 h 608486"/>
              <a:gd name="connsiteX19" fmla="*/ 489652 w 502073"/>
              <a:gd name="connsiteY19" fmla="*/ 499578 h 608486"/>
              <a:gd name="connsiteX20" fmla="*/ 311006 w 502073"/>
              <a:gd name="connsiteY20" fmla="*/ 499578 h 608486"/>
              <a:gd name="connsiteX21" fmla="*/ 283156 w 502073"/>
              <a:gd name="connsiteY21" fmla="*/ 586976 h 608486"/>
              <a:gd name="connsiteX22" fmla="*/ 253754 w 502073"/>
              <a:gd name="connsiteY22" fmla="*/ 608486 h 608486"/>
              <a:gd name="connsiteX23" fmla="*/ 244341 w 502073"/>
              <a:gd name="connsiteY23" fmla="*/ 607033 h 608486"/>
              <a:gd name="connsiteX24" fmla="*/ 224254 w 502073"/>
              <a:gd name="connsiteY24" fmla="*/ 568179 h 608486"/>
              <a:gd name="connsiteX25" fmla="*/ 246088 w 502073"/>
              <a:gd name="connsiteY25" fmla="*/ 499482 h 608486"/>
              <a:gd name="connsiteX26" fmla="*/ 12421 w 502073"/>
              <a:gd name="connsiteY26" fmla="*/ 499482 h 608486"/>
              <a:gd name="connsiteX27" fmla="*/ 0 w 502073"/>
              <a:gd name="connsiteY27" fmla="*/ 487176 h 608486"/>
              <a:gd name="connsiteX28" fmla="*/ 0 w 502073"/>
              <a:gd name="connsiteY28" fmla="*/ 473805 h 608486"/>
              <a:gd name="connsiteX29" fmla="*/ 12421 w 502073"/>
              <a:gd name="connsiteY29" fmla="*/ 461500 h 608486"/>
              <a:gd name="connsiteX30" fmla="*/ 258218 w 502073"/>
              <a:gd name="connsiteY30" fmla="*/ 461500 h 608486"/>
              <a:gd name="connsiteX31" fmla="*/ 294801 w 502073"/>
              <a:gd name="connsiteY31" fmla="*/ 346778 h 608486"/>
              <a:gd name="connsiteX32" fmla="*/ 284903 w 502073"/>
              <a:gd name="connsiteY32" fmla="*/ 346778 h 608486"/>
              <a:gd name="connsiteX33" fmla="*/ 139831 w 502073"/>
              <a:gd name="connsiteY33" fmla="*/ 444156 h 608486"/>
              <a:gd name="connsiteX34" fmla="*/ 122558 w 502073"/>
              <a:gd name="connsiteY34" fmla="*/ 449388 h 608486"/>
              <a:gd name="connsiteX35" fmla="*/ 100725 w 502073"/>
              <a:gd name="connsiteY35" fmla="*/ 440474 h 608486"/>
              <a:gd name="connsiteX36" fmla="*/ 96746 w 502073"/>
              <a:gd name="connsiteY36" fmla="*/ 401523 h 608486"/>
              <a:gd name="connsiteX37" fmla="*/ 144198 w 502073"/>
              <a:gd name="connsiteY37" fmla="*/ 329725 h 608486"/>
              <a:gd name="connsiteX38" fmla="*/ 186991 w 502073"/>
              <a:gd name="connsiteY38" fmla="*/ 321005 h 608486"/>
              <a:gd name="connsiteX39" fmla="*/ 196889 w 502073"/>
              <a:gd name="connsiteY39" fmla="*/ 331469 h 608486"/>
              <a:gd name="connsiteX40" fmla="*/ 232987 w 502073"/>
              <a:gd name="connsiteY40" fmla="*/ 307246 h 608486"/>
              <a:gd name="connsiteX41" fmla="*/ 232987 w 502073"/>
              <a:gd name="connsiteY41" fmla="*/ 200083 h 608486"/>
              <a:gd name="connsiteX42" fmla="*/ 52109 w 502073"/>
              <a:gd name="connsiteY42" fmla="*/ 228957 h 608486"/>
              <a:gd name="connsiteX43" fmla="*/ 48227 w 502073"/>
              <a:gd name="connsiteY43" fmla="*/ 229344 h 608486"/>
              <a:gd name="connsiteX44" fmla="*/ 23774 w 502073"/>
              <a:gd name="connsiteY44" fmla="*/ 208512 h 608486"/>
              <a:gd name="connsiteX45" fmla="*/ 44346 w 502073"/>
              <a:gd name="connsiteY45" fmla="*/ 180220 h 608486"/>
              <a:gd name="connsiteX46" fmla="*/ 249775 w 502073"/>
              <a:gd name="connsiteY46" fmla="*/ 147373 h 608486"/>
              <a:gd name="connsiteX47" fmla="*/ 250746 w 502073"/>
              <a:gd name="connsiteY47" fmla="*/ 147276 h 608486"/>
              <a:gd name="connsiteX48" fmla="*/ 260643 w 502073"/>
              <a:gd name="connsiteY48" fmla="*/ 145435 h 608486"/>
              <a:gd name="connsiteX49" fmla="*/ 299657 w 502073"/>
              <a:gd name="connsiteY49" fmla="*/ 0 h 608486"/>
              <a:gd name="connsiteX50" fmla="*/ 357980 w 502073"/>
              <a:gd name="connsiteY50" fmla="*/ 58217 h 608486"/>
              <a:gd name="connsiteX51" fmla="*/ 299657 w 502073"/>
              <a:gd name="connsiteY51" fmla="*/ 116434 h 608486"/>
              <a:gd name="connsiteX52" fmla="*/ 241334 w 502073"/>
              <a:gd name="connsiteY52" fmla="*/ 58217 h 608486"/>
              <a:gd name="connsiteX53" fmla="*/ 299657 w 502073"/>
              <a:gd name="connsiteY53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02073" h="608486">
                <a:moveTo>
                  <a:pt x="260643" y="145435"/>
                </a:moveTo>
                <a:lnTo>
                  <a:pt x="338565" y="145435"/>
                </a:lnTo>
                <a:cubicBezTo>
                  <a:pt x="341961" y="145435"/>
                  <a:pt x="345163" y="146113"/>
                  <a:pt x="348171" y="147276"/>
                </a:cubicBezTo>
                <a:cubicBezTo>
                  <a:pt x="352344" y="147567"/>
                  <a:pt x="356614" y="148826"/>
                  <a:pt x="360301" y="151345"/>
                </a:cubicBezTo>
                <a:lnTo>
                  <a:pt x="464229" y="222271"/>
                </a:lnTo>
                <a:cubicBezTo>
                  <a:pt x="469760" y="226050"/>
                  <a:pt x="473544" y="231863"/>
                  <a:pt x="474612" y="238452"/>
                </a:cubicBezTo>
                <a:lnTo>
                  <a:pt x="493631" y="349104"/>
                </a:lnTo>
                <a:cubicBezTo>
                  <a:pt x="495960" y="362572"/>
                  <a:pt x="486935" y="375265"/>
                  <a:pt x="473447" y="377590"/>
                </a:cubicBezTo>
                <a:cubicBezTo>
                  <a:pt x="472089" y="377881"/>
                  <a:pt x="470633" y="377978"/>
                  <a:pt x="469274" y="377978"/>
                </a:cubicBezTo>
                <a:cubicBezTo>
                  <a:pt x="457436" y="377978"/>
                  <a:pt x="446956" y="369451"/>
                  <a:pt x="444918" y="357437"/>
                </a:cubicBezTo>
                <a:lnTo>
                  <a:pt x="427645" y="257152"/>
                </a:lnTo>
                <a:lnTo>
                  <a:pt x="366220" y="215295"/>
                </a:lnTo>
                <a:lnTo>
                  <a:pt x="366220" y="319164"/>
                </a:lnTo>
                <a:cubicBezTo>
                  <a:pt x="366220" y="323427"/>
                  <a:pt x="365153" y="327497"/>
                  <a:pt x="363406" y="331082"/>
                </a:cubicBezTo>
                <a:cubicBezTo>
                  <a:pt x="363309" y="333795"/>
                  <a:pt x="363018" y="336508"/>
                  <a:pt x="362145" y="339221"/>
                </a:cubicBezTo>
                <a:lnTo>
                  <a:pt x="323136" y="461500"/>
                </a:lnTo>
                <a:lnTo>
                  <a:pt x="489652" y="461500"/>
                </a:lnTo>
                <a:cubicBezTo>
                  <a:pt x="496542" y="461500"/>
                  <a:pt x="502073" y="467022"/>
                  <a:pt x="502073" y="473902"/>
                </a:cubicBezTo>
                <a:lnTo>
                  <a:pt x="502073" y="487176"/>
                </a:lnTo>
                <a:cubicBezTo>
                  <a:pt x="502073" y="494056"/>
                  <a:pt x="496542" y="499578"/>
                  <a:pt x="489652" y="499578"/>
                </a:cubicBezTo>
                <a:lnTo>
                  <a:pt x="311006" y="499578"/>
                </a:lnTo>
                <a:lnTo>
                  <a:pt x="283156" y="586976"/>
                </a:lnTo>
                <a:cubicBezTo>
                  <a:pt x="278984" y="600056"/>
                  <a:pt x="266854" y="608486"/>
                  <a:pt x="253754" y="608486"/>
                </a:cubicBezTo>
                <a:cubicBezTo>
                  <a:pt x="250649" y="608486"/>
                  <a:pt x="247446" y="608002"/>
                  <a:pt x="244341" y="607033"/>
                </a:cubicBezTo>
                <a:cubicBezTo>
                  <a:pt x="228038" y="601800"/>
                  <a:pt x="219111" y="584457"/>
                  <a:pt x="224254" y="568179"/>
                </a:cubicBezTo>
                <a:lnTo>
                  <a:pt x="246088" y="499482"/>
                </a:lnTo>
                <a:lnTo>
                  <a:pt x="12421" y="499482"/>
                </a:lnTo>
                <a:cubicBezTo>
                  <a:pt x="5531" y="499482"/>
                  <a:pt x="0" y="493959"/>
                  <a:pt x="0" y="487176"/>
                </a:cubicBezTo>
                <a:lnTo>
                  <a:pt x="0" y="473805"/>
                </a:lnTo>
                <a:cubicBezTo>
                  <a:pt x="0" y="467022"/>
                  <a:pt x="5531" y="461500"/>
                  <a:pt x="12421" y="461500"/>
                </a:cubicBezTo>
                <a:lnTo>
                  <a:pt x="258218" y="461500"/>
                </a:lnTo>
                <a:lnTo>
                  <a:pt x="294801" y="346778"/>
                </a:lnTo>
                <a:lnTo>
                  <a:pt x="284903" y="346778"/>
                </a:lnTo>
                <a:lnTo>
                  <a:pt x="139831" y="444156"/>
                </a:lnTo>
                <a:cubicBezTo>
                  <a:pt x="134591" y="447644"/>
                  <a:pt x="128575" y="449388"/>
                  <a:pt x="122558" y="449388"/>
                </a:cubicBezTo>
                <a:cubicBezTo>
                  <a:pt x="114601" y="449388"/>
                  <a:pt x="106741" y="446384"/>
                  <a:pt x="100725" y="440474"/>
                </a:cubicBezTo>
                <a:cubicBezTo>
                  <a:pt x="90342" y="430106"/>
                  <a:pt x="88595" y="413828"/>
                  <a:pt x="96746" y="401523"/>
                </a:cubicBezTo>
                <a:lnTo>
                  <a:pt x="144198" y="329725"/>
                </a:lnTo>
                <a:cubicBezTo>
                  <a:pt x="153610" y="315579"/>
                  <a:pt x="172727" y="311606"/>
                  <a:pt x="186991" y="321005"/>
                </a:cubicBezTo>
                <a:cubicBezTo>
                  <a:pt x="191164" y="323815"/>
                  <a:pt x="194560" y="327400"/>
                  <a:pt x="196889" y="331469"/>
                </a:cubicBezTo>
                <a:lnTo>
                  <a:pt x="232987" y="307246"/>
                </a:lnTo>
                <a:lnTo>
                  <a:pt x="232987" y="200083"/>
                </a:lnTo>
                <a:lnTo>
                  <a:pt x="52109" y="228957"/>
                </a:lnTo>
                <a:cubicBezTo>
                  <a:pt x="50750" y="229247"/>
                  <a:pt x="49489" y="229344"/>
                  <a:pt x="48227" y="229344"/>
                </a:cubicBezTo>
                <a:cubicBezTo>
                  <a:pt x="36195" y="229344"/>
                  <a:pt x="25715" y="220624"/>
                  <a:pt x="23774" y="208512"/>
                </a:cubicBezTo>
                <a:cubicBezTo>
                  <a:pt x="21639" y="195044"/>
                  <a:pt x="30761" y="182351"/>
                  <a:pt x="44346" y="180220"/>
                </a:cubicBezTo>
                <a:lnTo>
                  <a:pt x="249775" y="147373"/>
                </a:lnTo>
                <a:cubicBezTo>
                  <a:pt x="250163" y="147276"/>
                  <a:pt x="250455" y="147373"/>
                  <a:pt x="250746" y="147276"/>
                </a:cubicBezTo>
                <a:cubicBezTo>
                  <a:pt x="253851" y="146113"/>
                  <a:pt x="257150" y="145435"/>
                  <a:pt x="260643" y="145435"/>
                </a:cubicBezTo>
                <a:close/>
                <a:moveTo>
                  <a:pt x="299657" y="0"/>
                </a:moveTo>
                <a:cubicBezTo>
                  <a:pt x="331868" y="0"/>
                  <a:pt x="357980" y="26065"/>
                  <a:pt x="357980" y="58217"/>
                </a:cubicBezTo>
                <a:cubicBezTo>
                  <a:pt x="357980" y="90369"/>
                  <a:pt x="331868" y="116434"/>
                  <a:pt x="299657" y="116434"/>
                </a:cubicBezTo>
                <a:cubicBezTo>
                  <a:pt x="267446" y="116434"/>
                  <a:pt x="241334" y="90369"/>
                  <a:pt x="241334" y="58217"/>
                </a:cubicBezTo>
                <a:cubicBezTo>
                  <a:pt x="241334" y="26065"/>
                  <a:pt x="267446" y="0"/>
                  <a:pt x="29965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33647" y="231846"/>
            <a:ext cx="313258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sz="3600" dirty="0"/>
              <a:t>Data</a:t>
            </a:r>
            <a:endParaRPr lang="en-US" altLang="zh-CN" sz="3600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489523" y="846040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627526" y="421069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647" y="3584027"/>
            <a:ext cx="3162331" cy="1034407"/>
          </a:xfrm>
          <a:prstGeom prst="rect">
            <a:avLst/>
          </a:prstGeom>
        </p:spPr>
      </p:pic>
      <p:pic>
        <p:nvPicPr>
          <p:cNvPr id="1026" name="Picture 2" descr="python ç»å·´åè¯(jieba)å­¦ä¹ - åæ- Gowhi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8" y="1112137"/>
            <a:ext cx="3051018" cy="180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4432818" y="1087218"/>
            <a:ext cx="3916840" cy="1325160"/>
            <a:chOff x="4640305" y="1593135"/>
            <a:chExt cx="3916840" cy="1325160"/>
          </a:xfrm>
        </p:grpSpPr>
        <p:sp>
          <p:nvSpPr>
            <p:cNvPr id="46" name="TextBox 3"/>
            <p:cNvSpPr txBox="1"/>
            <p:nvPr/>
          </p:nvSpPr>
          <p:spPr>
            <a:xfrm>
              <a:off x="5199258" y="1611708"/>
              <a:ext cx="3342638" cy="461665"/>
            </a:xfrm>
            <a:custGeom>
              <a:avLst/>
              <a:gdLst>
                <a:gd name="T0" fmla="*/ 10985 w 11271"/>
                <a:gd name="T1" fmla="*/ 214 h 11220"/>
                <a:gd name="T2" fmla="*/ 10468 w 11271"/>
                <a:gd name="T3" fmla="*/ 0 h 11220"/>
                <a:gd name="T4" fmla="*/ 9951 w 11271"/>
                <a:gd name="T5" fmla="*/ 214 h 11220"/>
                <a:gd name="T6" fmla="*/ 8192 w 11271"/>
                <a:gd name="T7" fmla="*/ 1973 h 11220"/>
                <a:gd name="T8" fmla="*/ 7949 w 11271"/>
                <a:gd name="T9" fmla="*/ 2216 h 11220"/>
                <a:gd name="T10" fmla="*/ 7720 w 11271"/>
                <a:gd name="T11" fmla="*/ 2445 h 11220"/>
                <a:gd name="T12" fmla="*/ 6319 w 11271"/>
                <a:gd name="T13" fmla="*/ 3846 h 11220"/>
                <a:gd name="T14" fmla="*/ 3900 w 11271"/>
                <a:gd name="T15" fmla="*/ 6265 h 11220"/>
                <a:gd name="T16" fmla="*/ 3900 w 11271"/>
                <a:gd name="T17" fmla="*/ 7320 h 11220"/>
                <a:gd name="T18" fmla="*/ 4914 w 11271"/>
                <a:gd name="T19" fmla="*/ 7320 h 11220"/>
                <a:gd name="T20" fmla="*/ 6107 w 11271"/>
                <a:gd name="T21" fmla="*/ 6127 h 11220"/>
                <a:gd name="T22" fmla="*/ 8775 w 11271"/>
                <a:gd name="T23" fmla="*/ 3460 h 11220"/>
                <a:gd name="T24" fmla="*/ 8814 w 11271"/>
                <a:gd name="T25" fmla="*/ 3420 h 11220"/>
                <a:gd name="T26" fmla="*/ 8814 w 11271"/>
                <a:gd name="T27" fmla="*/ 3420 h 11220"/>
                <a:gd name="T28" fmla="*/ 8938 w 11271"/>
                <a:gd name="T29" fmla="*/ 3296 h 11220"/>
                <a:gd name="T30" fmla="*/ 10985 w 11271"/>
                <a:gd name="T31" fmla="*/ 1248 h 11220"/>
                <a:gd name="T32" fmla="*/ 10985 w 11271"/>
                <a:gd name="T33" fmla="*/ 214 h 11220"/>
                <a:gd name="T34" fmla="*/ 9119 w 11271"/>
                <a:gd name="T35" fmla="*/ 3804 h 11220"/>
                <a:gd name="T36" fmla="*/ 6452 w 11271"/>
                <a:gd name="T37" fmla="*/ 6472 h 11220"/>
                <a:gd name="T38" fmla="*/ 5259 w 11271"/>
                <a:gd name="T39" fmla="*/ 7665 h 11220"/>
                <a:gd name="T40" fmla="*/ 5116 w 11271"/>
                <a:gd name="T41" fmla="*/ 7808 h 11220"/>
                <a:gd name="T42" fmla="*/ 3413 w 11271"/>
                <a:gd name="T43" fmla="*/ 7808 h 11220"/>
                <a:gd name="T44" fmla="*/ 3413 w 11271"/>
                <a:gd name="T45" fmla="*/ 6063 h 11220"/>
                <a:gd name="T46" fmla="*/ 3555 w 11271"/>
                <a:gd name="T47" fmla="*/ 5920 h 11220"/>
                <a:gd name="T48" fmla="*/ 5974 w 11271"/>
                <a:gd name="T49" fmla="*/ 3502 h 11220"/>
                <a:gd name="T50" fmla="*/ 7375 w 11271"/>
                <a:gd name="T51" fmla="*/ 2101 h 11220"/>
                <a:gd name="T52" fmla="*/ 7518 w 11271"/>
                <a:gd name="T53" fmla="*/ 1958 h 11220"/>
                <a:gd name="T54" fmla="*/ 0 w 11271"/>
                <a:gd name="T55" fmla="*/ 1958 h 11220"/>
                <a:gd name="T56" fmla="*/ 0 w 11271"/>
                <a:gd name="T57" fmla="*/ 11220 h 11220"/>
                <a:gd name="T58" fmla="*/ 9262 w 11271"/>
                <a:gd name="T59" fmla="*/ 11220 h 11220"/>
                <a:gd name="T60" fmla="*/ 9262 w 11271"/>
                <a:gd name="T61" fmla="*/ 3661 h 11220"/>
                <a:gd name="T62" fmla="*/ 9158 w 11271"/>
                <a:gd name="T63" fmla="*/ 3766 h 11220"/>
                <a:gd name="T64" fmla="*/ 9119 w 11271"/>
                <a:gd name="T65" fmla="*/ 3804 h 1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71" h="11220">
                  <a:moveTo>
                    <a:pt x="10985" y="214"/>
                  </a:moveTo>
                  <a:cubicBezTo>
                    <a:pt x="10843" y="72"/>
                    <a:pt x="10655" y="0"/>
                    <a:pt x="10468" y="0"/>
                  </a:cubicBezTo>
                  <a:cubicBezTo>
                    <a:pt x="10281" y="0"/>
                    <a:pt x="10094" y="72"/>
                    <a:pt x="9951" y="214"/>
                  </a:cubicBezTo>
                  <a:lnTo>
                    <a:pt x="8192" y="1973"/>
                  </a:lnTo>
                  <a:lnTo>
                    <a:pt x="7949" y="2216"/>
                  </a:lnTo>
                  <a:lnTo>
                    <a:pt x="7720" y="2445"/>
                  </a:lnTo>
                  <a:lnTo>
                    <a:pt x="6319" y="3846"/>
                  </a:lnTo>
                  <a:lnTo>
                    <a:pt x="3900" y="6265"/>
                  </a:lnTo>
                  <a:lnTo>
                    <a:pt x="3900" y="7320"/>
                  </a:lnTo>
                  <a:lnTo>
                    <a:pt x="4914" y="7320"/>
                  </a:lnTo>
                  <a:lnTo>
                    <a:pt x="6107" y="6127"/>
                  </a:lnTo>
                  <a:lnTo>
                    <a:pt x="8775" y="3460"/>
                  </a:lnTo>
                  <a:lnTo>
                    <a:pt x="8814" y="3420"/>
                  </a:lnTo>
                  <a:lnTo>
                    <a:pt x="8814" y="3420"/>
                  </a:lnTo>
                  <a:lnTo>
                    <a:pt x="8938" y="3296"/>
                  </a:lnTo>
                  <a:lnTo>
                    <a:pt x="10985" y="1248"/>
                  </a:lnTo>
                  <a:cubicBezTo>
                    <a:pt x="11271" y="963"/>
                    <a:pt x="11271" y="500"/>
                    <a:pt x="10985" y="214"/>
                  </a:cubicBezTo>
                  <a:close/>
                  <a:moveTo>
                    <a:pt x="9119" y="3804"/>
                  </a:moveTo>
                  <a:lnTo>
                    <a:pt x="6452" y="6472"/>
                  </a:lnTo>
                  <a:lnTo>
                    <a:pt x="5259" y="7665"/>
                  </a:lnTo>
                  <a:lnTo>
                    <a:pt x="5116" y="7808"/>
                  </a:lnTo>
                  <a:lnTo>
                    <a:pt x="3413" y="7808"/>
                  </a:lnTo>
                  <a:lnTo>
                    <a:pt x="3413" y="6063"/>
                  </a:lnTo>
                  <a:lnTo>
                    <a:pt x="3555" y="5920"/>
                  </a:lnTo>
                  <a:lnTo>
                    <a:pt x="5974" y="3502"/>
                  </a:lnTo>
                  <a:lnTo>
                    <a:pt x="7375" y="2101"/>
                  </a:lnTo>
                  <a:lnTo>
                    <a:pt x="7518" y="1958"/>
                  </a:lnTo>
                  <a:lnTo>
                    <a:pt x="0" y="1958"/>
                  </a:lnTo>
                  <a:lnTo>
                    <a:pt x="0" y="11220"/>
                  </a:lnTo>
                  <a:lnTo>
                    <a:pt x="9262" y="11220"/>
                  </a:lnTo>
                  <a:lnTo>
                    <a:pt x="9262" y="3661"/>
                  </a:lnTo>
                  <a:lnTo>
                    <a:pt x="9158" y="3766"/>
                  </a:lnTo>
                  <a:lnTo>
                    <a:pt x="9119" y="3804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strike="sngStrike" dirty="0"/>
                <a:t>按照每两站进行爬取</a:t>
              </a:r>
              <a:endParaRPr lang="zh-CN" altLang="en-US" sz="2400" strike="sngStrike" dirty="0"/>
            </a:p>
          </p:txBody>
        </p:sp>
        <p:sp>
          <p:nvSpPr>
            <p:cNvPr id="47" name="iconfont-11899-5650878"/>
            <p:cNvSpPr>
              <a:spLocks noChangeAspect="1"/>
            </p:cNvSpPr>
            <p:nvPr/>
          </p:nvSpPr>
          <p:spPr bwMode="auto">
            <a:xfrm>
              <a:off x="4640305" y="1593135"/>
              <a:ext cx="480335" cy="480238"/>
            </a:xfrm>
            <a:custGeom>
              <a:avLst/>
              <a:gdLst>
                <a:gd name="T0" fmla="*/ 6176 w 10375"/>
                <a:gd name="T1" fmla="*/ 2754 h 10375"/>
                <a:gd name="T2" fmla="*/ 2741 w 10375"/>
                <a:gd name="T3" fmla="*/ 6188 h 10375"/>
                <a:gd name="T4" fmla="*/ 2741 w 10375"/>
                <a:gd name="T5" fmla="*/ 6549 h 10375"/>
                <a:gd name="T6" fmla="*/ 3826 w 10375"/>
                <a:gd name="T7" fmla="*/ 7634 h 10375"/>
                <a:gd name="T8" fmla="*/ 4188 w 10375"/>
                <a:gd name="T9" fmla="*/ 7634 h 10375"/>
                <a:gd name="T10" fmla="*/ 7623 w 10375"/>
                <a:gd name="T11" fmla="*/ 4199 h 10375"/>
                <a:gd name="T12" fmla="*/ 7623 w 10375"/>
                <a:gd name="T13" fmla="*/ 3838 h 10375"/>
                <a:gd name="T14" fmla="*/ 6538 w 10375"/>
                <a:gd name="T15" fmla="*/ 2754 h 10375"/>
                <a:gd name="T16" fmla="*/ 6176 w 10375"/>
                <a:gd name="T17" fmla="*/ 2754 h 10375"/>
                <a:gd name="T18" fmla="*/ 7441 w 10375"/>
                <a:gd name="T19" fmla="*/ 1850 h 10375"/>
                <a:gd name="T20" fmla="*/ 8526 w 10375"/>
                <a:gd name="T21" fmla="*/ 2935 h 10375"/>
                <a:gd name="T22" fmla="*/ 8526 w 10375"/>
                <a:gd name="T23" fmla="*/ 3296 h 10375"/>
                <a:gd name="T24" fmla="*/ 8165 w 10375"/>
                <a:gd name="T25" fmla="*/ 3658 h 10375"/>
                <a:gd name="T26" fmla="*/ 7804 w 10375"/>
                <a:gd name="T27" fmla="*/ 3658 h 10375"/>
                <a:gd name="T28" fmla="*/ 6719 w 10375"/>
                <a:gd name="T29" fmla="*/ 2573 h 10375"/>
                <a:gd name="T30" fmla="*/ 6719 w 10375"/>
                <a:gd name="T31" fmla="*/ 2211 h 10375"/>
                <a:gd name="T32" fmla="*/ 7080 w 10375"/>
                <a:gd name="T33" fmla="*/ 1850 h 10375"/>
                <a:gd name="T34" fmla="*/ 7441 w 10375"/>
                <a:gd name="T35" fmla="*/ 1850 h 10375"/>
                <a:gd name="T36" fmla="*/ 2583 w 10375"/>
                <a:gd name="T37" fmla="*/ 6639 h 10375"/>
                <a:gd name="T38" fmla="*/ 3738 w 10375"/>
                <a:gd name="T39" fmla="*/ 7794 h 10375"/>
                <a:gd name="T40" fmla="*/ 3688 w 10375"/>
                <a:gd name="T41" fmla="*/ 8005 h 10375"/>
                <a:gd name="T42" fmla="*/ 1943 w 10375"/>
                <a:gd name="T43" fmla="*/ 8595 h 10375"/>
                <a:gd name="T44" fmla="*/ 1780 w 10375"/>
                <a:gd name="T45" fmla="*/ 8433 h 10375"/>
                <a:gd name="T46" fmla="*/ 2370 w 10375"/>
                <a:gd name="T47" fmla="*/ 6688 h 10375"/>
                <a:gd name="T48" fmla="*/ 2583 w 10375"/>
                <a:gd name="T49" fmla="*/ 6639 h 10375"/>
                <a:gd name="T50" fmla="*/ 10375 w 10375"/>
                <a:gd name="T51" fmla="*/ 10375 h 10375"/>
                <a:gd name="T52" fmla="*/ 0 w 10375"/>
                <a:gd name="T53" fmla="*/ 10375 h 10375"/>
                <a:gd name="T54" fmla="*/ 0 w 10375"/>
                <a:gd name="T55" fmla="*/ 0 h 10375"/>
                <a:gd name="T56" fmla="*/ 10375 w 10375"/>
                <a:gd name="T57" fmla="*/ 0 h 10375"/>
                <a:gd name="T58" fmla="*/ 10375 w 10375"/>
                <a:gd name="T59" fmla="*/ 10375 h 10375"/>
                <a:gd name="T60" fmla="*/ 9565 w 10375"/>
                <a:gd name="T61" fmla="*/ 812 h 10375"/>
                <a:gd name="T62" fmla="*/ 810 w 10375"/>
                <a:gd name="T63" fmla="*/ 812 h 10375"/>
                <a:gd name="T64" fmla="*/ 810 w 10375"/>
                <a:gd name="T65" fmla="*/ 9565 h 10375"/>
                <a:gd name="T66" fmla="*/ 9564 w 10375"/>
                <a:gd name="T67" fmla="*/ 9565 h 10375"/>
                <a:gd name="T68" fmla="*/ 9564 w 10375"/>
                <a:gd name="T69" fmla="*/ 812 h 10375"/>
                <a:gd name="T70" fmla="*/ 9565 w 10375"/>
                <a:gd name="T71" fmla="*/ 812 h 10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75" h="10375">
                  <a:moveTo>
                    <a:pt x="6176" y="2754"/>
                  </a:moveTo>
                  <a:lnTo>
                    <a:pt x="2741" y="6188"/>
                  </a:lnTo>
                  <a:cubicBezTo>
                    <a:pt x="2641" y="6288"/>
                    <a:pt x="2641" y="6449"/>
                    <a:pt x="2741" y="6549"/>
                  </a:cubicBezTo>
                  <a:lnTo>
                    <a:pt x="3826" y="7634"/>
                  </a:lnTo>
                  <a:cubicBezTo>
                    <a:pt x="3926" y="7734"/>
                    <a:pt x="4088" y="7734"/>
                    <a:pt x="4188" y="7634"/>
                  </a:cubicBezTo>
                  <a:lnTo>
                    <a:pt x="7623" y="4199"/>
                  </a:lnTo>
                  <a:cubicBezTo>
                    <a:pt x="7723" y="4099"/>
                    <a:pt x="7723" y="3938"/>
                    <a:pt x="7623" y="3838"/>
                  </a:cubicBezTo>
                  <a:lnTo>
                    <a:pt x="6538" y="2754"/>
                  </a:lnTo>
                  <a:cubicBezTo>
                    <a:pt x="6438" y="2654"/>
                    <a:pt x="6276" y="2654"/>
                    <a:pt x="6176" y="2754"/>
                  </a:cubicBezTo>
                  <a:close/>
                  <a:moveTo>
                    <a:pt x="7441" y="1850"/>
                  </a:moveTo>
                  <a:lnTo>
                    <a:pt x="8526" y="2935"/>
                  </a:lnTo>
                  <a:cubicBezTo>
                    <a:pt x="8626" y="3035"/>
                    <a:pt x="8626" y="3196"/>
                    <a:pt x="8526" y="3296"/>
                  </a:cubicBezTo>
                  <a:lnTo>
                    <a:pt x="8165" y="3658"/>
                  </a:lnTo>
                  <a:cubicBezTo>
                    <a:pt x="8065" y="3758"/>
                    <a:pt x="7904" y="3758"/>
                    <a:pt x="7804" y="3658"/>
                  </a:cubicBezTo>
                  <a:lnTo>
                    <a:pt x="6719" y="2573"/>
                  </a:lnTo>
                  <a:cubicBezTo>
                    <a:pt x="6619" y="2473"/>
                    <a:pt x="6619" y="2311"/>
                    <a:pt x="6719" y="2211"/>
                  </a:cubicBezTo>
                  <a:lnTo>
                    <a:pt x="7080" y="1850"/>
                  </a:lnTo>
                  <a:cubicBezTo>
                    <a:pt x="7180" y="1750"/>
                    <a:pt x="7341" y="1750"/>
                    <a:pt x="7441" y="1850"/>
                  </a:cubicBezTo>
                  <a:close/>
                  <a:moveTo>
                    <a:pt x="2583" y="6639"/>
                  </a:moveTo>
                  <a:lnTo>
                    <a:pt x="3738" y="7794"/>
                  </a:lnTo>
                  <a:cubicBezTo>
                    <a:pt x="3805" y="7862"/>
                    <a:pt x="3778" y="7975"/>
                    <a:pt x="3688" y="8005"/>
                  </a:cubicBezTo>
                  <a:lnTo>
                    <a:pt x="1943" y="8595"/>
                  </a:lnTo>
                  <a:cubicBezTo>
                    <a:pt x="1843" y="8629"/>
                    <a:pt x="1746" y="8534"/>
                    <a:pt x="1780" y="8433"/>
                  </a:cubicBezTo>
                  <a:lnTo>
                    <a:pt x="2370" y="6688"/>
                  </a:lnTo>
                  <a:cubicBezTo>
                    <a:pt x="2401" y="6599"/>
                    <a:pt x="2515" y="6572"/>
                    <a:pt x="2583" y="6639"/>
                  </a:cubicBezTo>
                  <a:close/>
                  <a:moveTo>
                    <a:pt x="10375" y="10375"/>
                  </a:moveTo>
                  <a:lnTo>
                    <a:pt x="0" y="10375"/>
                  </a:lnTo>
                  <a:lnTo>
                    <a:pt x="0" y="0"/>
                  </a:lnTo>
                  <a:lnTo>
                    <a:pt x="10375" y="0"/>
                  </a:lnTo>
                  <a:lnTo>
                    <a:pt x="10375" y="10375"/>
                  </a:lnTo>
                  <a:close/>
                  <a:moveTo>
                    <a:pt x="9565" y="812"/>
                  </a:moveTo>
                  <a:lnTo>
                    <a:pt x="810" y="812"/>
                  </a:lnTo>
                  <a:lnTo>
                    <a:pt x="810" y="9565"/>
                  </a:lnTo>
                  <a:lnTo>
                    <a:pt x="9564" y="9565"/>
                  </a:lnTo>
                  <a:lnTo>
                    <a:pt x="9564" y="812"/>
                  </a:lnTo>
                  <a:lnTo>
                    <a:pt x="9565" y="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TextBox 3"/>
            <p:cNvSpPr txBox="1"/>
            <p:nvPr/>
          </p:nvSpPr>
          <p:spPr>
            <a:xfrm>
              <a:off x="5214507" y="2456630"/>
              <a:ext cx="3342638" cy="461665"/>
            </a:xfrm>
            <a:custGeom>
              <a:avLst/>
              <a:gdLst>
                <a:gd name="T0" fmla="*/ 10985 w 11271"/>
                <a:gd name="T1" fmla="*/ 214 h 11220"/>
                <a:gd name="T2" fmla="*/ 10468 w 11271"/>
                <a:gd name="T3" fmla="*/ 0 h 11220"/>
                <a:gd name="T4" fmla="*/ 9951 w 11271"/>
                <a:gd name="T5" fmla="*/ 214 h 11220"/>
                <a:gd name="T6" fmla="*/ 8192 w 11271"/>
                <a:gd name="T7" fmla="*/ 1973 h 11220"/>
                <a:gd name="T8" fmla="*/ 7949 w 11271"/>
                <a:gd name="T9" fmla="*/ 2216 h 11220"/>
                <a:gd name="T10" fmla="*/ 7720 w 11271"/>
                <a:gd name="T11" fmla="*/ 2445 h 11220"/>
                <a:gd name="T12" fmla="*/ 6319 w 11271"/>
                <a:gd name="T13" fmla="*/ 3846 h 11220"/>
                <a:gd name="T14" fmla="*/ 3900 w 11271"/>
                <a:gd name="T15" fmla="*/ 6265 h 11220"/>
                <a:gd name="T16" fmla="*/ 3900 w 11271"/>
                <a:gd name="T17" fmla="*/ 7320 h 11220"/>
                <a:gd name="T18" fmla="*/ 4914 w 11271"/>
                <a:gd name="T19" fmla="*/ 7320 h 11220"/>
                <a:gd name="T20" fmla="*/ 6107 w 11271"/>
                <a:gd name="T21" fmla="*/ 6127 h 11220"/>
                <a:gd name="T22" fmla="*/ 8775 w 11271"/>
                <a:gd name="T23" fmla="*/ 3460 h 11220"/>
                <a:gd name="T24" fmla="*/ 8814 w 11271"/>
                <a:gd name="T25" fmla="*/ 3420 h 11220"/>
                <a:gd name="T26" fmla="*/ 8814 w 11271"/>
                <a:gd name="T27" fmla="*/ 3420 h 11220"/>
                <a:gd name="T28" fmla="*/ 8938 w 11271"/>
                <a:gd name="T29" fmla="*/ 3296 h 11220"/>
                <a:gd name="T30" fmla="*/ 10985 w 11271"/>
                <a:gd name="T31" fmla="*/ 1248 h 11220"/>
                <a:gd name="T32" fmla="*/ 10985 w 11271"/>
                <a:gd name="T33" fmla="*/ 214 h 11220"/>
                <a:gd name="T34" fmla="*/ 9119 w 11271"/>
                <a:gd name="T35" fmla="*/ 3804 h 11220"/>
                <a:gd name="T36" fmla="*/ 6452 w 11271"/>
                <a:gd name="T37" fmla="*/ 6472 h 11220"/>
                <a:gd name="T38" fmla="*/ 5259 w 11271"/>
                <a:gd name="T39" fmla="*/ 7665 h 11220"/>
                <a:gd name="T40" fmla="*/ 5116 w 11271"/>
                <a:gd name="T41" fmla="*/ 7808 h 11220"/>
                <a:gd name="T42" fmla="*/ 3413 w 11271"/>
                <a:gd name="T43" fmla="*/ 7808 h 11220"/>
                <a:gd name="T44" fmla="*/ 3413 w 11271"/>
                <a:gd name="T45" fmla="*/ 6063 h 11220"/>
                <a:gd name="T46" fmla="*/ 3555 w 11271"/>
                <a:gd name="T47" fmla="*/ 5920 h 11220"/>
                <a:gd name="T48" fmla="*/ 5974 w 11271"/>
                <a:gd name="T49" fmla="*/ 3502 h 11220"/>
                <a:gd name="T50" fmla="*/ 7375 w 11271"/>
                <a:gd name="T51" fmla="*/ 2101 h 11220"/>
                <a:gd name="T52" fmla="*/ 7518 w 11271"/>
                <a:gd name="T53" fmla="*/ 1958 h 11220"/>
                <a:gd name="T54" fmla="*/ 0 w 11271"/>
                <a:gd name="T55" fmla="*/ 1958 h 11220"/>
                <a:gd name="T56" fmla="*/ 0 w 11271"/>
                <a:gd name="T57" fmla="*/ 11220 h 11220"/>
                <a:gd name="T58" fmla="*/ 9262 w 11271"/>
                <a:gd name="T59" fmla="*/ 11220 h 11220"/>
                <a:gd name="T60" fmla="*/ 9262 w 11271"/>
                <a:gd name="T61" fmla="*/ 3661 h 11220"/>
                <a:gd name="T62" fmla="*/ 9158 w 11271"/>
                <a:gd name="T63" fmla="*/ 3766 h 11220"/>
                <a:gd name="T64" fmla="*/ 9119 w 11271"/>
                <a:gd name="T65" fmla="*/ 3804 h 1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71" h="11220">
                  <a:moveTo>
                    <a:pt x="10985" y="214"/>
                  </a:moveTo>
                  <a:cubicBezTo>
                    <a:pt x="10843" y="72"/>
                    <a:pt x="10655" y="0"/>
                    <a:pt x="10468" y="0"/>
                  </a:cubicBezTo>
                  <a:cubicBezTo>
                    <a:pt x="10281" y="0"/>
                    <a:pt x="10094" y="72"/>
                    <a:pt x="9951" y="214"/>
                  </a:cubicBezTo>
                  <a:lnTo>
                    <a:pt x="8192" y="1973"/>
                  </a:lnTo>
                  <a:lnTo>
                    <a:pt x="7949" y="2216"/>
                  </a:lnTo>
                  <a:lnTo>
                    <a:pt x="7720" y="2445"/>
                  </a:lnTo>
                  <a:lnTo>
                    <a:pt x="6319" y="3846"/>
                  </a:lnTo>
                  <a:lnTo>
                    <a:pt x="3900" y="6265"/>
                  </a:lnTo>
                  <a:lnTo>
                    <a:pt x="3900" y="7320"/>
                  </a:lnTo>
                  <a:lnTo>
                    <a:pt x="4914" y="7320"/>
                  </a:lnTo>
                  <a:lnTo>
                    <a:pt x="6107" y="6127"/>
                  </a:lnTo>
                  <a:lnTo>
                    <a:pt x="8775" y="3460"/>
                  </a:lnTo>
                  <a:lnTo>
                    <a:pt x="8814" y="3420"/>
                  </a:lnTo>
                  <a:lnTo>
                    <a:pt x="8814" y="3420"/>
                  </a:lnTo>
                  <a:lnTo>
                    <a:pt x="8938" y="3296"/>
                  </a:lnTo>
                  <a:lnTo>
                    <a:pt x="10985" y="1248"/>
                  </a:lnTo>
                  <a:cubicBezTo>
                    <a:pt x="11271" y="963"/>
                    <a:pt x="11271" y="500"/>
                    <a:pt x="10985" y="214"/>
                  </a:cubicBezTo>
                  <a:close/>
                  <a:moveTo>
                    <a:pt x="9119" y="3804"/>
                  </a:moveTo>
                  <a:lnTo>
                    <a:pt x="6452" y="6472"/>
                  </a:lnTo>
                  <a:lnTo>
                    <a:pt x="5259" y="7665"/>
                  </a:lnTo>
                  <a:lnTo>
                    <a:pt x="5116" y="7808"/>
                  </a:lnTo>
                  <a:lnTo>
                    <a:pt x="3413" y="7808"/>
                  </a:lnTo>
                  <a:lnTo>
                    <a:pt x="3413" y="6063"/>
                  </a:lnTo>
                  <a:lnTo>
                    <a:pt x="3555" y="5920"/>
                  </a:lnTo>
                  <a:lnTo>
                    <a:pt x="5974" y="3502"/>
                  </a:lnTo>
                  <a:lnTo>
                    <a:pt x="7375" y="2101"/>
                  </a:lnTo>
                  <a:lnTo>
                    <a:pt x="7518" y="1958"/>
                  </a:lnTo>
                  <a:lnTo>
                    <a:pt x="0" y="1958"/>
                  </a:lnTo>
                  <a:lnTo>
                    <a:pt x="0" y="11220"/>
                  </a:lnTo>
                  <a:lnTo>
                    <a:pt x="9262" y="11220"/>
                  </a:lnTo>
                  <a:lnTo>
                    <a:pt x="9262" y="3661"/>
                  </a:lnTo>
                  <a:lnTo>
                    <a:pt x="9158" y="3766"/>
                  </a:lnTo>
                  <a:lnTo>
                    <a:pt x="9119" y="3804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/>
                <a:t>按照车次进行爬取</a:t>
              </a:r>
              <a:endParaRPr lang="zh-CN" altLang="en-US" sz="2400" dirty="0"/>
            </a:p>
          </p:txBody>
        </p:sp>
        <p:sp>
          <p:nvSpPr>
            <p:cNvPr id="49" name="iconfont-11899-5650878"/>
            <p:cNvSpPr>
              <a:spLocks noChangeAspect="1"/>
            </p:cNvSpPr>
            <p:nvPr/>
          </p:nvSpPr>
          <p:spPr bwMode="auto">
            <a:xfrm>
              <a:off x="4655554" y="2438057"/>
              <a:ext cx="480335" cy="480238"/>
            </a:xfrm>
            <a:custGeom>
              <a:avLst/>
              <a:gdLst>
                <a:gd name="T0" fmla="*/ 6176 w 10375"/>
                <a:gd name="T1" fmla="*/ 2754 h 10375"/>
                <a:gd name="T2" fmla="*/ 2741 w 10375"/>
                <a:gd name="T3" fmla="*/ 6188 h 10375"/>
                <a:gd name="T4" fmla="*/ 2741 w 10375"/>
                <a:gd name="T5" fmla="*/ 6549 h 10375"/>
                <a:gd name="T6" fmla="*/ 3826 w 10375"/>
                <a:gd name="T7" fmla="*/ 7634 h 10375"/>
                <a:gd name="T8" fmla="*/ 4188 w 10375"/>
                <a:gd name="T9" fmla="*/ 7634 h 10375"/>
                <a:gd name="T10" fmla="*/ 7623 w 10375"/>
                <a:gd name="T11" fmla="*/ 4199 h 10375"/>
                <a:gd name="T12" fmla="*/ 7623 w 10375"/>
                <a:gd name="T13" fmla="*/ 3838 h 10375"/>
                <a:gd name="T14" fmla="*/ 6538 w 10375"/>
                <a:gd name="T15" fmla="*/ 2754 h 10375"/>
                <a:gd name="T16" fmla="*/ 6176 w 10375"/>
                <a:gd name="T17" fmla="*/ 2754 h 10375"/>
                <a:gd name="T18" fmla="*/ 7441 w 10375"/>
                <a:gd name="T19" fmla="*/ 1850 h 10375"/>
                <a:gd name="T20" fmla="*/ 8526 w 10375"/>
                <a:gd name="T21" fmla="*/ 2935 h 10375"/>
                <a:gd name="T22" fmla="*/ 8526 w 10375"/>
                <a:gd name="T23" fmla="*/ 3296 h 10375"/>
                <a:gd name="T24" fmla="*/ 8165 w 10375"/>
                <a:gd name="T25" fmla="*/ 3658 h 10375"/>
                <a:gd name="T26" fmla="*/ 7804 w 10375"/>
                <a:gd name="T27" fmla="*/ 3658 h 10375"/>
                <a:gd name="T28" fmla="*/ 6719 w 10375"/>
                <a:gd name="T29" fmla="*/ 2573 h 10375"/>
                <a:gd name="T30" fmla="*/ 6719 w 10375"/>
                <a:gd name="T31" fmla="*/ 2211 h 10375"/>
                <a:gd name="T32" fmla="*/ 7080 w 10375"/>
                <a:gd name="T33" fmla="*/ 1850 h 10375"/>
                <a:gd name="T34" fmla="*/ 7441 w 10375"/>
                <a:gd name="T35" fmla="*/ 1850 h 10375"/>
                <a:gd name="T36" fmla="*/ 2583 w 10375"/>
                <a:gd name="T37" fmla="*/ 6639 h 10375"/>
                <a:gd name="T38" fmla="*/ 3738 w 10375"/>
                <a:gd name="T39" fmla="*/ 7794 h 10375"/>
                <a:gd name="T40" fmla="*/ 3688 w 10375"/>
                <a:gd name="T41" fmla="*/ 8005 h 10375"/>
                <a:gd name="T42" fmla="*/ 1943 w 10375"/>
                <a:gd name="T43" fmla="*/ 8595 h 10375"/>
                <a:gd name="T44" fmla="*/ 1780 w 10375"/>
                <a:gd name="T45" fmla="*/ 8433 h 10375"/>
                <a:gd name="T46" fmla="*/ 2370 w 10375"/>
                <a:gd name="T47" fmla="*/ 6688 h 10375"/>
                <a:gd name="T48" fmla="*/ 2583 w 10375"/>
                <a:gd name="T49" fmla="*/ 6639 h 10375"/>
                <a:gd name="T50" fmla="*/ 10375 w 10375"/>
                <a:gd name="T51" fmla="*/ 10375 h 10375"/>
                <a:gd name="T52" fmla="*/ 0 w 10375"/>
                <a:gd name="T53" fmla="*/ 10375 h 10375"/>
                <a:gd name="T54" fmla="*/ 0 w 10375"/>
                <a:gd name="T55" fmla="*/ 0 h 10375"/>
                <a:gd name="T56" fmla="*/ 10375 w 10375"/>
                <a:gd name="T57" fmla="*/ 0 h 10375"/>
                <a:gd name="T58" fmla="*/ 10375 w 10375"/>
                <a:gd name="T59" fmla="*/ 10375 h 10375"/>
                <a:gd name="T60" fmla="*/ 9565 w 10375"/>
                <a:gd name="T61" fmla="*/ 812 h 10375"/>
                <a:gd name="T62" fmla="*/ 810 w 10375"/>
                <a:gd name="T63" fmla="*/ 812 h 10375"/>
                <a:gd name="T64" fmla="*/ 810 w 10375"/>
                <a:gd name="T65" fmla="*/ 9565 h 10375"/>
                <a:gd name="T66" fmla="*/ 9564 w 10375"/>
                <a:gd name="T67" fmla="*/ 9565 h 10375"/>
                <a:gd name="T68" fmla="*/ 9564 w 10375"/>
                <a:gd name="T69" fmla="*/ 812 h 10375"/>
                <a:gd name="T70" fmla="*/ 9565 w 10375"/>
                <a:gd name="T71" fmla="*/ 812 h 10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75" h="10375">
                  <a:moveTo>
                    <a:pt x="6176" y="2754"/>
                  </a:moveTo>
                  <a:lnTo>
                    <a:pt x="2741" y="6188"/>
                  </a:lnTo>
                  <a:cubicBezTo>
                    <a:pt x="2641" y="6288"/>
                    <a:pt x="2641" y="6449"/>
                    <a:pt x="2741" y="6549"/>
                  </a:cubicBezTo>
                  <a:lnTo>
                    <a:pt x="3826" y="7634"/>
                  </a:lnTo>
                  <a:cubicBezTo>
                    <a:pt x="3926" y="7734"/>
                    <a:pt x="4088" y="7734"/>
                    <a:pt x="4188" y="7634"/>
                  </a:cubicBezTo>
                  <a:lnTo>
                    <a:pt x="7623" y="4199"/>
                  </a:lnTo>
                  <a:cubicBezTo>
                    <a:pt x="7723" y="4099"/>
                    <a:pt x="7723" y="3938"/>
                    <a:pt x="7623" y="3838"/>
                  </a:cubicBezTo>
                  <a:lnTo>
                    <a:pt x="6538" y="2754"/>
                  </a:lnTo>
                  <a:cubicBezTo>
                    <a:pt x="6438" y="2654"/>
                    <a:pt x="6276" y="2654"/>
                    <a:pt x="6176" y="2754"/>
                  </a:cubicBezTo>
                  <a:close/>
                  <a:moveTo>
                    <a:pt x="7441" y="1850"/>
                  </a:moveTo>
                  <a:lnTo>
                    <a:pt x="8526" y="2935"/>
                  </a:lnTo>
                  <a:cubicBezTo>
                    <a:pt x="8626" y="3035"/>
                    <a:pt x="8626" y="3196"/>
                    <a:pt x="8526" y="3296"/>
                  </a:cubicBezTo>
                  <a:lnTo>
                    <a:pt x="8165" y="3658"/>
                  </a:lnTo>
                  <a:cubicBezTo>
                    <a:pt x="8065" y="3758"/>
                    <a:pt x="7904" y="3758"/>
                    <a:pt x="7804" y="3658"/>
                  </a:cubicBezTo>
                  <a:lnTo>
                    <a:pt x="6719" y="2573"/>
                  </a:lnTo>
                  <a:cubicBezTo>
                    <a:pt x="6619" y="2473"/>
                    <a:pt x="6619" y="2311"/>
                    <a:pt x="6719" y="2211"/>
                  </a:cubicBezTo>
                  <a:lnTo>
                    <a:pt x="7080" y="1850"/>
                  </a:lnTo>
                  <a:cubicBezTo>
                    <a:pt x="7180" y="1750"/>
                    <a:pt x="7341" y="1750"/>
                    <a:pt x="7441" y="1850"/>
                  </a:cubicBezTo>
                  <a:close/>
                  <a:moveTo>
                    <a:pt x="2583" y="6639"/>
                  </a:moveTo>
                  <a:lnTo>
                    <a:pt x="3738" y="7794"/>
                  </a:lnTo>
                  <a:cubicBezTo>
                    <a:pt x="3805" y="7862"/>
                    <a:pt x="3778" y="7975"/>
                    <a:pt x="3688" y="8005"/>
                  </a:cubicBezTo>
                  <a:lnTo>
                    <a:pt x="1943" y="8595"/>
                  </a:lnTo>
                  <a:cubicBezTo>
                    <a:pt x="1843" y="8629"/>
                    <a:pt x="1746" y="8534"/>
                    <a:pt x="1780" y="8433"/>
                  </a:cubicBezTo>
                  <a:lnTo>
                    <a:pt x="2370" y="6688"/>
                  </a:lnTo>
                  <a:cubicBezTo>
                    <a:pt x="2401" y="6599"/>
                    <a:pt x="2515" y="6572"/>
                    <a:pt x="2583" y="6639"/>
                  </a:cubicBezTo>
                  <a:close/>
                  <a:moveTo>
                    <a:pt x="10375" y="10375"/>
                  </a:moveTo>
                  <a:lnTo>
                    <a:pt x="0" y="10375"/>
                  </a:lnTo>
                  <a:lnTo>
                    <a:pt x="0" y="0"/>
                  </a:lnTo>
                  <a:lnTo>
                    <a:pt x="10375" y="0"/>
                  </a:lnTo>
                  <a:lnTo>
                    <a:pt x="10375" y="10375"/>
                  </a:lnTo>
                  <a:close/>
                  <a:moveTo>
                    <a:pt x="9565" y="812"/>
                  </a:moveTo>
                  <a:lnTo>
                    <a:pt x="810" y="812"/>
                  </a:lnTo>
                  <a:lnTo>
                    <a:pt x="810" y="9565"/>
                  </a:lnTo>
                  <a:lnTo>
                    <a:pt x="9564" y="9565"/>
                  </a:lnTo>
                  <a:lnTo>
                    <a:pt x="9564" y="812"/>
                  </a:lnTo>
                  <a:lnTo>
                    <a:pt x="9565" y="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ele attr="{42624D76-6355-4CD6-96FA-C3C28CAA364B}"/>
                  </a:ext>
                </a:extLst>
              </p:cNvPr>
              <p:cNvSpPr/>
              <p:nvPr/>
            </p:nvSpPr>
            <p:spPr>
              <a:xfrm>
                <a:off x="7997652" y="608154"/>
                <a:ext cx="3051926" cy="19595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altLang="zh-CN" sz="5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altLang="zh-CN" sz="5400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540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80000</m:t>
                              </m:r>
                            </m:num>
                            <m:den>
                              <m:r>
                                <a:rPr lang="en-US" altLang="zh-CN" sz="540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652" y="608154"/>
                <a:ext cx="3051926" cy="1959511"/>
              </a:xfrm>
              <a:prstGeom prst="rect">
                <a:avLst/>
              </a:prstGeom>
              <a:blipFill rotWithShape="1">
                <a:blip r:embed="rId3"/>
                <a:stretch>
                  <a:fillRect b="-2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35" name="表格 35"/>
          <p:cNvGraphicFramePr>
            <a:graphicFrameLocks noGrp="1"/>
          </p:cNvGraphicFramePr>
          <p:nvPr/>
        </p:nvGraphicFramePr>
        <p:xfrm>
          <a:off x="4438486" y="2953742"/>
          <a:ext cx="7143176" cy="1633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5794"/>
                <a:gridCol w="1785794"/>
                <a:gridCol w="1785794"/>
                <a:gridCol w="1785794"/>
              </a:tblGrid>
              <a:tr h="4083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车次编号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起始日期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车站名称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车站序号</a:t>
                      </a:r>
                      <a:endParaRPr lang="zh-CN" altLang="en-US" dirty="0"/>
                    </a:p>
                  </a:txBody>
                  <a:tcPr/>
                </a:tc>
              </a:tr>
              <a:tr h="4083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到达时间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出发时间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停留时间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到达天数</a:t>
                      </a:r>
                      <a:endParaRPr lang="zh-CN" altLang="en-US" dirty="0"/>
                    </a:p>
                  </a:txBody>
                  <a:tcPr/>
                </a:tc>
              </a:tr>
              <a:tr h="4083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运行里程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一等座价格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一等座余票</a:t>
                      </a:r>
                      <a:endParaRPr lang="zh-CN" altLang="en-US" dirty="0"/>
                    </a:p>
                  </a:txBody>
                  <a:tcPr/>
                </a:tc>
              </a:tr>
              <a:tr h="4083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二等座价格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二等座余票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432818" y="4885507"/>
            <a:ext cx="4222088" cy="878787"/>
            <a:chOff x="4432818" y="4885507"/>
            <a:chExt cx="4222088" cy="878787"/>
          </a:xfrm>
        </p:grpSpPr>
        <p:sp>
          <p:nvSpPr>
            <p:cNvPr id="5" name="文本框 4"/>
            <p:cNvSpPr txBox="1"/>
            <p:nvPr/>
          </p:nvSpPr>
          <p:spPr>
            <a:xfrm>
              <a:off x="5531945" y="4970957"/>
              <a:ext cx="31229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模拟生成</a:t>
              </a:r>
              <a:r>
                <a:rPr lang="en-US" altLang="zh-CN" sz="4000" dirty="0"/>
                <a:t>SQL</a:t>
              </a:r>
              <a:endParaRPr lang="zh-CN" altLang="en-US" sz="4000" dirty="0"/>
            </a:p>
          </p:txBody>
        </p:sp>
        <p:sp>
          <p:nvSpPr>
            <p:cNvPr id="26" name="iconfont-1187-868487"/>
            <p:cNvSpPr>
              <a:spLocks noChangeAspect="1"/>
            </p:cNvSpPr>
            <p:nvPr/>
          </p:nvSpPr>
          <p:spPr bwMode="auto">
            <a:xfrm>
              <a:off x="4432818" y="4885507"/>
              <a:ext cx="988313" cy="878787"/>
            </a:xfrm>
            <a:custGeom>
              <a:avLst/>
              <a:gdLst>
                <a:gd name="T0" fmla="*/ 9594 w 12802"/>
                <a:gd name="T1" fmla="*/ 6548 h 11382"/>
                <a:gd name="T2" fmla="*/ 12802 w 12802"/>
                <a:gd name="T3" fmla="*/ 4139 h 11382"/>
                <a:gd name="T4" fmla="*/ 8193 w 12802"/>
                <a:gd name="T5" fmla="*/ 4139 h 11382"/>
                <a:gd name="T6" fmla="*/ 6401 w 12802"/>
                <a:gd name="T7" fmla="*/ 0 h 11382"/>
                <a:gd name="T8" fmla="*/ 4811 w 12802"/>
                <a:gd name="T9" fmla="*/ 3672 h 11382"/>
                <a:gd name="T10" fmla="*/ 4814 w 12802"/>
                <a:gd name="T11" fmla="*/ 3672 h 11382"/>
                <a:gd name="T12" fmla="*/ 3882 w 12802"/>
                <a:gd name="T13" fmla="*/ 7054 h 11382"/>
                <a:gd name="T14" fmla="*/ 3887 w 12802"/>
                <a:gd name="T15" fmla="*/ 7057 h 11382"/>
                <a:gd name="T16" fmla="*/ 3848 w 12802"/>
                <a:gd name="T17" fmla="*/ 7179 h 11382"/>
                <a:gd name="T18" fmla="*/ 3810 w 12802"/>
                <a:gd name="T19" fmla="*/ 7315 h 11382"/>
                <a:gd name="T20" fmla="*/ 3805 w 12802"/>
                <a:gd name="T21" fmla="*/ 7313 h 11382"/>
                <a:gd name="T22" fmla="*/ 2515 w 12802"/>
                <a:gd name="T23" fmla="*/ 11382 h 11382"/>
                <a:gd name="T24" fmla="*/ 5676 w 12802"/>
                <a:gd name="T25" fmla="*/ 9346 h 11382"/>
                <a:gd name="T26" fmla="*/ 9594 w 12802"/>
                <a:gd name="T27" fmla="*/ 6548 h 11382"/>
                <a:gd name="T28" fmla="*/ 4196 w 12802"/>
                <a:gd name="T29" fmla="*/ 4139 h 11382"/>
                <a:gd name="T30" fmla="*/ 0 w 12802"/>
                <a:gd name="T31" fmla="*/ 4139 h 11382"/>
                <a:gd name="T32" fmla="*/ 3461 w 12802"/>
                <a:gd name="T33" fmla="*/ 6738 h 11382"/>
                <a:gd name="T34" fmla="*/ 4196 w 12802"/>
                <a:gd name="T35" fmla="*/ 4139 h 11382"/>
                <a:gd name="T36" fmla="*/ 6755 w 12802"/>
                <a:gd name="T37" fmla="*/ 9120 h 11382"/>
                <a:gd name="T38" fmla="*/ 10059 w 12802"/>
                <a:gd name="T39" fmla="*/ 11382 h 11382"/>
                <a:gd name="T40" fmla="*/ 9039 w 12802"/>
                <a:gd name="T41" fmla="*/ 7523 h 11382"/>
                <a:gd name="T42" fmla="*/ 6755 w 12802"/>
                <a:gd name="T43" fmla="*/ 9120 h 11382"/>
                <a:gd name="T44" fmla="*/ 6755 w 12802"/>
                <a:gd name="T45" fmla="*/ 9120 h 1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02" h="11382">
                  <a:moveTo>
                    <a:pt x="9594" y="6548"/>
                  </a:moveTo>
                  <a:lnTo>
                    <a:pt x="12802" y="4139"/>
                  </a:lnTo>
                  <a:lnTo>
                    <a:pt x="8193" y="4139"/>
                  </a:lnTo>
                  <a:lnTo>
                    <a:pt x="6401" y="0"/>
                  </a:lnTo>
                  <a:lnTo>
                    <a:pt x="4811" y="3672"/>
                  </a:lnTo>
                  <a:lnTo>
                    <a:pt x="4814" y="3672"/>
                  </a:lnTo>
                  <a:lnTo>
                    <a:pt x="3882" y="7054"/>
                  </a:lnTo>
                  <a:lnTo>
                    <a:pt x="3887" y="7057"/>
                  </a:lnTo>
                  <a:lnTo>
                    <a:pt x="3848" y="7179"/>
                  </a:lnTo>
                  <a:lnTo>
                    <a:pt x="3810" y="7315"/>
                  </a:lnTo>
                  <a:lnTo>
                    <a:pt x="3805" y="7313"/>
                  </a:lnTo>
                  <a:lnTo>
                    <a:pt x="2515" y="11382"/>
                  </a:lnTo>
                  <a:lnTo>
                    <a:pt x="5676" y="9346"/>
                  </a:lnTo>
                  <a:lnTo>
                    <a:pt x="9594" y="6548"/>
                  </a:lnTo>
                  <a:close/>
                  <a:moveTo>
                    <a:pt x="4196" y="4139"/>
                  </a:moveTo>
                  <a:lnTo>
                    <a:pt x="0" y="4139"/>
                  </a:lnTo>
                  <a:lnTo>
                    <a:pt x="3461" y="6738"/>
                  </a:lnTo>
                  <a:lnTo>
                    <a:pt x="4196" y="4139"/>
                  </a:lnTo>
                  <a:close/>
                  <a:moveTo>
                    <a:pt x="6755" y="9120"/>
                  </a:moveTo>
                  <a:lnTo>
                    <a:pt x="10059" y="11382"/>
                  </a:lnTo>
                  <a:lnTo>
                    <a:pt x="9039" y="7523"/>
                  </a:lnTo>
                  <a:lnTo>
                    <a:pt x="6755" y="9120"/>
                  </a:lnTo>
                  <a:close/>
                  <a:moveTo>
                    <a:pt x="6755" y="912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10471698" y="622004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B1026"/>
                </a:solidFill>
                <a:effectLst/>
                <a:uLnTx/>
                <a:uFillTx/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B1026"/>
              </a:solidFill>
              <a:effectLst/>
              <a:uLnTx/>
              <a:uFillTx/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78712" y="6220047"/>
            <a:ext cx="109029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4425" y="6220047"/>
            <a:ext cx="2920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Abadi" panose="020B0604020104020204" pitchFamily="34" charset="0"/>
                <a:ea typeface="宋体" panose="02010600030101010101" pitchFamily="2" charset="-122"/>
              </a:rPr>
              <a:t>Database spring2020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Oval 47"/>
          <p:cNvSpPr/>
          <p:nvPr/>
        </p:nvSpPr>
        <p:spPr>
          <a:xfrm>
            <a:off x="9562593" y="2770368"/>
            <a:ext cx="244114" cy="295854"/>
          </a:xfrm>
          <a:custGeom>
            <a:avLst/>
            <a:gdLst>
              <a:gd name="connsiteX0" fmla="*/ 260643 w 502073"/>
              <a:gd name="connsiteY0" fmla="*/ 145435 h 608486"/>
              <a:gd name="connsiteX1" fmla="*/ 338565 w 502073"/>
              <a:gd name="connsiteY1" fmla="*/ 145435 h 608486"/>
              <a:gd name="connsiteX2" fmla="*/ 348171 w 502073"/>
              <a:gd name="connsiteY2" fmla="*/ 147276 h 608486"/>
              <a:gd name="connsiteX3" fmla="*/ 360301 w 502073"/>
              <a:gd name="connsiteY3" fmla="*/ 151345 h 608486"/>
              <a:gd name="connsiteX4" fmla="*/ 464229 w 502073"/>
              <a:gd name="connsiteY4" fmla="*/ 222271 h 608486"/>
              <a:gd name="connsiteX5" fmla="*/ 474612 w 502073"/>
              <a:gd name="connsiteY5" fmla="*/ 238452 h 608486"/>
              <a:gd name="connsiteX6" fmla="*/ 493631 w 502073"/>
              <a:gd name="connsiteY6" fmla="*/ 349104 h 608486"/>
              <a:gd name="connsiteX7" fmla="*/ 473447 w 502073"/>
              <a:gd name="connsiteY7" fmla="*/ 377590 h 608486"/>
              <a:gd name="connsiteX8" fmla="*/ 469274 w 502073"/>
              <a:gd name="connsiteY8" fmla="*/ 377978 h 608486"/>
              <a:gd name="connsiteX9" fmla="*/ 444918 w 502073"/>
              <a:gd name="connsiteY9" fmla="*/ 357437 h 608486"/>
              <a:gd name="connsiteX10" fmla="*/ 427645 w 502073"/>
              <a:gd name="connsiteY10" fmla="*/ 257152 h 608486"/>
              <a:gd name="connsiteX11" fmla="*/ 366220 w 502073"/>
              <a:gd name="connsiteY11" fmla="*/ 215295 h 608486"/>
              <a:gd name="connsiteX12" fmla="*/ 366220 w 502073"/>
              <a:gd name="connsiteY12" fmla="*/ 319164 h 608486"/>
              <a:gd name="connsiteX13" fmla="*/ 363406 w 502073"/>
              <a:gd name="connsiteY13" fmla="*/ 331082 h 608486"/>
              <a:gd name="connsiteX14" fmla="*/ 362145 w 502073"/>
              <a:gd name="connsiteY14" fmla="*/ 339221 h 608486"/>
              <a:gd name="connsiteX15" fmla="*/ 323136 w 502073"/>
              <a:gd name="connsiteY15" fmla="*/ 461500 h 608486"/>
              <a:gd name="connsiteX16" fmla="*/ 489652 w 502073"/>
              <a:gd name="connsiteY16" fmla="*/ 461500 h 608486"/>
              <a:gd name="connsiteX17" fmla="*/ 502073 w 502073"/>
              <a:gd name="connsiteY17" fmla="*/ 473902 h 608486"/>
              <a:gd name="connsiteX18" fmla="*/ 502073 w 502073"/>
              <a:gd name="connsiteY18" fmla="*/ 487176 h 608486"/>
              <a:gd name="connsiteX19" fmla="*/ 489652 w 502073"/>
              <a:gd name="connsiteY19" fmla="*/ 499578 h 608486"/>
              <a:gd name="connsiteX20" fmla="*/ 311006 w 502073"/>
              <a:gd name="connsiteY20" fmla="*/ 499578 h 608486"/>
              <a:gd name="connsiteX21" fmla="*/ 283156 w 502073"/>
              <a:gd name="connsiteY21" fmla="*/ 586976 h 608486"/>
              <a:gd name="connsiteX22" fmla="*/ 253754 w 502073"/>
              <a:gd name="connsiteY22" fmla="*/ 608486 h 608486"/>
              <a:gd name="connsiteX23" fmla="*/ 244341 w 502073"/>
              <a:gd name="connsiteY23" fmla="*/ 607033 h 608486"/>
              <a:gd name="connsiteX24" fmla="*/ 224254 w 502073"/>
              <a:gd name="connsiteY24" fmla="*/ 568179 h 608486"/>
              <a:gd name="connsiteX25" fmla="*/ 246088 w 502073"/>
              <a:gd name="connsiteY25" fmla="*/ 499482 h 608486"/>
              <a:gd name="connsiteX26" fmla="*/ 12421 w 502073"/>
              <a:gd name="connsiteY26" fmla="*/ 499482 h 608486"/>
              <a:gd name="connsiteX27" fmla="*/ 0 w 502073"/>
              <a:gd name="connsiteY27" fmla="*/ 487176 h 608486"/>
              <a:gd name="connsiteX28" fmla="*/ 0 w 502073"/>
              <a:gd name="connsiteY28" fmla="*/ 473805 h 608486"/>
              <a:gd name="connsiteX29" fmla="*/ 12421 w 502073"/>
              <a:gd name="connsiteY29" fmla="*/ 461500 h 608486"/>
              <a:gd name="connsiteX30" fmla="*/ 258218 w 502073"/>
              <a:gd name="connsiteY30" fmla="*/ 461500 h 608486"/>
              <a:gd name="connsiteX31" fmla="*/ 294801 w 502073"/>
              <a:gd name="connsiteY31" fmla="*/ 346778 h 608486"/>
              <a:gd name="connsiteX32" fmla="*/ 284903 w 502073"/>
              <a:gd name="connsiteY32" fmla="*/ 346778 h 608486"/>
              <a:gd name="connsiteX33" fmla="*/ 139831 w 502073"/>
              <a:gd name="connsiteY33" fmla="*/ 444156 h 608486"/>
              <a:gd name="connsiteX34" fmla="*/ 122558 w 502073"/>
              <a:gd name="connsiteY34" fmla="*/ 449388 h 608486"/>
              <a:gd name="connsiteX35" fmla="*/ 100725 w 502073"/>
              <a:gd name="connsiteY35" fmla="*/ 440474 h 608486"/>
              <a:gd name="connsiteX36" fmla="*/ 96746 w 502073"/>
              <a:gd name="connsiteY36" fmla="*/ 401523 h 608486"/>
              <a:gd name="connsiteX37" fmla="*/ 144198 w 502073"/>
              <a:gd name="connsiteY37" fmla="*/ 329725 h 608486"/>
              <a:gd name="connsiteX38" fmla="*/ 186991 w 502073"/>
              <a:gd name="connsiteY38" fmla="*/ 321005 h 608486"/>
              <a:gd name="connsiteX39" fmla="*/ 196889 w 502073"/>
              <a:gd name="connsiteY39" fmla="*/ 331469 h 608486"/>
              <a:gd name="connsiteX40" fmla="*/ 232987 w 502073"/>
              <a:gd name="connsiteY40" fmla="*/ 307246 h 608486"/>
              <a:gd name="connsiteX41" fmla="*/ 232987 w 502073"/>
              <a:gd name="connsiteY41" fmla="*/ 200083 h 608486"/>
              <a:gd name="connsiteX42" fmla="*/ 52109 w 502073"/>
              <a:gd name="connsiteY42" fmla="*/ 228957 h 608486"/>
              <a:gd name="connsiteX43" fmla="*/ 48227 w 502073"/>
              <a:gd name="connsiteY43" fmla="*/ 229344 h 608486"/>
              <a:gd name="connsiteX44" fmla="*/ 23774 w 502073"/>
              <a:gd name="connsiteY44" fmla="*/ 208512 h 608486"/>
              <a:gd name="connsiteX45" fmla="*/ 44346 w 502073"/>
              <a:gd name="connsiteY45" fmla="*/ 180220 h 608486"/>
              <a:gd name="connsiteX46" fmla="*/ 249775 w 502073"/>
              <a:gd name="connsiteY46" fmla="*/ 147373 h 608486"/>
              <a:gd name="connsiteX47" fmla="*/ 250746 w 502073"/>
              <a:gd name="connsiteY47" fmla="*/ 147276 h 608486"/>
              <a:gd name="connsiteX48" fmla="*/ 260643 w 502073"/>
              <a:gd name="connsiteY48" fmla="*/ 145435 h 608486"/>
              <a:gd name="connsiteX49" fmla="*/ 299657 w 502073"/>
              <a:gd name="connsiteY49" fmla="*/ 0 h 608486"/>
              <a:gd name="connsiteX50" fmla="*/ 357980 w 502073"/>
              <a:gd name="connsiteY50" fmla="*/ 58217 h 608486"/>
              <a:gd name="connsiteX51" fmla="*/ 299657 w 502073"/>
              <a:gd name="connsiteY51" fmla="*/ 116434 h 608486"/>
              <a:gd name="connsiteX52" fmla="*/ 241334 w 502073"/>
              <a:gd name="connsiteY52" fmla="*/ 58217 h 608486"/>
              <a:gd name="connsiteX53" fmla="*/ 299657 w 502073"/>
              <a:gd name="connsiteY53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02073" h="608486">
                <a:moveTo>
                  <a:pt x="260643" y="145435"/>
                </a:moveTo>
                <a:lnTo>
                  <a:pt x="338565" y="145435"/>
                </a:lnTo>
                <a:cubicBezTo>
                  <a:pt x="341961" y="145435"/>
                  <a:pt x="345163" y="146113"/>
                  <a:pt x="348171" y="147276"/>
                </a:cubicBezTo>
                <a:cubicBezTo>
                  <a:pt x="352344" y="147567"/>
                  <a:pt x="356614" y="148826"/>
                  <a:pt x="360301" y="151345"/>
                </a:cubicBezTo>
                <a:lnTo>
                  <a:pt x="464229" y="222271"/>
                </a:lnTo>
                <a:cubicBezTo>
                  <a:pt x="469760" y="226050"/>
                  <a:pt x="473544" y="231863"/>
                  <a:pt x="474612" y="238452"/>
                </a:cubicBezTo>
                <a:lnTo>
                  <a:pt x="493631" y="349104"/>
                </a:lnTo>
                <a:cubicBezTo>
                  <a:pt x="495960" y="362572"/>
                  <a:pt x="486935" y="375265"/>
                  <a:pt x="473447" y="377590"/>
                </a:cubicBezTo>
                <a:cubicBezTo>
                  <a:pt x="472089" y="377881"/>
                  <a:pt x="470633" y="377978"/>
                  <a:pt x="469274" y="377978"/>
                </a:cubicBezTo>
                <a:cubicBezTo>
                  <a:pt x="457436" y="377978"/>
                  <a:pt x="446956" y="369451"/>
                  <a:pt x="444918" y="357437"/>
                </a:cubicBezTo>
                <a:lnTo>
                  <a:pt x="427645" y="257152"/>
                </a:lnTo>
                <a:lnTo>
                  <a:pt x="366220" y="215295"/>
                </a:lnTo>
                <a:lnTo>
                  <a:pt x="366220" y="319164"/>
                </a:lnTo>
                <a:cubicBezTo>
                  <a:pt x="366220" y="323427"/>
                  <a:pt x="365153" y="327497"/>
                  <a:pt x="363406" y="331082"/>
                </a:cubicBezTo>
                <a:cubicBezTo>
                  <a:pt x="363309" y="333795"/>
                  <a:pt x="363018" y="336508"/>
                  <a:pt x="362145" y="339221"/>
                </a:cubicBezTo>
                <a:lnTo>
                  <a:pt x="323136" y="461500"/>
                </a:lnTo>
                <a:lnTo>
                  <a:pt x="489652" y="461500"/>
                </a:lnTo>
                <a:cubicBezTo>
                  <a:pt x="496542" y="461500"/>
                  <a:pt x="502073" y="467022"/>
                  <a:pt x="502073" y="473902"/>
                </a:cubicBezTo>
                <a:lnTo>
                  <a:pt x="502073" y="487176"/>
                </a:lnTo>
                <a:cubicBezTo>
                  <a:pt x="502073" y="494056"/>
                  <a:pt x="496542" y="499578"/>
                  <a:pt x="489652" y="499578"/>
                </a:cubicBezTo>
                <a:lnTo>
                  <a:pt x="311006" y="499578"/>
                </a:lnTo>
                <a:lnTo>
                  <a:pt x="283156" y="586976"/>
                </a:lnTo>
                <a:cubicBezTo>
                  <a:pt x="278984" y="600056"/>
                  <a:pt x="266854" y="608486"/>
                  <a:pt x="253754" y="608486"/>
                </a:cubicBezTo>
                <a:cubicBezTo>
                  <a:pt x="250649" y="608486"/>
                  <a:pt x="247446" y="608002"/>
                  <a:pt x="244341" y="607033"/>
                </a:cubicBezTo>
                <a:cubicBezTo>
                  <a:pt x="228038" y="601800"/>
                  <a:pt x="219111" y="584457"/>
                  <a:pt x="224254" y="568179"/>
                </a:cubicBezTo>
                <a:lnTo>
                  <a:pt x="246088" y="499482"/>
                </a:lnTo>
                <a:lnTo>
                  <a:pt x="12421" y="499482"/>
                </a:lnTo>
                <a:cubicBezTo>
                  <a:pt x="5531" y="499482"/>
                  <a:pt x="0" y="493959"/>
                  <a:pt x="0" y="487176"/>
                </a:cubicBezTo>
                <a:lnTo>
                  <a:pt x="0" y="473805"/>
                </a:lnTo>
                <a:cubicBezTo>
                  <a:pt x="0" y="467022"/>
                  <a:pt x="5531" y="461500"/>
                  <a:pt x="12421" y="461500"/>
                </a:cubicBezTo>
                <a:lnTo>
                  <a:pt x="258218" y="461500"/>
                </a:lnTo>
                <a:lnTo>
                  <a:pt x="294801" y="346778"/>
                </a:lnTo>
                <a:lnTo>
                  <a:pt x="284903" y="346778"/>
                </a:lnTo>
                <a:lnTo>
                  <a:pt x="139831" y="444156"/>
                </a:lnTo>
                <a:cubicBezTo>
                  <a:pt x="134591" y="447644"/>
                  <a:pt x="128575" y="449388"/>
                  <a:pt x="122558" y="449388"/>
                </a:cubicBezTo>
                <a:cubicBezTo>
                  <a:pt x="114601" y="449388"/>
                  <a:pt x="106741" y="446384"/>
                  <a:pt x="100725" y="440474"/>
                </a:cubicBezTo>
                <a:cubicBezTo>
                  <a:pt x="90342" y="430106"/>
                  <a:pt x="88595" y="413828"/>
                  <a:pt x="96746" y="401523"/>
                </a:cubicBezTo>
                <a:lnTo>
                  <a:pt x="144198" y="329725"/>
                </a:lnTo>
                <a:cubicBezTo>
                  <a:pt x="153610" y="315579"/>
                  <a:pt x="172727" y="311606"/>
                  <a:pt x="186991" y="321005"/>
                </a:cubicBezTo>
                <a:cubicBezTo>
                  <a:pt x="191164" y="323815"/>
                  <a:pt x="194560" y="327400"/>
                  <a:pt x="196889" y="331469"/>
                </a:cubicBezTo>
                <a:lnTo>
                  <a:pt x="232987" y="307246"/>
                </a:lnTo>
                <a:lnTo>
                  <a:pt x="232987" y="200083"/>
                </a:lnTo>
                <a:lnTo>
                  <a:pt x="52109" y="228957"/>
                </a:lnTo>
                <a:cubicBezTo>
                  <a:pt x="50750" y="229247"/>
                  <a:pt x="49489" y="229344"/>
                  <a:pt x="48227" y="229344"/>
                </a:cubicBezTo>
                <a:cubicBezTo>
                  <a:pt x="36195" y="229344"/>
                  <a:pt x="25715" y="220624"/>
                  <a:pt x="23774" y="208512"/>
                </a:cubicBezTo>
                <a:cubicBezTo>
                  <a:pt x="21639" y="195044"/>
                  <a:pt x="30761" y="182351"/>
                  <a:pt x="44346" y="180220"/>
                </a:cubicBezTo>
                <a:lnTo>
                  <a:pt x="249775" y="147373"/>
                </a:lnTo>
                <a:cubicBezTo>
                  <a:pt x="250163" y="147276"/>
                  <a:pt x="250455" y="147373"/>
                  <a:pt x="250746" y="147276"/>
                </a:cubicBezTo>
                <a:cubicBezTo>
                  <a:pt x="253851" y="146113"/>
                  <a:pt x="257150" y="145435"/>
                  <a:pt x="260643" y="145435"/>
                </a:cubicBezTo>
                <a:close/>
                <a:moveTo>
                  <a:pt x="299657" y="0"/>
                </a:moveTo>
                <a:cubicBezTo>
                  <a:pt x="331868" y="0"/>
                  <a:pt x="357980" y="26065"/>
                  <a:pt x="357980" y="58217"/>
                </a:cubicBezTo>
                <a:cubicBezTo>
                  <a:pt x="357980" y="90369"/>
                  <a:pt x="331868" y="116434"/>
                  <a:pt x="299657" y="116434"/>
                </a:cubicBezTo>
                <a:cubicBezTo>
                  <a:pt x="267446" y="116434"/>
                  <a:pt x="241334" y="90369"/>
                  <a:pt x="241334" y="58217"/>
                </a:cubicBezTo>
                <a:cubicBezTo>
                  <a:pt x="241334" y="26065"/>
                  <a:pt x="267446" y="0"/>
                  <a:pt x="29965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33647" y="231846"/>
            <a:ext cx="313258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sz="3600" dirty="0"/>
              <a:t>Database</a:t>
            </a:r>
            <a:endParaRPr lang="en-US" altLang="zh-CN" sz="3600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489523" y="846040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627526" y="421069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50" y="0"/>
            <a:ext cx="6914603" cy="6871387"/>
          </a:xfrm>
          <a:prstGeom prst="rect">
            <a:avLst/>
          </a:prstGeom>
        </p:spPr>
      </p:pic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678712" y="1297356"/>
          <a:ext cx="4182750" cy="45336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6633"/>
                <a:gridCol w="2386117"/>
              </a:tblGrid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train_id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得到列车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station_id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获取车站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station_no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站点序号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arr_time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列车到达站点时间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start_time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列车从站点出发时间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arr_day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到达的天数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entrance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检票口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interval_mile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列车已行驶里程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first_price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一等座价格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second_price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二等座价格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first_remain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一等座余票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second_remain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二等座余票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iconfont-11899-5650885"/>
          <p:cNvSpPr>
            <a:spLocks noChangeAspect="1"/>
          </p:cNvSpPr>
          <p:nvPr/>
        </p:nvSpPr>
        <p:spPr bwMode="auto">
          <a:xfrm>
            <a:off x="678712" y="969075"/>
            <a:ext cx="328272" cy="328206"/>
          </a:xfrm>
          <a:custGeom>
            <a:avLst/>
            <a:gdLst>
              <a:gd name="T0" fmla="*/ 5203 w 10375"/>
              <a:gd name="T1" fmla="*/ 3208 h 10375"/>
              <a:gd name="T2" fmla="*/ 1896 w 10375"/>
              <a:gd name="T3" fmla="*/ 5192 h 10375"/>
              <a:gd name="T4" fmla="*/ 5188 w 10375"/>
              <a:gd name="T5" fmla="*/ 7165 h 10375"/>
              <a:gd name="T6" fmla="*/ 8479 w 10375"/>
              <a:gd name="T7" fmla="*/ 5194 h 10375"/>
              <a:gd name="T8" fmla="*/ 5203 w 10375"/>
              <a:gd name="T9" fmla="*/ 3208 h 10375"/>
              <a:gd name="T10" fmla="*/ 5214 w 10375"/>
              <a:gd name="T11" fmla="*/ 6582 h 10375"/>
              <a:gd name="T12" fmla="*/ 3726 w 10375"/>
              <a:gd name="T13" fmla="*/ 5197 h 10375"/>
              <a:gd name="T14" fmla="*/ 5214 w 10375"/>
              <a:gd name="T15" fmla="*/ 3812 h 10375"/>
              <a:gd name="T16" fmla="*/ 6701 w 10375"/>
              <a:gd name="T17" fmla="*/ 5197 h 10375"/>
              <a:gd name="T18" fmla="*/ 5214 w 10375"/>
              <a:gd name="T19" fmla="*/ 6582 h 10375"/>
              <a:gd name="T20" fmla="*/ 0 w 10375"/>
              <a:gd name="T21" fmla="*/ 0 h 10375"/>
              <a:gd name="T22" fmla="*/ 0 w 10375"/>
              <a:gd name="T23" fmla="*/ 10375 h 10375"/>
              <a:gd name="T24" fmla="*/ 10375 w 10375"/>
              <a:gd name="T25" fmla="*/ 10375 h 10375"/>
              <a:gd name="T26" fmla="*/ 10375 w 10375"/>
              <a:gd name="T27" fmla="*/ 0 h 10375"/>
              <a:gd name="T28" fmla="*/ 0 w 10375"/>
              <a:gd name="T29" fmla="*/ 0 h 10375"/>
              <a:gd name="T30" fmla="*/ 9151 w 10375"/>
              <a:gd name="T31" fmla="*/ 5257 h 10375"/>
              <a:gd name="T32" fmla="*/ 9146 w 10375"/>
              <a:gd name="T33" fmla="*/ 5292 h 10375"/>
              <a:gd name="T34" fmla="*/ 9140 w 10375"/>
              <a:gd name="T35" fmla="*/ 5303 h 10375"/>
              <a:gd name="T36" fmla="*/ 9134 w 10375"/>
              <a:gd name="T37" fmla="*/ 5325 h 10375"/>
              <a:gd name="T38" fmla="*/ 5188 w 10375"/>
              <a:gd name="T39" fmla="*/ 7730 h 10375"/>
              <a:gd name="T40" fmla="*/ 1241 w 10375"/>
              <a:gd name="T41" fmla="*/ 5322 h 10375"/>
              <a:gd name="T42" fmla="*/ 1236 w 10375"/>
              <a:gd name="T43" fmla="*/ 5302 h 10375"/>
              <a:gd name="T44" fmla="*/ 1229 w 10375"/>
              <a:gd name="T45" fmla="*/ 5290 h 10375"/>
              <a:gd name="T46" fmla="*/ 1224 w 10375"/>
              <a:gd name="T47" fmla="*/ 5255 h 10375"/>
              <a:gd name="T48" fmla="*/ 1215 w 10375"/>
              <a:gd name="T49" fmla="*/ 5192 h 10375"/>
              <a:gd name="T50" fmla="*/ 1224 w 10375"/>
              <a:gd name="T51" fmla="*/ 5131 h 10375"/>
              <a:gd name="T52" fmla="*/ 1229 w 10375"/>
              <a:gd name="T53" fmla="*/ 5096 h 10375"/>
              <a:gd name="T54" fmla="*/ 1236 w 10375"/>
              <a:gd name="T55" fmla="*/ 5085 h 10375"/>
              <a:gd name="T56" fmla="*/ 1241 w 10375"/>
              <a:gd name="T57" fmla="*/ 5065 h 10375"/>
              <a:gd name="T58" fmla="*/ 5203 w 10375"/>
              <a:gd name="T59" fmla="*/ 2643 h 10375"/>
              <a:gd name="T60" fmla="*/ 9133 w 10375"/>
              <a:gd name="T61" fmla="*/ 5066 h 10375"/>
              <a:gd name="T62" fmla="*/ 9139 w 10375"/>
              <a:gd name="T63" fmla="*/ 5086 h 10375"/>
              <a:gd name="T64" fmla="*/ 9145 w 10375"/>
              <a:gd name="T65" fmla="*/ 5098 h 10375"/>
              <a:gd name="T66" fmla="*/ 9150 w 10375"/>
              <a:gd name="T67" fmla="*/ 5133 h 10375"/>
              <a:gd name="T68" fmla="*/ 9159 w 10375"/>
              <a:gd name="T69" fmla="*/ 5195 h 10375"/>
              <a:gd name="T70" fmla="*/ 9151 w 10375"/>
              <a:gd name="T71" fmla="*/ 5257 h 10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375" h="10375">
                <a:moveTo>
                  <a:pt x="5203" y="3208"/>
                </a:moveTo>
                <a:cubicBezTo>
                  <a:pt x="3865" y="3208"/>
                  <a:pt x="2535" y="3880"/>
                  <a:pt x="1896" y="5192"/>
                </a:cubicBezTo>
                <a:cubicBezTo>
                  <a:pt x="2540" y="6510"/>
                  <a:pt x="3854" y="7165"/>
                  <a:pt x="5188" y="7165"/>
                </a:cubicBezTo>
                <a:cubicBezTo>
                  <a:pt x="6525" y="7165"/>
                  <a:pt x="7840" y="6506"/>
                  <a:pt x="8479" y="5194"/>
                </a:cubicBezTo>
                <a:cubicBezTo>
                  <a:pt x="7840" y="3881"/>
                  <a:pt x="6539" y="3208"/>
                  <a:pt x="5203" y="3208"/>
                </a:cubicBezTo>
                <a:close/>
                <a:moveTo>
                  <a:pt x="5214" y="6582"/>
                </a:moveTo>
                <a:cubicBezTo>
                  <a:pt x="4393" y="6582"/>
                  <a:pt x="3726" y="5962"/>
                  <a:pt x="3726" y="5197"/>
                </a:cubicBezTo>
                <a:cubicBezTo>
                  <a:pt x="3726" y="4432"/>
                  <a:pt x="4393" y="3812"/>
                  <a:pt x="5214" y="3812"/>
                </a:cubicBezTo>
                <a:cubicBezTo>
                  <a:pt x="6035" y="3812"/>
                  <a:pt x="6701" y="4432"/>
                  <a:pt x="6701" y="5197"/>
                </a:cubicBezTo>
                <a:cubicBezTo>
                  <a:pt x="6701" y="5962"/>
                  <a:pt x="6036" y="6582"/>
                  <a:pt x="5214" y="6582"/>
                </a:cubicBezTo>
                <a:close/>
                <a:moveTo>
                  <a:pt x="0" y="0"/>
                </a:moveTo>
                <a:lnTo>
                  <a:pt x="0" y="10375"/>
                </a:lnTo>
                <a:lnTo>
                  <a:pt x="10375" y="10375"/>
                </a:lnTo>
                <a:lnTo>
                  <a:pt x="10375" y="0"/>
                </a:lnTo>
                <a:lnTo>
                  <a:pt x="0" y="0"/>
                </a:lnTo>
                <a:close/>
                <a:moveTo>
                  <a:pt x="9151" y="5257"/>
                </a:moveTo>
                <a:cubicBezTo>
                  <a:pt x="9149" y="5268"/>
                  <a:pt x="9150" y="5281"/>
                  <a:pt x="9146" y="5292"/>
                </a:cubicBezTo>
                <a:cubicBezTo>
                  <a:pt x="9145" y="5296"/>
                  <a:pt x="9141" y="5300"/>
                  <a:pt x="9140" y="5303"/>
                </a:cubicBezTo>
                <a:cubicBezTo>
                  <a:pt x="9138" y="5311"/>
                  <a:pt x="9138" y="5317"/>
                  <a:pt x="9134" y="5325"/>
                </a:cubicBezTo>
                <a:cubicBezTo>
                  <a:pt x="8413" y="6862"/>
                  <a:pt x="6844" y="7730"/>
                  <a:pt x="5188" y="7730"/>
                </a:cubicBezTo>
                <a:cubicBezTo>
                  <a:pt x="3531" y="7730"/>
                  <a:pt x="1963" y="6860"/>
                  <a:pt x="1241" y="5322"/>
                </a:cubicBezTo>
                <a:cubicBezTo>
                  <a:pt x="1239" y="5316"/>
                  <a:pt x="1239" y="5308"/>
                  <a:pt x="1236" y="5302"/>
                </a:cubicBezTo>
                <a:cubicBezTo>
                  <a:pt x="1235" y="5297"/>
                  <a:pt x="1231" y="5296"/>
                  <a:pt x="1229" y="5290"/>
                </a:cubicBezTo>
                <a:cubicBezTo>
                  <a:pt x="1225" y="5278"/>
                  <a:pt x="1226" y="5266"/>
                  <a:pt x="1224" y="5255"/>
                </a:cubicBezTo>
                <a:cubicBezTo>
                  <a:pt x="1219" y="5233"/>
                  <a:pt x="1215" y="5213"/>
                  <a:pt x="1215" y="5192"/>
                </a:cubicBezTo>
                <a:cubicBezTo>
                  <a:pt x="1215" y="5171"/>
                  <a:pt x="1219" y="5151"/>
                  <a:pt x="1224" y="5131"/>
                </a:cubicBezTo>
                <a:cubicBezTo>
                  <a:pt x="1226" y="5120"/>
                  <a:pt x="1225" y="5107"/>
                  <a:pt x="1229" y="5096"/>
                </a:cubicBezTo>
                <a:cubicBezTo>
                  <a:pt x="1230" y="5092"/>
                  <a:pt x="1234" y="5090"/>
                  <a:pt x="1236" y="5085"/>
                </a:cubicBezTo>
                <a:cubicBezTo>
                  <a:pt x="1239" y="5077"/>
                  <a:pt x="1239" y="5071"/>
                  <a:pt x="1241" y="5065"/>
                </a:cubicBezTo>
                <a:cubicBezTo>
                  <a:pt x="1963" y="3527"/>
                  <a:pt x="3548" y="2643"/>
                  <a:pt x="5203" y="2643"/>
                </a:cubicBezTo>
                <a:cubicBezTo>
                  <a:pt x="6859" y="2643"/>
                  <a:pt x="8411" y="3528"/>
                  <a:pt x="9133" y="5066"/>
                </a:cubicBezTo>
                <a:cubicBezTo>
                  <a:pt x="9136" y="5072"/>
                  <a:pt x="9135" y="5080"/>
                  <a:pt x="9139" y="5086"/>
                </a:cubicBezTo>
                <a:cubicBezTo>
                  <a:pt x="9140" y="5090"/>
                  <a:pt x="9144" y="5093"/>
                  <a:pt x="9145" y="5098"/>
                </a:cubicBezTo>
                <a:cubicBezTo>
                  <a:pt x="9149" y="5110"/>
                  <a:pt x="9148" y="5122"/>
                  <a:pt x="9150" y="5133"/>
                </a:cubicBezTo>
                <a:cubicBezTo>
                  <a:pt x="9154" y="5155"/>
                  <a:pt x="9159" y="5175"/>
                  <a:pt x="9159" y="5195"/>
                </a:cubicBezTo>
                <a:cubicBezTo>
                  <a:pt x="9159" y="5216"/>
                  <a:pt x="9155" y="5236"/>
                  <a:pt x="9151" y="5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文本框 3"/>
          <p:cNvSpPr txBox="1"/>
          <p:nvPr/>
        </p:nvSpPr>
        <p:spPr>
          <a:xfrm>
            <a:off x="951157" y="954275"/>
            <a:ext cx="3132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train_station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10471698" y="622004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B1026"/>
                </a:solidFill>
                <a:effectLst/>
                <a:uLnTx/>
                <a:uFillTx/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B1026"/>
              </a:solidFill>
              <a:effectLst/>
              <a:uLnTx/>
              <a:uFillTx/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78712" y="6220047"/>
            <a:ext cx="109029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4425" y="6220047"/>
            <a:ext cx="2920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Abadi" panose="020B0604020104020204" pitchFamily="34" charset="0"/>
                <a:ea typeface="宋体" panose="02010600030101010101" pitchFamily="2" charset="-122"/>
              </a:rPr>
              <a:t>Database spring2020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Oval 47"/>
          <p:cNvSpPr/>
          <p:nvPr/>
        </p:nvSpPr>
        <p:spPr>
          <a:xfrm>
            <a:off x="9562593" y="2770368"/>
            <a:ext cx="244114" cy="295854"/>
          </a:xfrm>
          <a:custGeom>
            <a:avLst/>
            <a:gdLst>
              <a:gd name="connsiteX0" fmla="*/ 260643 w 502073"/>
              <a:gd name="connsiteY0" fmla="*/ 145435 h 608486"/>
              <a:gd name="connsiteX1" fmla="*/ 338565 w 502073"/>
              <a:gd name="connsiteY1" fmla="*/ 145435 h 608486"/>
              <a:gd name="connsiteX2" fmla="*/ 348171 w 502073"/>
              <a:gd name="connsiteY2" fmla="*/ 147276 h 608486"/>
              <a:gd name="connsiteX3" fmla="*/ 360301 w 502073"/>
              <a:gd name="connsiteY3" fmla="*/ 151345 h 608486"/>
              <a:gd name="connsiteX4" fmla="*/ 464229 w 502073"/>
              <a:gd name="connsiteY4" fmla="*/ 222271 h 608486"/>
              <a:gd name="connsiteX5" fmla="*/ 474612 w 502073"/>
              <a:gd name="connsiteY5" fmla="*/ 238452 h 608486"/>
              <a:gd name="connsiteX6" fmla="*/ 493631 w 502073"/>
              <a:gd name="connsiteY6" fmla="*/ 349104 h 608486"/>
              <a:gd name="connsiteX7" fmla="*/ 473447 w 502073"/>
              <a:gd name="connsiteY7" fmla="*/ 377590 h 608486"/>
              <a:gd name="connsiteX8" fmla="*/ 469274 w 502073"/>
              <a:gd name="connsiteY8" fmla="*/ 377978 h 608486"/>
              <a:gd name="connsiteX9" fmla="*/ 444918 w 502073"/>
              <a:gd name="connsiteY9" fmla="*/ 357437 h 608486"/>
              <a:gd name="connsiteX10" fmla="*/ 427645 w 502073"/>
              <a:gd name="connsiteY10" fmla="*/ 257152 h 608486"/>
              <a:gd name="connsiteX11" fmla="*/ 366220 w 502073"/>
              <a:gd name="connsiteY11" fmla="*/ 215295 h 608486"/>
              <a:gd name="connsiteX12" fmla="*/ 366220 w 502073"/>
              <a:gd name="connsiteY12" fmla="*/ 319164 h 608486"/>
              <a:gd name="connsiteX13" fmla="*/ 363406 w 502073"/>
              <a:gd name="connsiteY13" fmla="*/ 331082 h 608486"/>
              <a:gd name="connsiteX14" fmla="*/ 362145 w 502073"/>
              <a:gd name="connsiteY14" fmla="*/ 339221 h 608486"/>
              <a:gd name="connsiteX15" fmla="*/ 323136 w 502073"/>
              <a:gd name="connsiteY15" fmla="*/ 461500 h 608486"/>
              <a:gd name="connsiteX16" fmla="*/ 489652 w 502073"/>
              <a:gd name="connsiteY16" fmla="*/ 461500 h 608486"/>
              <a:gd name="connsiteX17" fmla="*/ 502073 w 502073"/>
              <a:gd name="connsiteY17" fmla="*/ 473902 h 608486"/>
              <a:gd name="connsiteX18" fmla="*/ 502073 w 502073"/>
              <a:gd name="connsiteY18" fmla="*/ 487176 h 608486"/>
              <a:gd name="connsiteX19" fmla="*/ 489652 w 502073"/>
              <a:gd name="connsiteY19" fmla="*/ 499578 h 608486"/>
              <a:gd name="connsiteX20" fmla="*/ 311006 w 502073"/>
              <a:gd name="connsiteY20" fmla="*/ 499578 h 608486"/>
              <a:gd name="connsiteX21" fmla="*/ 283156 w 502073"/>
              <a:gd name="connsiteY21" fmla="*/ 586976 h 608486"/>
              <a:gd name="connsiteX22" fmla="*/ 253754 w 502073"/>
              <a:gd name="connsiteY22" fmla="*/ 608486 h 608486"/>
              <a:gd name="connsiteX23" fmla="*/ 244341 w 502073"/>
              <a:gd name="connsiteY23" fmla="*/ 607033 h 608486"/>
              <a:gd name="connsiteX24" fmla="*/ 224254 w 502073"/>
              <a:gd name="connsiteY24" fmla="*/ 568179 h 608486"/>
              <a:gd name="connsiteX25" fmla="*/ 246088 w 502073"/>
              <a:gd name="connsiteY25" fmla="*/ 499482 h 608486"/>
              <a:gd name="connsiteX26" fmla="*/ 12421 w 502073"/>
              <a:gd name="connsiteY26" fmla="*/ 499482 h 608486"/>
              <a:gd name="connsiteX27" fmla="*/ 0 w 502073"/>
              <a:gd name="connsiteY27" fmla="*/ 487176 h 608486"/>
              <a:gd name="connsiteX28" fmla="*/ 0 w 502073"/>
              <a:gd name="connsiteY28" fmla="*/ 473805 h 608486"/>
              <a:gd name="connsiteX29" fmla="*/ 12421 w 502073"/>
              <a:gd name="connsiteY29" fmla="*/ 461500 h 608486"/>
              <a:gd name="connsiteX30" fmla="*/ 258218 w 502073"/>
              <a:gd name="connsiteY30" fmla="*/ 461500 h 608486"/>
              <a:gd name="connsiteX31" fmla="*/ 294801 w 502073"/>
              <a:gd name="connsiteY31" fmla="*/ 346778 h 608486"/>
              <a:gd name="connsiteX32" fmla="*/ 284903 w 502073"/>
              <a:gd name="connsiteY32" fmla="*/ 346778 h 608486"/>
              <a:gd name="connsiteX33" fmla="*/ 139831 w 502073"/>
              <a:gd name="connsiteY33" fmla="*/ 444156 h 608486"/>
              <a:gd name="connsiteX34" fmla="*/ 122558 w 502073"/>
              <a:gd name="connsiteY34" fmla="*/ 449388 h 608486"/>
              <a:gd name="connsiteX35" fmla="*/ 100725 w 502073"/>
              <a:gd name="connsiteY35" fmla="*/ 440474 h 608486"/>
              <a:gd name="connsiteX36" fmla="*/ 96746 w 502073"/>
              <a:gd name="connsiteY36" fmla="*/ 401523 h 608486"/>
              <a:gd name="connsiteX37" fmla="*/ 144198 w 502073"/>
              <a:gd name="connsiteY37" fmla="*/ 329725 h 608486"/>
              <a:gd name="connsiteX38" fmla="*/ 186991 w 502073"/>
              <a:gd name="connsiteY38" fmla="*/ 321005 h 608486"/>
              <a:gd name="connsiteX39" fmla="*/ 196889 w 502073"/>
              <a:gd name="connsiteY39" fmla="*/ 331469 h 608486"/>
              <a:gd name="connsiteX40" fmla="*/ 232987 w 502073"/>
              <a:gd name="connsiteY40" fmla="*/ 307246 h 608486"/>
              <a:gd name="connsiteX41" fmla="*/ 232987 w 502073"/>
              <a:gd name="connsiteY41" fmla="*/ 200083 h 608486"/>
              <a:gd name="connsiteX42" fmla="*/ 52109 w 502073"/>
              <a:gd name="connsiteY42" fmla="*/ 228957 h 608486"/>
              <a:gd name="connsiteX43" fmla="*/ 48227 w 502073"/>
              <a:gd name="connsiteY43" fmla="*/ 229344 h 608486"/>
              <a:gd name="connsiteX44" fmla="*/ 23774 w 502073"/>
              <a:gd name="connsiteY44" fmla="*/ 208512 h 608486"/>
              <a:gd name="connsiteX45" fmla="*/ 44346 w 502073"/>
              <a:gd name="connsiteY45" fmla="*/ 180220 h 608486"/>
              <a:gd name="connsiteX46" fmla="*/ 249775 w 502073"/>
              <a:gd name="connsiteY46" fmla="*/ 147373 h 608486"/>
              <a:gd name="connsiteX47" fmla="*/ 250746 w 502073"/>
              <a:gd name="connsiteY47" fmla="*/ 147276 h 608486"/>
              <a:gd name="connsiteX48" fmla="*/ 260643 w 502073"/>
              <a:gd name="connsiteY48" fmla="*/ 145435 h 608486"/>
              <a:gd name="connsiteX49" fmla="*/ 299657 w 502073"/>
              <a:gd name="connsiteY49" fmla="*/ 0 h 608486"/>
              <a:gd name="connsiteX50" fmla="*/ 357980 w 502073"/>
              <a:gd name="connsiteY50" fmla="*/ 58217 h 608486"/>
              <a:gd name="connsiteX51" fmla="*/ 299657 w 502073"/>
              <a:gd name="connsiteY51" fmla="*/ 116434 h 608486"/>
              <a:gd name="connsiteX52" fmla="*/ 241334 w 502073"/>
              <a:gd name="connsiteY52" fmla="*/ 58217 h 608486"/>
              <a:gd name="connsiteX53" fmla="*/ 299657 w 502073"/>
              <a:gd name="connsiteY53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02073" h="608486">
                <a:moveTo>
                  <a:pt x="260643" y="145435"/>
                </a:moveTo>
                <a:lnTo>
                  <a:pt x="338565" y="145435"/>
                </a:lnTo>
                <a:cubicBezTo>
                  <a:pt x="341961" y="145435"/>
                  <a:pt x="345163" y="146113"/>
                  <a:pt x="348171" y="147276"/>
                </a:cubicBezTo>
                <a:cubicBezTo>
                  <a:pt x="352344" y="147567"/>
                  <a:pt x="356614" y="148826"/>
                  <a:pt x="360301" y="151345"/>
                </a:cubicBezTo>
                <a:lnTo>
                  <a:pt x="464229" y="222271"/>
                </a:lnTo>
                <a:cubicBezTo>
                  <a:pt x="469760" y="226050"/>
                  <a:pt x="473544" y="231863"/>
                  <a:pt x="474612" y="238452"/>
                </a:cubicBezTo>
                <a:lnTo>
                  <a:pt x="493631" y="349104"/>
                </a:lnTo>
                <a:cubicBezTo>
                  <a:pt x="495960" y="362572"/>
                  <a:pt x="486935" y="375265"/>
                  <a:pt x="473447" y="377590"/>
                </a:cubicBezTo>
                <a:cubicBezTo>
                  <a:pt x="472089" y="377881"/>
                  <a:pt x="470633" y="377978"/>
                  <a:pt x="469274" y="377978"/>
                </a:cubicBezTo>
                <a:cubicBezTo>
                  <a:pt x="457436" y="377978"/>
                  <a:pt x="446956" y="369451"/>
                  <a:pt x="444918" y="357437"/>
                </a:cubicBezTo>
                <a:lnTo>
                  <a:pt x="427645" y="257152"/>
                </a:lnTo>
                <a:lnTo>
                  <a:pt x="366220" y="215295"/>
                </a:lnTo>
                <a:lnTo>
                  <a:pt x="366220" y="319164"/>
                </a:lnTo>
                <a:cubicBezTo>
                  <a:pt x="366220" y="323427"/>
                  <a:pt x="365153" y="327497"/>
                  <a:pt x="363406" y="331082"/>
                </a:cubicBezTo>
                <a:cubicBezTo>
                  <a:pt x="363309" y="333795"/>
                  <a:pt x="363018" y="336508"/>
                  <a:pt x="362145" y="339221"/>
                </a:cubicBezTo>
                <a:lnTo>
                  <a:pt x="323136" y="461500"/>
                </a:lnTo>
                <a:lnTo>
                  <a:pt x="489652" y="461500"/>
                </a:lnTo>
                <a:cubicBezTo>
                  <a:pt x="496542" y="461500"/>
                  <a:pt x="502073" y="467022"/>
                  <a:pt x="502073" y="473902"/>
                </a:cubicBezTo>
                <a:lnTo>
                  <a:pt x="502073" y="487176"/>
                </a:lnTo>
                <a:cubicBezTo>
                  <a:pt x="502073" y="494056"/>
                  <a:pt x="496542" y="499578"/>
                  <a:pt x="489652" y="499578"/>
                </a:cubicBezTo>
                <a:lnTo>
                  <a:pt x="311006" y="499578"/>
                </a:lnTo>
                <a:lnTo>
                  <a:pt x="283156" y="586976"/>
                </a:lnTo>
                <a:cubicBezTo>
                  <a:pt x="278984" y="600056"/>
                  <a:pt x="266854" y="608486"/>
                  <a:pt x="253754" y="608486"/>
                </a:cubicBezTo>
                <a:cubicBezTo>
                  <a:pt x="250649" y="608486"/>
                  <a:pt x="247446" y="608002"/>
                  <a:pt x="244341" y="607033"/>
                </a:cubicBezTo>
                <a:cubicBezTo>
                  <a:pt x="228038" y="601800"/>
                  <a:pt x="219111" y="584457"/>
                  <a:pt x="224254" y="568179"/>
                </a:cubicBezTo>
                <a:lnTo>
                  <a:pt x="246088" y="499482"/>
                </a:lnTo>
                <a:lnTo>
                  <a:pt x="12421" y="499482"/>
                </a:lnTo>
                <a:cubicBezTo>
                  <a:pt x="5531" y="499482"/>
                  <a:pt x="0" y="493959"/>
                  <a:pt x="0" y="487176"/>
                </a:cubicBezTo>
                <a:lnTo>
                  <a:pt x="0" y="473805"/>
                </a:lnTo>
                <a:cubicBezTo>
                  <a:pt x="0" y="467022"/>
                  <a:pt x="5531" y="461500"/>
                  <a:pt x="12421" y="461500"/>
                </a:cubicBezTo>
                <a:lnTo>
                  <a:pt x="258218" y="461500"/>
                </a:lnTo>
                <a:lnTo>
                  <a:pt x="294801" y="346778"/>
                </a:lnTo>
                <a:lnTo>
                  <a:pt x="284903" y="346778"/>
                </a:lnTo>
                <a:lnTo>
                  <a:pt x="139831" y="444156"/>
                </a:lnTo>
                <a:cubicBezTo>
                  <a:pt x="134591" y="447644"/>
                  <a:pt x="128575" y="449388"/>
                  <a:pt x="122558" y="449388"/>
                </a:cubicBezTo>
                <a:cubicBezTo>
                  <a:pt x="114601" y="449388"/>
                  <a:pt x="106741" y="446384"/>
                  <a:pt x="100725" y="440474"/>
                </a:cubicBezTo>
                <a:cubicBezTo>
                  <a:pt x="90342" y="430106"/>
                  <a:pt x="88595" y="413828"/>
                  <a:pt x="96746" y="401523"/>
                </a:cubicBezTo>
                <a:lnTo>
                  <a:pt x="144198" y="329725"/>
                </a:lnTo>
                <a:cubicBezTo>
                  <a:pt x="153610" y="315579"/>
                  <a:pt x="172727" y="311606"/>
                  <a:pt x="186991" y="321005"/>
                </a:cubicBezTo>
                <a:cubicBezTo>
                  <a:pt x="191164" y="323815"/>
                  <a:pt x="194560" y="327400"/>
                  <a:pt x="196889" y="331469"/>
                </a:cubicBezTo>
                <a:lnTo>
                  <a:pt x="232987" y="307246"/>
                </a:lnTo>
                <a:lnTo>
                  <a:pt x="232987" y="200083"/>
                </a:lnTo>
                <a:lnTo>
                  <a:pt x="52109" y="228957"/>
                </a:lnTo>
                <a:cubicBezTo>
                  <a:pt x="50750" y="229247"/>
                  <a:pt x="49489" y="229344"/>
                  <a:pt x="48227" y="229344"/>
                </a:cubicBezTo>
                <a:cubicBezTo>
                  <a:pt x="36195" y="229344"/>
                  <a:pt x="25715" y="220624"/>
                  <a:pt x="23774" y="208512"/>
                </a:cubicBezTo>
                <a:cubicBezTo>
                  <a:pt x="21639" y="195044"/>
                  <a:pt x="30761" y="182351"/>
                  <a:pt x="44346" y="180220"/>
                </a:cubicBezTo>
                <a:lnTo>
                  <a:pt x="249775" y="147373"/>
                </a:lnTo>
                <a:cubicBezTo>
                  <a:pt x="250163" y="147276"/>
                  <a:pt x="250455" y="147373"/>
                  <a:pt x="250746" y="147276"/>
                </a:cubicBezTo>
                <a:cubicBezTo>
                  <a:pt x="253851" y="146113"/>
                  <a:pt x="257150" y="145435"/>
                  <a:pt x="260643" y="145435"/>
                </a:cubicBezTo>
                <a:close/>
                <a:moveTo>
                  <a:pt x="299657" y="0"/>
                </a:moveTo>
                <a:cubicBezTo>
                  <a:pt x="331868" y="0"/>
                  <a:pt x="357980" y="26065"/>
                  <a:pt x="357980" y="58217"/>
                </a:cubicBezTo>
                <a:cubicBezTo>
                  <a:pt x="357980" y="90369"/>
                  <a:pt x="331868" y="116434"/>
                  <a:pt x="299657" y="116434"/>
                </a:cubicBezTo>
                <a:cubicBezTo>
                  <a:pt x="267446" y="116434"/>
                  <a:pt x="241334" y="90369"/>
                  <a:pt x="241334" y="58217"/>
                </a:cubicBezTo>
                <a:cubicBezTo>
                  <a:pt x="241334" y="26065"/>
                  <a:pt x="267446" y="0"/>
                  <a:pt x="29965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33647" y="231846"/>
            <a:ext cx="313258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sz="3600" dirty="0"/>
              <a:t>Database</a:t>
            </a:r>
            <a:endParaRPr lang="en-US" altLang="zh-CN" sz="3600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489523" y="846040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627526" y="421069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50" y="0"/>
            <a:ext cx="6914603" cy="6871387"/>
          </a:xfrm>
          <a:prstGeom prst="rect">
            <a:avLst/>
          </a:prstGeom>
        </p:spPr>
      </p:pic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678712" y="1297356"/>
          <a:ext cx="4182750" cy="30224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6633"/>
                <a:gridCol w="2386117"/>
              </a:tblGrid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table_name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修改的表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column_name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修改列名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primary_key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对应的主键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from_value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原始值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to_value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变更值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edit_time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修改时间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operation_type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操作类型</a:t>
                      </a:r>
                      <a:endParaRPr lang="zh-CN" altLang="en-US" dirty="0"/>
                    </a:p>
                  </a:txBody>
                  <a:tcPr/>
                </a:tc>
              </a:tr>
              <a:tr h="377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iconfont-11899-5650885"/>
          <p:cNvSpPr>
            <a:spLocks noChangeAspect="1"/>
          </p:cNvSpPr>
          <p:nvPr/>
        </p:nvSpPr>
        <p:spPr bwMode="auto">
          <a:xfrm>
            <a:off x="678712" y="969075"/>
            <a:ext cx="328272" cy="328206"/>
          </a:xfrm>
          <a:custGeom>
            <a:avLst/>
            <a:gdLst>
              <a:gd name="T0" fmla="*/ 5203 w 10375"/>
              <a:gd name="T1" fmla="*/ 3208 h 10375"/>
              <a:gd name="T2" fmla="*/ 1896 w 10375"/>
              <a:gd name="T3" fmla="*/ 5192 h 10375"/>
              <a:gd name="T4" fmla="*/ 5188 w 10375"/>
              <a:gd name="T5" fmla="*/ 7165 h 10375"/>
              <a:gd name="T6" fmla="*/ 8479 w 10375"/>
              <a:gd name="T7" fmla="*/ 5194 h 10375"/>
              <a:gd name="T8" fmla="*/ 5203 w 10375"/>
              <a:gd name="T9" fmla="*/ 3208 h 10375"/>
              <a:gd name="T10" fmla="*/ 5214 w 10375"/>
              <a:gd name="T11" fmla="*/ 6582 h 10375"/>
              <a:gd name="T12" fmla="*/ 3726 w 10375"/>
              <a:gd name="T13" fmla="*/ 5197 h 10375"/>
              <a:gd name="T14" fmla="*/ 5214 w 10375"/>
              <a:gd name="T15" fmla="*/ 3812 h 10375"/>
              <a:gd name="T16" fmla="*/ 6701 w 10375"/>
              <a:gd name="T17" fmla="*/ 5197 h 10375"/>
              <a:gd name="T18" fmla="*/ 5214 w 10375"/>
              <a:gd name="T19" fmla="*/ 6582 h 10375"/>
              <a:gd name="T20" fmla="*/ 0 w 10375"/>
              <a:gd name="T21" fmla="*/ 0 h 10375"/>
              <a:gd name="T22" fmla="*/ 0 w 10375"/>
              <a:gd name="T23" fmla="*/ 10375 h 10375"/>
              <a:gd name="T24" fmla="*/ 10375 w 10375"/>
              <a:gd name="T25" fmla="*/ 10375 h 10375"/>
              <a:gd name="T26" fmla="*/ 10375 w 10375"/>
              <a:gd name="T27" fmla="*/ 0 h 10375"/>
              <a:gd name="T28" fmla="*/ 0 w 10375"/>
              <a:gd name="T29" fmla="*/ 0 h 10375"/>
              <a:gd name="T30" fmla="*/ 9151 w 10375"/>
              <a:gd name="T31" fmla="*/ 5257 h 10375"/>
              <a:gd name="T32" fmla="*/ 9146 w 10375"/>
              <a:gd name="T33" fmla="*/ 5292 h 10375"/>
              <a:gd name="T34" fmla="*/ 9140 w 10375"/>
              <a:gd name="T35" fmla="*/ 5303 h 10375"/>
              <a:gd name="T36" fmla="*/ 9134 w 10375"/>
              <a:gd name="T37" fmla="*/ 5325 h 10375"/>
              <a:gd name="T38" fmla="*/ 5188 w 10375"/>
              <a:gd name="T39" fmla="*/ 7730 h 10375"/>
              <a:gd name="T40" fmla="*/ 1241 w 10375"/>
              <a:gd name="T41" fmla="*/ 5322 h 10375"/>
              <a:gd name="T42" fmla="*/ 1236 w 10375"/>
              <a:gd name="T43" fmla="*/ 5302 h 10375"/>
              <a:gd name="T44" fmla="*/ 1229 w 10375"/>
              <a:gd name="T45" fmla="*/ 5290 h 10375"/>
              <a:gd name="T46" fmla="*/ 1224 w 10375"/>
              <a:gd name="T47" fmla="*/ 5255 h 10375"/>
              <a:gd name="T48" fmla="*/ 1215 w 10375"/>
              <a:gd name="T49" fmla="*/ 5192 h 10375"/>
              <a:gd name="T50" fmla="*/ 1224 w 10375"/>
              <a:gd name="T51" fmla="*/ 5131 h 10375"/>
              <a:gd name="T52" fmla="*/ 1229 w 10375"/>
              <a:gd name="T53" fmla="*/ 5096 h 10375"/>
              <a:gd name="T54" fmla="*/ 1236 w 10375"/>
              <a:gd name="T55" fmla="*/ 5085 h 10375"/>
              <a:gd name="T56" fmla="*/ 1241 w 10375"/>
              <a:gd name="T57" fmla="*/ 5065 h 10375"/>
              <a:gd name="T58" fmla="*/ 5203 w 10375"/>
              <a:gd name="T59" fmla="*/ 2643 h 10375"/>
              <a:gd name="T60" fmla="*/ 9133 w 10375"/>
              <a:gd name="T61" fmla="*/ 5066 h 10375"/>
              <a:gd name="T62" fmla="*/ 9139 w 10375"/>
              <a:gd name="T63" fmla="*/ 5086 h 10375"/>
              <a:gd name="T64" fmla="*/ 9145 w 10375"/>
              <a:gd name="T65" fmla="*/ 5098 h 10375"/>
              <a:gd name="T66" fmla="*/ 9150 w 10375"/>
              <a:gd name="T67" fmla="*/ 5133 h 10375"/>
              <a:gd name="T68" fmla="*/ 9159 w 10375"/>
              <a:gd name="T69" fmla="*/ 5195 h 10375"/>
              <a:gd name="T70" fmla="*/ 9151 w 10375"/>
              <a:gd name="T71" fmla="*/ 5257 h 10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375" h="10375">
                <a:moveTo>
                  <a:pt x="5203" y="3208"/>
                </a:moveTo>
                <a:cubicBezTo>
                  <a:pt x="3865" y="3208"/>
                  <a:pt x="2535" y="3880"/>
                  <a:pt x="1896" y="5192"/>
                </a:cubicBezTo>
                <a:cubicBezTo>
                  <a:pt x="2540" y="6510"/>
                  <a:pt x="3854" y="7165"/>
                  <a:pt x="5188" y="7165"/>
                </a:cubicBezTo>
                <a:cubicBezTo>
                  <a:pt x="6525" y="7165"/>
                  <a:pt x="7840" y="6506"/>
                  <a:pt x="8479" y="5194"/>
                </a:cubicBezTo>
                <a:cubicBezTo>
                  <a:pt x="7840" y="3881"/>
                  <a:pt x="6539" y="3208"/>
                  <a:pt x="5203" y="3208"/>
                </a:cubicBezTo>
                <a:close/>
                <a:moveTo>
                  <a:pt x="5214" y="6582"/>
                </a:moveTo>
                <a:cubicBezTo>
                  <a:pt x="4393" y="6582"/>
                  <a:pt x="3726" y="5962"/>
                  <a:pt x="3726" y="5197"/>
                </a:cubicBezTo>
                <a:cubicBezTo>
                  <a:pt x="3726" y="4432"/>
                  <a:pt x="4393" y="3812"/>
                  <a:pt x="5214" y="3812"/>
                </a:cubicBezTo>
                <a:cubicBezTo>
                  <a:pt x="6035" y="3812"/>
                  <a:pt x="6701" y="4432"/>
                  <a:pt x="6701" y="5197"/>
                </a:cubicBezTo>
                <a:cubicBezTo>
                  <a:pt x="6701" y="5962"/>
                  <a:pt x="6036" y="6582"/>
                  <a:pt x="5214" y="6582"/>
                </a:cubicBezTo>
                <a:close/>
                <a:moveTo>
                  <a:pt x="0" y="0"/>
                </a:moveTo>
                <a:lnTo>
                  <a:pt x="0" y="10375"/>
                </a:lnTo>
                <a:lnTo>
                  <a:pt x="10375" y="10375"/>
                </a:lnTo>
                <a:lnTo>
                  <a:pt x="10375" y="0"/>
                </a:lnTo>
                <a:lnTo>
                  <a:pt x="0" y="0"/>
                </a:lnTo>
                <a:close/>
                <a:moveTo>
                  <a:pt x="9151" y="5257"/>
                </a:moveTo>
                <a:cubicBezTo>
                  <a:pt x="9149" y="5268"/>
                  <a:pt x="9150" y="5281"/>
                  <a:pt x="9146" y="5292"/>
                </a:cubicBezTo>
                <a:cubicBezTo>
                  <a:pt x="9145" y="5296"/>
                  <a:pt x="9141" y="5300"/>
                  <a:pt x="9140" y="5303"/>
                </a:cubicBezTo>
                <a:cubicBezTo>
                  <a:pt x="9138" y="5311"/>
                  <a:pt x="9138" y="5317"/>
                  <a:pt x="9134" y="5325"/>
                </a:cubicBezTo>
                <a:cubicBezTo>
                  <a:pt x="8413" y="6862"/>
                  <a:pt x="6844" y="7730"/>
                  <a:pt x="5188" y="7730"/>
                </a:cubicBezTo>
                <a:cubicBezTo>
                  <a:pt x="3531" y="7730"/>
                  <a:pt x="1963" y="6860"/>
                  <a:pt x="1241" y="5322"/>
                </a:cubicBezTo>
                <a:cubicBezTo>
                  <a:pt x="1239" y="5316"/>
                  <a:pt x="1239" y="5308"/>
                  <a:pt x="1236" y="5302"/>
                </a:cubicBezTo>
                <a:cubicBezTo>
                  <a:pt x="1235" y="5297"/>
                  <a:pt x="1231" y="5296"/>
                  <a:pt x="1229" y="5290"/>
                </a:cubicBezTo>
                <a:cubicBezTo>
                  <a:pt x="1225" y="5278"/>
                  <a:pt x="1226" y="5266"/>
                  <a:pt x="1224" y="5255"/>
                </a:cubicBezTo>
                <a:cubicBezTo>
                  <a:pt x="1219" y="5233"/>
                  <a:pt x="1215" y="5213"/>
                  <a:pt x="1215" y="5192"/>
                </a:cubicBezTo>
                <a:cubicBezTo>
                  <a:pt x="1215" y="5171"/>
                  <a:pt x="1219" y="5151"/>
                  <a:pt x="1224" y="5131"/>
                </a:cubicBezTo>
                <a:cubicBezTo>
                  <a:pt x="1226" y="5120"/>
                  <a:pt x="1225" y="5107"/>
                  <a:pt x="1229" y="5096"/>
                </a:cubicBezTo>
                <a:cubicBezTo>
                  <a:pt x="1230" y="5092"/>
                  <a:pt x="1234" y="5090"/>
                  <a:pt x="1236" y="5085"/>
                </a:cubicBezTo>
                <a:cubicBezTo>
                  <a:pt x="1239" y="5077"/>
                  <a:pt x="1239" y="5071"/>
                  <a:pt x="1241" y="5065"/>
                </a:cubicBezTo>
                <a:cubicBezTo>
                  <a:pt x="1963" y="3527"/>
                  <a:pt x="3548" y="2643"/>
                  <a:pt x="5203" y="2643"/>
                </a:cubicBezTo>
                <a:cubicBezTo>
                  <a:pt x="6859" y="2643"/>
                  <a:pt x="8411" y="3528"/>
                  <a:pt x="9133" y="5066"/>
                </a:cubicBezTo>
                <a:cubicBezTo>
                  <a:pt x="9136" y="5072"/>
                  <a:pt x="9135" y="5080"/>
                  <a:pt x="9139" y="5086"/>
                </a:cubicBezTo>
                <a:cubicBezTo>
                  <a:pt x="9140" y="5090"/>
                  <a:pt x="9144" y="5093"/>
                  <a:pt x="9145" y="5098"/>
                </a:cubicBezTo>
                <a:cubicBezTo>
                  <a:pt x="9149" y="5110"/>
                  <a:pt x="9148" y="5122"/>
                  <a:pt x="9150" y="5133"/>
                </a:cubicBezTo>
                <a:cubicBezTo>
                  <a:pt x="9154" y="5155"/>
                  <a:pt x="9159" y="5175"/>
                  <a:pt x="9159" y="5195"/>
                </a:cubicBezTo>
                <a:cubicBezTo>
                  <a:pt x="9159" y="5216"/>
                  <a:pt x="9155" y="5236"/>
                  <a:pt x="9151" y="5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文本框 3"/>
          <p:cNvSpPr txBox="1"/>
          <p:nvPr/>
        </p:nvSpPr>
        <p:spPr>
          <a:xfrm>
            <a:off x="951157" y="954275"/>
            <a:ext cx="3132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edit_log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10471698" y="622004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B1026"/>
                </a:solidFill>
                <a:effectLst/>
                <a:uLnTx/>
                <a:uFillTx/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B1026"/>
              </a:solidFill>
              <a:effectLst/>
              <a:uLnTx/>
              <a:uFillTx/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78712" y="6220047"/>
            <a:ext cx="109029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4425" y="6220047"/>
            <a:ext cx="2920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Abadi" panose="020B0604020104020204" pitchFamily="34" charset="0"/>
                <a:ea typeface="宋体" panose="02010600030101010101" pitchFamily="2" charset="-122"/>
              </a:rPr>
              <a:t>Database spring2020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Oval 47"/>
          <p:cNvSpPr/>
          <p:nvPr/>
        </p:nvSpPr>
        <p:spPr>
          <a:xfrm>
            <a:off x="9562593" y="2770368"/>
            <a:ext cx="244114" cy="295854"/>
          </a:xfrm>
          <a:custGeom>
            <a:avLst/>
            <a:gdLst>
              <a:gd name="connsiteX0" fmla="*/ 260643 w 502073"/>
              <a:gd name="connsiteY0" fmla="*/ 145435 h 608486"/>
              <a:gd name="connsiteX1" fmla="*/ 338565 w 502073"/>
              <a:gd name="connsiteY1" fmla="*/ 145435 h 608486"/>
              <a:gd name="connsiteX2" fmla="*/ 348171 w 502073"/>
              <a:gd name="connsiteY2" fmla="*/ 147276 h 608486"/>
              <a:gd name="connsiteX3" fmla="*/ 360301 w 502073"/>
              <a:gd name="connsiteY3" fmla="*/ 151345 h 608486"/>
              <a:gd name="connsiteX4" fmla="*/ 464229 w 502073"/>
              <a:gd name="connsiteY4" fmla="*/ 222271 h 608486"/>
              <a:gd name="connsiteX5" fmla="*/ 474612 w 502073"/>
              <a:gd name="connsiteY5" fmla="*/ 238452 h 608486"/>
              <a:gd name="connsiteX6" fmla="*/ 493631 w 502073"/>
              <a:gd name="connsiteY6" fmla="*/ 349104 h 608486"/>
              <a:gd name="connsiteX7" fmla="*/ 473447 w 502073"/>
              <a:gd name="connsiteY7" fmla="*/ 377590 h 608486"/>
              <a:gd name="connsiteX8" fmla="*/ 469274 w 502073"/>
              <a:gd name="connsiteY8" fmla="*/ 377978 h 608486"/>
              <a:gd name="connsiteX9" fmla="*/ 444918 w 502073"/>
              <a:gd name="connsiteY9" fmla="*/ 357437 h 608486"/>
              <a:gd name="connsiteX10" fmla="*/ 427645 w 502073"/>
              <a:gd name="connsiteY10" fmla="*/ 257152 h 608486"/>
              <a:gd name="connsiteX11" fmla="*/ 366220 w 502073"/>
              <a:gd name="connsiteY11" fmla="*/ 215295 h 608486"/>
              <a:gd name="connsiteX12" fmla="*/ 366220 w 502073"/>
              <a:gd name="connsiteY12" fmla="*/ 319164 h 608486"/>
              <a:gd name="connsiteX13" fmla="*/ 363406 w 502073"/>
              <a:gd name="connsiteY13" fmla="*/ 331082 h 608486"/>
              <a:gd name="connsiteX14" fmla="*/ 362145 w 502073"/>
              <a:gd name="connsiteY14" fmla="*/ 339221 h 608486"/>
              <a:gd name="connsiteX15" fmla="*/ 323136 w 502073"/>
              <a:gd name="connsiteY15" fmla="*/ 461500 h 608486"/>
              <a:gd name="connsiteX16" fmla="*/ 489652 w 502073"/>
              <a:gd name="connsiteY16" fmla="*/ 461500 h 608486"/>
              <a:gd name="connsiteX17" fmla="*/ 502073 w 502073"/>
              <a:gd name="connsiteY17" fmla="*/ 473902 h 608486"/>
              <a:gd name="connsiteX18" fmla="*/ 502073 w 502073"/>
              <a:gd name="connsiteY18" fmla="*/ 487176 h 608486"/>
              <a:gd name="connsiteX19" fmla="*/ 489652 w 502073"/>
              <a:gd name="connsiteY19" fmla="*/ 499578 h 608486"/>
              <a:gd name="connsiteX20" fmla="*/ 311006 w 502073"/>
              <a:gd name="connsiteY20" fmla="*/ 499578 h 608486"/>
              <a:gd name="connsiteX21" fmla="*/ 283156 w 502073"/>
              <a:gd name="connsiteY21" fmla="*/ 586976 h 608486"/>
              <a:gd name="connsiteX22" fmla="*/ 253754 w 502073"/>
              <a:gd name="connsiteY22" fmla="*/ 608486 h 608486"/>
              <a:gd name="connsiteX23" fmla="*/ 244341 w 502073"/>
              <a:gd name="connsiteY23" fmla="*/ 607033 h 608486"/>
              <a:gd name="connsiteX24" fmla="*/ 224254 w 502073"/>
              <a:gd name="connsiteY24" fmla="*/ 568179 h 608486"/>
              <a:gd name="connsiteX25" fmla="*/ 246088 w 502073"/>
              <a:gd name="connsiteY25" fmla="*/ 499482 h 608486"/>
              <a:gd name="connsiteX26" fmla="*/ 12421 w 502073"/>
              <a:gd name="connsiteY26" fmla="*/ 499482 h 608486"/>
              <a:gd name="connsiteX27" fmla="*/ 0 w 502073"/>
              <a:gd name="connsiteY27" fmla="*/ 487176 h 608486"/>
              <a:gd name="connsiteX28" fmla="*/ 0 w 502073"/>
              <a:gd name="connsiteY28" fmla="*/ 473805 h 608486"/>
              <a:gd name="connsiteX29" fmla="*/ 12421 w 502073"/>
              <a:gd name="connsiteY29" fmla="*/ 461500 h 608486"/>
              <a:gd name="connsiteX30" fmla="*/ 258218 w 502073"/>
              <a:gd name="connsiteY30" fmla="*/ 461500 h 608486"/>
              <a:gd name="connsiteX31" fmla="*/ 294801 w 502073"/>
              <a:gd name="connsiteY31" fmla="*/ 346778 h 608486"/>
              <a:gd name="connsiteX32" fmla="*/ 284903 w 502073"/>
              <a:gd name="connsiteY32" fmla="*/ 346778 h 608486"/>
              <a:gd name="connsiteX33" fmla="*/ 139831 w 502073"/>
              <a:gd name="connsiteY33" fmla="*/ 444156 h 608486"/>
              <a:gd name="connsiteX34" fmla="*/ 122558 w 502073"/>
              <a:gd name="connsiteY34" fmla="*/ 449388 h 608486"/>
              <a:gd name="connsiteX35" fmla="*/ 100725 w 502073"/>
              <a:gd name="connsiteY35" fmla="*/ 440474 h 608486"/>
              <a:gd name="connsiteX36" fmla="*/ 96746 w 502073"/>
              <a:gd name="connsiteY36" fmla="*/ 401523 h 608486"/>
              <a:gd name="connsiteX37" fmla="*/ 144198 w 502073"/>
              <a:gd name="connsiteY37" fmla="*/ 329725 h 608486"/>
              <a:gd name="connsiteX38" fmla="*/ 186991 w 502073"/>
              <a:gd name="connsiteY38" fmla="*/ 321005 h 608486"/>
              <a:gd name="connsiteX39" fmla="*/ 196889 w 502073"/>
              <a:gd name="connsiteY39" fmla="*/ 331469 h 608486"/>
              <a:gd name="connsiteX40" fmla="*/ 232987 w 502073"/>
              <a:gd name="connsiteY40" fmla="*/ 307246 h 608486"/>
              <a:gd name="connsiteX41" fmla="*/ 232987 w 502073"/>
              <a:gd name="connsiteY41" fmla="*/ 200083 h 608486"/>
              <a:gd name="connsiteX42" fmla="*/ 52109 w 502073"/>
              <a:gd name="connsiteY42" fmla="*/ 228957 h 608486"/>
              <a:gd name="connsiteX43" fmla="*/ 48227 w 502073"/>
              <a:gd name="connsiteY43" fmla="*/ 229344 h 608486"/>
              <a:gd name="connsiteX44" fmla="*/ 23774 w 502073"/>
              <a:gd name="connsiteY44" fmla="*/ 208512 h 608486"/>
              <a:gd name="connsiteX45" fmla="*/ 44346 w 502073"/>
              <a:gd name="connsiteY45" fmla="*/ 180220 h 608486"/>
              <a:gd name="connsiteX46" fmla="*/ 249775 w 502073"/>
              <a:gd name="connsiteY46" fmla="*/ 147373 h 608486"/>
              <a:gd name="connsiteX47" fmla="*/ 250746 w 502073"/>
              <a:gd name="connsiteY47" fmla="*/ 147276 h 608486"/>
              <a:gd name="connsiteX48" fmla="*/ 260643 w 502073"/>
              <a:gd name="connsiteY48" fmla="*/ 145435 h 608486"/>
              <a:gd name="connsiteX49" fmla="*/ 299657 w 502073"/>
              <a:gd name="connsiteY49" fmla="*/ 0 h 608486"/>
              <a:gd name="connsiteX50" fmla="*/ 357980 w 502073"/>
              <a:gd name="connsiteY50" fmla="*/ 58217 h 608486"/>
              <a:gd name="connsiteX51" fmla="*/ 299657 w 502073"/>
              <a:gd name="connsiteY51" fmla="*/ 116434 h 608486"/>
              <a:gd name="connsiteX52" fmla="*/ 241334 w 502073"/>
              <a:gd name="connsiteY52" fmla="*/ 58217 h 608486"/>
              <a:gd name="connsiteX53" fmla="*/ 299657 w 502073"/>
              <a:gd name="connsiteY53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02073" h="608486">
                <a:moveTo>
                  <a:pt x="260643" y="145435"/>
                </a:moveTo>
                <a:lnTo>
                  <a:pt x="338565" y="145435"/>
                </a:lnTo>
                <a:cubicBezTo>
                  <a:pt x="341961" y="145435"/>
                  <a:pt x="345163" y="146113"/>
                  <a:pt x="348171" y="147276"/>
                </a:cubicBezTo>
                <a:cubicBezTo>
                  <a:pt x="352344" y="147567"/>
                  <a:pt x="356614" y="148826"/>
                  <a:pt x="360301" y="151345"/>
                </a:cubicBezTo>
                <a:lnTo>
                  <a:pt x="464229" y="222271"/>
                </a:lnTo>
                <a:cubicBezTo>
                  <a:pt x="469760" y="226050"/>
                  <a:pt x="473544" y="231863"/>
                  <a:pt x="474612" y="238452"/>
                </a:cubicBezTo>
                <a:lnTo>
                  <a:pt x="493631" y="349104"/>
                </a:lnTo>
                <a:cubicBezTo>
                  <a:pt x="495960" y="362572"/>
                  <a:pt x="486935" y="375265"/>
                  <a:pt x="473447" y="377590"/>
                </a:cubicBezTo>
                <a:cubicBezTo>
                  <a:pt x="472089" y="377881"/>
                  <a:pt x="470633" y="377978"/>
                  <a:pt x="469274" y="377978"/>
                </a:cubicBezTo>
                <a:cubicBezTo>
                  <a:pt x="457436" y="377978"/>
                  <a:pt x="446956" y="369451"/>
                  <a:pt x="444918" y="357437"/>
                </a:cubicBezTo>
                <a:lnTo>
                  <a:pt x="427645" y="257152"/>
                </a:lnTo>
                <a:lnTo>
                  <a:pt x="366220" y="215295"/>
                </a:lnTo>
                <a:lnTo>
                  <a:pt x="366220" y="319164"/>
                </a:lnTo>
                <a:cubicBezTo>
                  <a:pt x="366220" y="323427"/>
                  <a:pt x="365153" y="327497"/>
                  <a:pt x="363406" y="331082"/>
                </a:cubicBezTo>
                <a:cubicBezTo>
                  <a:pt x="363309" y="333795"/>
                  <a:pt x="363018" y="336508"/>
                  <a:pt x="362145" y="339221"/>
                </a:cubicBezTo>
                <a:lnTo>
                  <a:pt x="323136" y="461500"/>
                </a:lnTo>
                <a:lnTo>
                  <a:pt x="489652" y="461500"/>
                </a:lnTo>
                <a:cubicBezTo>
                  <a:pt x="496542" y="461500"/>
                  <a:pt x="502073" y="467022"/>
                  <a:pt x="502073" y="473902"/>
                </a:cubicBezTo>
                <a:lnTo>
                  <a:pt x="502073" y="487176"/>
                </a:lnTo>
                <a:cubicBezTo>
                  <a:pt x="502073" y="494056"/>
                  <a:pt x="496542" y="499578"/>
                  <a:pt x="489652" y="499578"/>
                </a:cubicBezTo>
                <a:lnTo>
                  <a:pt x="311006" y="499578"/>
                </a:lnTo>
                <a:lnTo>
                  <a:pt x="283156" y="586976"/>
                </a:lnTo>
                <a:cubicBezTo>
                  <a:pt x="278984" y="600056"/>
                  <a:pt x="266854" y="608486"/>
                  <a:pt x="253754" y="608486"/>
                </a:cubicBezTo>
                <a:cubicBezTo>
                  <a:pt x="250649" y="608486"/>
                  <a:pt x="247446" y="608002"/>
                  <a:pt x="244341" y="607033"/>
                </a:cubicBezTo>
                <a:cubicBezTo>
                  <a:pt x="228038" y="601800"/>
                  <a:pt x="219111" y="584457"/>
                  <a:pt x="224254" y="568179"/>
                </a:cubicBezTo>
                <a:lnTo>
                  <a:pt x="246088" y="499482"/>
                </a:lnTo>
                <a:lnTo>
                  <a:pt x="12421" y="499482"/>
                </a:lnTo>
                <a:cubicBezTo>
                  <a:pt x="5531" y="499482"/>
                  <a:pt x="0" y="493959"/>
                  <a:pt x="0" y="487176"/>
                </a:cubicBezTo>
                <a:lnTo>
                  <a:pt x="0" y="473805"/>
                </a:lnTo>
                <a:cubicBezTo>
                  <a:pt x="0" y="467022"/>
                  <a:pt x="5531" y="461500"/>
                  <a:pt x="12421" y="461500"/>
                </a:cubicBezTo>
                <a:lnTo>
                  <a:pt x="258218" y="461500"/>
                </a:lnTo>
                <a:lnTo>
                  <a:pt x="294801" y="346778"/>
                </a:lnTo>
                <a:lnTo>
                  <a:pt x="284903" y="346778"/>
                </a:lnTo>
                <a:lnTo>
                  <a:pt x="139831" y="444156"/>
                </a:lnTo>
                <a:cubicBezTo>
                  <a:pt x="134591" y="447644"/>
                  <a:pt x="128575" y="449388"/>
                  <a:pt x="122558" y="449388"/>
                </a:cubicBezTo>
                <a:cubicBezTo>
                  <a:pt x="114601" y="449388"/>
                  <a:pt x="106741" y="446384"/>
                  <a:pt x="100725" y="440474"/>
                </a:cubicBezTo>
                <a:cubicBezTo>
                  <a:pt x="90342" y="430106"/>
                  <a:pt x="88595" y="413828"/>
                  <a:pt x="96746" y="401523"/>
                </a:cubicBezTo>
                <a:lnTo>
                  <a:pt x="144198" y="329725"/>
                </a:lnTo>
                <a:cubicBezTo>
                  <a:pt x="153610" y="315579"/>
                  <a:pt x="172727" y="311606"/>
                  <a:pt x="186991" y="321005"/>
                </a:cubicBezTo>
                <a:cubicBezTo>
                  <a:pt x="191164" y="323815"/>
                  <a:pt x="194560" y="327400"/>
                  <a:pt x="196889" y="331469"/>
                </a:cubicBezTo>
                <a:lnTo>
                  <a:pt x="232987" y="307246"/>
                </a:lnTo>
                <a:lnTo>
                  <a:pt x="232987" y="200083"/>
                </a:lnTo>
                <a:lnTo>
                  <a:pt x="52109" y="228957"/>
                </a:lnTo>
                <a:cubicBezTo>
                  <a:pt x="50750" y="229247"/>
                  <a:pt x="49489" y="229344"/>
                  <a:pt x="48227" y="229344"/>
                </a:cubicBezTo>
                <a:cubicBezTo>
                  <a:pt x="36195" y="229344"/>
                  <a:pt x="25715" y="220624"/>
                  <a:pt x="23774" y="208512"/>
                </a:cubicBezTo>
                <a:cubicBezTo>
                  <a:pt x="21639" y="195044"/>
                  <a:pt x="30761" y="182351"/>
                  <a:pt x="44346" y="180220"/>
                </a:cubicBezTo>
                <a:lnTo>
                  <a:pt x="249775" y="147373"/>
                </a:lnTo>
                <a:cubicBezTo>
                  <a:pt x="250163" y="147276"/>
                  <a:pt x="250455" y="147373"/>
                  <a:pt x="250746" y="147276"/>
                </a:cubicBezTo>
                <a:cubicBezTo>
                  <a:pt x="253851" y="146113"/>
                  <a:pt x="257150" y="145435"/>
                  <a:pt x="260643" y="145435"/>
                </a:cubicBezTo>
                <a:close/>
                <a:moveTo>
                  <a:pt x="299657" y="0"/>
                </a:moveTo>
                <a:cubicBezTo>
                  <a:pt x="331868" y="0"/>
                  <a:pt x="357980" y="26065"/>
                  <a:pt x="357980" y="58217"/>
                </a:cubicBezTo>
                <a:cubicBezTo>
                  <a:pt x="357980" y="90369"/>
                  <a:pt x="331868" y="116434"/>
                  <a:pt x="299657" y="116434"/>
                </a:cubicBezTo>
                <a:cubicBezTo>
                  <a:pt x="267446" y="116434"/>
                  <a:pt x="241334" y="90369"/>
                  <a:pt x="241334" y="58217"/>
                </a:cubicBezTo>
                <a:cubicBezTo>
                  <a:pt x="241334" y="26065"/>
                  <a:pt x="267446" y="0"/>
                  <a:pt x="29965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33647" y="231846"/>
            <a:ext cx="313258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sz="3600" dirty="0"/>
              <a:t>Function</a:t>
            </a:r>
            <a:endParaRPr lang="en-US" altLang="zh-CN" sz="3600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489523" y="846040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627526" y="421069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2719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30410"/>
            <a:ext cx="8357474" cy="4706209"/>
            <a:chOff x="669925" y="1130410"/>
            <a:chExt cx="8357474" cy="4706209"/>
          </a:xfrm>
        </p:grpSpPr>
        <p:grpSp>
          <p:nvGrpSpPr>
            <p:cNvPr id="14" name="îšlíḑe"/>
            <p:cNvGrpSpPr/>
            <p:nvPr/>
          </p:nvGrpSpPr>
          <p:grpSpPr>
            <a:xfrm>
              <a:off x="669925" y="1130410"/>
              <a:ext cx="8357474" cy="1152128"/>
              <a:chOff x="669925" y="1304764"/>
              <a:chExt cx="8357474" cy="1152128"/>
            </a:xfrm>
          </p:grpSpPr>
          <p:grpSp>
            <p:nvGrpSpPr>
              <p:cNvPr id="50" name="iṩļíḑe"/>
              <p:cNvGrpSpPr/>
              <p:nvPr/>
            </p:nvGrpSpPr>
            <p:grpSpPr>
              <a:xfrm>
                <a:off x="669925" y="1304764"/>
                <a:ext cx="4721224" cy="1152128"/>
                <a:chOff x="669925" y="1304764"/>
                <a:chExt cx="4721224" cy="1152128"/>
              </a:xfrm>
            </p:grpSpPr>
            <p:sp>
              <p:nvSpPr>
                <p:cNvPr id="59" name="íṧ1íḓè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60" name="直接连接符 59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îšḻïḍê"/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01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67" name="îśļíḍe"/>
                <p:cNvSpPr txBox="1"/>
                <p:nvPr/>
              </p:nvSpPr>
              <p:spPr bwMode="auto">
                <a:xfrm>
                  <a:off x="1754898" y="1556792"/>
                  <a:ext cx="36362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 dirty="0"/>
                    <a:t>车次查询</a:t>
                  </a:r>
                  <a:endParaRPr lang="en-US" altLang="zh-CN" b="1" dirty="0"/>
                </a:p>
              </p:txBody>
            </p:sp>
          </p:grpSp>
          <p:grpSp>
            <p:nvGrpSpPr>
              <p:cNvPr id="51" name="iṣľiḓé"/>
              <p:cNvGrpSpPr/>
              <p:nvPr/>
            </p:nvGrpSpPr>
            <p:grpSpPr>
              <a:xfrm>
                <a:off x="4306175" y="1304764"/>
                <a:ext cx="4721224" cy="1152128"/>
                <a:chOff x="-1823164" y="1304764"/>
                <a:chExt cx="4721224" cy="1152128"/>
              </a:xfrm>
            </p:grpSpPr>
            <p:sp>
              <p:nvSpPr>
                <p:cNvPr id="52" name="ïṡḷidè"/>
                <p:cNvSpPr/>
                <p:nvPr/>
              </p:nvSpPr>
              <p:spPr bwMode="auto">
                <a:xfrm flipH="1">
                  <a:off x="-1823164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îSļîḋé"/>
                <p:cNvSpPr txBox="1"/>
                <p:nvPr/>
              </p:nvSpPr>
              <p:spPr>
                <a:xfrm>
                  <a:off x="-1823164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57" name="iSľíḍè"/>
                <p:cNvSpPr txBox="1"/>
                <p:nvPr/>
              </p:nvSpPr>
              <p:spPr bwMode="auto">
                <a:xfrm>
                  <a:off x="-738191" y="1556792"/>
                  <a:ext cx="36362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b="1" dirty="0"/>
                    <a:t>用户购</a:t>
                  </a:r>
                  <a:r>
                    <a:rPr lang="en-US" altLang="zh-CN" b="1" dirty="0"/>
                    <a:t>/</a:t>
                  </a:r>
                  <a:r>
                    <a:rPr lang="zh-CN" altLang="en-US" b="1" dirty="0"/>
                    <a:t>退票</a:t>
                  </a:r>
                  <a:endParaRPr lang="en-US" altLang="zh-CN" b="1" dirty="0"/>
                </a:p>
              </p:txBody>
            </p:sp>
          </p:grpSp>
        </p:grpSp>
        <p:grpSp>
          <p:nvGrpSpPr>
            <p:cNvPr id="15" name="íṩ1ïḓe"/>
            <p:cNvGrpSpPr/>
            <p:nvPr/>
          </p:nvGrpSpPr>
          <p:grpSpPr>
            <a:xfrm>
              <a:off x="669925" y="2907450"/>
              <a:ext cx="8357474" cy="1152128"/>
              <a:chOff x="669925" y="1304764"/>
              <a:chExt cx="8357474" cy="1152128"/>
            </a:xfrm>
          </p:grpSpPr>
          <p:grpSp>
            <p:nvGrpSpPr>
              <p:cNvPr id="36" name="îšḷiḍé"/>
              <p:cNvGrpSpPr/>
              <p:nvPr/>
            </p:nvGrpSpPr>
            <p:grpSpPr>
              <a:xfrm>
                <a:off x="669925" y="1304764"/>
                <a:ext cx="4721224" cy="1152128"/>
                <a:chOff x="669925" y="1304764"/>
                <a:chExt cx="4721224" cy="1152128"/>
              </a:xfrm>
            </p:grpSpPr>
            <p:sp>
              <p:nvSpPr>
                <p:cNvPr id="44" name="íSḻïďê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îşľïḍè"/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49" name="í$ḷiḍè"/>
                <p:cNvSpPr txBox="1"/>
                <p:nvPr/>
              </p:nvSpPr>
              <p:spPr bwMode="auto">
                <a:xfrm>
                  <a:off x="1754898" y="1556792"/>
                  <a:ext cx="36362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b="1" dirty="0"/>
                    <a:t>用户管理</a:t>
                  </a:r>
                  <a:endParaRPr lang="en-US" altLang="zh-CN" b="1" dirty="0"/>
                </a:p>
              </p:txBody>
            </p:sp>
          </p:grpSp>
          <p:grpSp>
            <p:nvGrpSpPr>
              <p:cNvPr id="37" name="îŝḷïḓê"/>
              <p:cNvGrpSpPr/>
              <p:nvPr/>
            </p:nvGrpSpPr>
            <p:grpSpPr>
              <a:xfrm>
                <a:off x="4306175" y="1304764"/>
                <a:ext cx="4721224" cy="1152128"/>
                <a:chOff x="-1823164" y="1304764"/>
                <a:chExt cx="4721224" cy="1152128"/>
              </a:xfrm>
            </p:grpSpPr>
            <p:sp>
              <p:nvSpPr>
                <p:cNvPr id="38" name="íṣļíḋè"/>
                <p:cNvSpPr/>
                <p:nvPr/>
              </p:nvSpPr>
              <p:spPr bwMode="auto">
                <a:xfrm flipH="1">
                  <a:off x="-1823164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39" name="直接连接符 38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îṣḻîḓê"/>
                <p:cNvSpPr txBox="1"/>
                <p:nvPr/>
              </p:nvSpPr>
              <p:spPr>
                <a:xfrm>
                  <a:off x="-1823164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05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43" name="iṥ1iḍe"/>
                <p:cNvSpPr txBox="1"/>
                <p:nvPr/>
              </p:nvSpPr>
              <p:spPr bwMode="auto">
                <a:xfrm>
                  <a:off x="-738191" y="1556792"/>
                  <a:ext cx="36362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b="1" dirty="0"/>
                    <a:t>车站管理</a:t>
                  </a:r>
                  <a:endParaRPr lang="en-US" altLang="zh-CN" b="1" dirty="0"/>
                </a:p>
              </p:txBody>
            </p:sp>
          </p:grpSp>
        </p:grpSp>
        <p:grpSp>
          <p:nvGrpSpPr>
            <p:cNvPr id="16" name="ïşḻíďe"/>
            <p:cNvGrpSpPr/>
            <p:nvPr/>
          </p:nvGrpSpPr>
          <p:grpSpPr>
            <a:xfrm>
              <a:off x="669925" y="4684491"/>
              <a:ext cx="8357474" cy="1152128"/>
              <a:chOff x="669925" y="1304764"/>
              <a:chExt cx="8357474" cy="1152128"/>
            </a:xfrm>
          </p:grpSpPr>
          <p:grpSp>
            <p:nvGrpSpPr>
              <p:cNvPr id="17" name="i$ľïdè"/>
              <p:cNvGrpSpPr/>
              <p:nvPr/>
            </p:nvGrpSpPr>
            <p:grpSpPr>
              <a:xfrm>
                <a:off x="669925" y="1304764"/>
                <a:ext cx="4721224" cy="1152128"/>
                <a:chOff x="669925" y="1304764"/>
                <a:chExt cx="4721224" cy="1152128"/>
              </a:xfrm>
            </p:grpSpPr>
            <p:sp>
              <p:nvSpPr>
                <p:cNvPr id="28" name="íṣḻïďè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29" name="直接连接符 28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îsļíḑè"/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07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35" name="í$ḻïdé"/>
                <p:cNvSpPr txBox="1"/>
                <p:nvPr/>
              </p:nvSpPr>
              <p:spPr bwMode="auto">
                <a:xfrm>
                  <a:off x="1754898" y="1556792"/>
                  <a:ext cx="36362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 dirty="0"/>
                    <a:t>权限管理</a:t>
                  </a:r>
                  <a:endParaRPr lang="en-US" altLang="zh-CN" b="1" dirty="0"/>
                </a:p>
              </p:txBody>
            </p:sp>
          </p:grpSp>
          <p:grpSp>
            <p:nvGrpSpPr>
              <p:cNvPr id="18" name="íṥlíḓê"/>
              <p:cNvGrpSpPr/>
              <p:nvPr/>
            </p:nvGrpSpPr>
            <p:grpSpPr>
              <a:xfrm>
                <a:off x="4306175" y="1304764"/>
                <a:ext cx="4721224" cy="1152128"/>
                <a:chOff x="-1823164" y="1304764"/>
                <a:chExt cx="4721224" cy="1152128"/>
              </a:xfrm>
            </p:grpSpPr>
            <p:sp>
              <p:nvSpPr>
                <p:cNvPr id="19" name="íŝlídê"/>
                <p:cNvSpPr/>
                <p:nvPr/>
              </p:nvSpPr>
              <p:spPr bwMode="auto">
                <a:xfrm flipH="1">
                  <a:off x="-1823164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no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íślîdé"/>
                <p:cNvSpPr txBox="1"/>
                <p:nvPr/>
              </p:nvSpPr>
              <p:spPr>
                <a:xfrm>
                  <a:off x="-1823164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08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7" name="íS1ïḑé"/>
                <p:cNvSpPr txBox="1"/>
                <p:nvPr/>
              </p:nvSpPr>
              <p:spPr bwMode="auto">
                <a:xfrm>
                  <a:off x="-738191" y="1556792"/>
                  <a:ext cx="363625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 dirty="0"/>
                    <a:t>数据更新</a:t>
                  </a:r>
                  <a:endParaRPr lang="en-US" altLang="zh-CN" b="1" dirty="0"/>
                </a:p>
              </p:txBody>
            </p:sp>
          </p:grpSp>
        </p:grpSp>
      </p:grpSp>
      <p:sp>
        <p:nvSpPr>
          <p:cNvPr id="47" name="ïṡḷidè"/>
          <p:cNvSpPr/>
          <p:nvPr/>
        </p:nvSpPr>
        <p:spPr bwMode="auto">
          <a:xfrm flipH="1">
            <a:off x="8356320" y="1130410"/>
            <a:ext cx="1084974" cy="1084975"/>
          </a:xfrm>
          <a:custGeom>
            <a:avLst/>
            <a:gdLst>
              <a:gd name="connsiteX0" fmla="*/ 508910 w 1084974"/>
              <a:gd name="connsiteY0" fmla="*/ 0 h 1084975"/>
              <a:gd name="connsiteX1" fmla="*/ 31229 w 1084974"/>
              <a:gd name="connsiteY1" fmla="*/ 253981 h 1084975"/>
              <a:gd name="connsiteX2" fmla="*/ 0 w 1084974"/>
              <a:gd name="connsiteY2" fmla="*/ 311517 h 1084975"/>
              <a:gd name="connsiteX3" fmla="*/ 773457 w 1084974"/>
              <a:gd name="connsiteY3" fmla="*/ 1084975 h 1084975"/>
              <a:gd name="connsiteX4" fmla="*/ 830993 w 1084974"/>
              <a:gd name="connsiteY4" fmla="*/ 1053745 h 1084975"/>
              <a:gd name="connsiteX5" fmla="*/ 1084974 w 1084974"/>
              <a:gd name="connsiteY5" fmla="*/ 576064 h 1084975"/>
              <a:gd name="connsiteX6" fmla="*/ 508910 w 1084974"/>
              <a:gd name="connsiteY6" fmla="*/ 0 h 108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974" h="1084975">
                <a:moveTo>
                  <a:pt x="508910" y="0"/>
                </a:moveTo>
                <a:cubicBezTo>
                  <a:pt x="310066" y="0"/>
                  <a:pt x="134752" y="100747"/>
                  <a:pt x="31229" y="253981"/>
                </a:cubicBezTo>
                <a:lnTo>
                  <a:pt x="0" y="311517"/>
                </a:lnTo>
                <a:lnTo>
                  <a:pt x="773457" y="1084975"/>
                </a:lnTo>
                <a:lnTo>
                  <a:pt x="830993" y="1053745"/>
                </a:lnTo>
                <a:cubicBezTo>
                  <a:pt x="984227" y="950222"/>
                  <a:pt x="1084974" y="774908"/>
                  <a:pt x="1084974" y="576064"/>
                </a:cubicBezTo>
                <a:cubicBezTo>
                  <a:pt x="1084974" y="257913"/>
                  <a:pt x="827061" y="0"/>
                  <a:pt x="5089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48" name="îSļîḋé"/>
          <p:cNvSpPr txBox="1"/>
          <p:nvPr/>
        </p:nvSpPr>
        <p:spPr>
          <a:xfrm>
            <a:off x="8356320" y="1226554"/>
            <a:ext cx="82809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iSľíḍè"/>
          <p:cNvSpPr txBox="1"/>
          <p:nvPr/>
        </p:nvSpPr>
        <p:spPr bwMode="auto">
          <a:xfrm>
            <a:off x="9441293" y="1382438"/>
            <a:ext cx="363625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/>
              <a:t>历史订单查询</a:t>
            </a:r>
            <a:endParaRPr lang="en-US" altLang="zh-CN" b="1" dirty="0"/>
          </a:p>
        </p:txBody>
      </p:sp>
      <p:sp>
        <p:nvSpPr>
          <p:cNvPr id="56" name="íṣļíḋè"/>
          <p:cNvSpPr/>
          <p:nvPr/>
        </p:nvSpPr>
        <p:spPr bwMode="auto">
          <a:xfrm flipH="1">
            <a:off x="8356320" y="2907450"/>
            <a:ext cx="1084974" cy="1084975"/>
          </a:xfrm>
          <a:custGeom>
            <a:avLst/>
            <a:gdLst>
              <a:gd name="connsiteX0" fmla="*/ 508910 w 1084974"/>
              <a:gd name="connsiteY0" fmla="*/ 0 h 1084975"/>
              <a:gd name="connsiteX1" fmla="*/ 31229 w 1084974"/>
              <a:gd name="connsiteY1" fmla="*/ 253981 h 1084975"/>
              <a:gd name="connsiteX2" fmla="*/ 0 w 1084974"/>
              <a:gd name="connsiteY2" fmla="*/ 311517 h 1084975"/>
              <a:gd name="connsiteX3" fmla="*/ 773457 w 1084974"/>
              <a:gd name="connsiteY3" fmla="*/ 1084975 h 1084975"/>
              <a:gd name="connsiteX4" fmla="*/ 830993 w 1084974"/>
              <a:gd name="connsiteY4" fmla="*/ 1053745 h 1084975"/>
              <a:gd name="connsiteX5" fmla="*/ 1084974 w 1084974"/>
              <a:gd name="connsiteY5" fmla="*/ 576064 h 1084975"/>
              <a:gd name="connsiteX6" fmla="*/ 508910 w 1084974"/>
              <a:gd name="connsiteY6" fmla="*/ 0 h 108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974" h="1084975">
                <a:moveTo>
                  <a:pt x="508910" y="0"/>
                </a:moveTo>
                <a:cubicBezTo>
                  <a:pt x="310066" y="0"/>
                  <a:pt x="134752" y="100747"/>
                  <a:pt x="31229" y="253981"/>
                </a:cubicBezTo>
                <a:lnTo>
                  <a:pt x="0" y="311517"/>
                </a:lnTo>
                <a:lnTo>
                  <a:pt x="773457" y="1084975"/>
                </a:lnTo>
                <a:lnTo>
                  <a:pt x="830993" y="1053745"/>
                </a:lnTo>
                <a:cubicBezTo>
                  <a:pt x="984227" y="950222"/>
                  <a:pt x="1084974" y="774908"/>
                  <a:pt x="1084974" y="576064"/>
                </a:cubicBezTo>
                <a:cubicBezTo>
                  <a:pt x="1084974" y="257913"/>
                  <a:pt x="827061" y="0"/>
                  <a:pt x="5089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65" name="îṣḻîḓê"/>
          <p:cNvSpPr txBox="1"/>
          <p:nvPr/>
        </p:nvSpPr>
        <p:spPr>
          <a:xfrm>
            <a:off x="8356320" y="3003594"/>
            <a:ext cx="82809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40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66" name="iṥ1iḍe"/>
          <p:cNvSpPr txBox="1"/>
          <p:nvPr/>
        </p:nvSpPr>
        <p:spPr bwMode="auto">
          <a:xfrm>
            <a:off x="9441293" y="3159478"/>
            <a:ext cx="363625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/>
              <a:t>车次管理</a:t>
            </a:r>
            <a:endParaRPr lang="en-US" altLang="zh-CN" b="1" dirty="0"/>
          </a:p>
        </p:txBody>
      </p:sp>
      <p:sp>
        <p:nvSpPr>
          <p:cNvPr id="68" name="íŝlídê"/>
          <p:cNvSpPr/>
          <p:nvPr/>
        </p:nvSpPr>
        <p:spPr bwMode="auto">
          <a:xfrm flipH="1">
            <a:off x="8356320" y="4684491"/>
            <a:ext cx="1084974" cy="1084975"/>
          </a:xfrm>
          <a:custGeom>
            <a:avLst/>
            <a:gdLst>
              <a:gd name="connsiteX0" fmla="*/ 508910 w 1084974"/>
              <a:gd name="connsiteY0" fmla="*/ 0 h 1084975"/>
              <a:gd name="connsiteX1" fmla="*/ 31229 w 1084974"/>
              <a:gd name="connsiteY1" fmla="*/ 253981 h 1084975"/>
              <a:gd name="connsiteX2" fmla="*/ 0 w 1084974"/>
              <a:gd name="connsiteY2" fmla="*/ 311517 h 1084975"/>
              <a:gd name="connsiteX3" fmla="*/ 773457 w 1084974"/>
              <a:gd name="connsiteY3" fmla="*/ 1084975 h 1084975"/>
              <a:gd name="connsiteX4" fmla="*/ 830993 w 1084974"/>
              <a:gd name="connsiteY4" fmla="*/ 1053745 h 1084975"/>
              <a:gd name="connsiteX5" fmla="*/ 1084974 w 1084974"/>
              <a:gd name="connsiteY5" fmla="*/ 576064 h 1084975"/>
              <a:gd name="connsiteX6" fmla="*/ 508910 w 1084974"/>
              <a:gd name="connsiteY6" fmla="*/ 0 h 108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974" h="1084975">
                <a:moveTo>
                  <a:pt x="508910" y="0"/>
                </a:moveTo>
                <a:cubicBezTo>
                  <a:pt x="310066" y="0"/>
                  <a:pt x="134752" y="100747"/>
                  <a:pt x="31229" y="253981"/>
                </a:cubicBezTo>
                <a:lnTo>
                  <a:pt x="0" y="311517"/>
                </a:lnTo>
                <a:lnTo>
                  <a:pt x="773457" y="1084975"/>
                </a:lnTo>
                <a:lnTo>
                  <a:pt x="830993" y="1053745"/>
                </a:lnTo>
                <a:cubicBezTo>
                  <a:pt x="984227" y="950222"/>
                  <a:pt x="1084974" y="774908"/>
                  <a:pt x="1084974" y="576064"/>
                </a:cubicBezTo>
                <a:cubicBezTo>
                  <a:pt x="1084974" y="257913"/>
                  <a:pt x="827061" y="0"/>
                  <a:pt x="5089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</a:endParaRPr>
          </a:p>
        </p:txBody>
      </p:sp>
      <p:sp>
        <p:nvSpPr>
          <p:cNvPr id="69" name="íślîdé"/>
          <p:cNvSpPr txBox="1"/>
          <p:nvPr/>
        </p:nvSpPr>
        <p:spPr>
          <a:xfrm>
            <a:off x="8356320" y="4780635"/>
            <a:ext cx="82809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Impact" panose="020B0806030902050204" pitchFamily="34" charset="0"/>
              </a:rPr>
              <a:t>09</a:t>
            </a:r>
            <a:endParaRPr lang="zh-CN" altLang="en-US" sz="40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70" name="íS1ïḑé"/>
          <p:cNvSpPr txBox="1"/>
          <p:nvPr/>
        </p:nvSpPr>
        <p:spPr bwMode="auto">
          <a:xfrm>
            <a:off x="9441293" y="4936519"/>
            <a:ext cx="363625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/>
              <a:t>异常处理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10471698" y="622004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B1026"/>
                </a:solidFill>
                <a:effectLst/>
                <a:uLnTx/>
                <a:uFillTx/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B1026"/>
                </a:solidFill>
                <a:effectLst/>
                <a:uLnTx/>
                <a:uFillTx/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B1026"/>
              </a:solidFill>
              <a:effectLst/>
              <a:uLnTx/>
              <a:uFillTx/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78712" y="6220047"/>
            <a:ext cx="10902950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4425" y="6220047"/>
            <a:ext cx="2920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Abadi" panose="020B0604020104020204" pitchFamily="34" charset="0"/>
                <a:ea typeface="宋体" panose="02010600030101010101" pitchFamily="2" charset="-122"/>
              </a:rPr>
              <a:t>Database spring2020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Oval 47"/>
          <p:cNvSpPr/>
          <p:nvPr/>
        </p:nvSpPr>
        <p:spPr>
          <a:xfrm>
            <a:off x="9562593" y="2770368"/>
            <a:ext cx="244114" cy="295854"/>
          </a:xfrm>
          <a:custGeom>
            <a:avLst/>
            <a:gdLst>
              <a:gd name="connsiteX0" fmla="*/ 260643 w 502073"/>
              <a:gd name="connsiteY0" fmla="*/ 145435 h 608486"/>
              <a:gd name="connsiteX1" fmla="*/ 338565 w 502073"/>
              <a:gd name="connsiteY1" fmla="*/ 145435 h 608486"/>
              <a:gd name="connsiteX2" fmla="*/ 348171 w 502073"/>
              <a:gd name="connsiteY2" fmla="*/ 147276 h 608486"/>
              <a:gd name="connsiteX3" fmla="*/ 360301 w 502073"/>
              <a:gd name="connsiteY3" fmla="*/ 151345 h 608486"/>
              <a:gd name="connsiteX4" fmla="*/ 464229 w 502073"/>
              <a:gd name="connsiteY4" fmla="*/ 222271 h 608486"/>
              <a:gd name="connsiteX5" fmla="*/ 474612 w 502073"/>
              <a:gd name="connsiteY5" fmla="*/ 238452 h 608486"/>
              <a:gd name="connsiteX6" fmla="*/ 493631 w 502073"/>
              <a:gd name="connsiteY6" fmla="*/ 349104 h 608486"/>
              <a:gd name="connsiteX7" fmla="*/ 473447 w 502073"/>
              <a:gd name="connsiteY7" fmla="*/ 377590 h 608486"/>
              <a:gd name="connsiteX8" fmla="*/ 469274 w 502073"/>
              <a:gd name="connsiteY8" fmla="*/ 377978 h 608486"/>
              <a:gd name="connsiteX9" fmla="*/ 444918 w 502073"/>
              <a:gd name="connsiteY9" fmla="*/ 357437 h 608486"/>
              <a:gd name="connsiteX10" fmla="*/ 427645 w 502073"/>
              <a:gd name="connsiteY10" fmla="*/ 257152 h 608486"/>
              <a:gd name="connsiteX11" fmla="*/ 366220 w 502073"/>
              <a:gd name="connsiteY11" fmla="*/ 215295 h 608486"/>
              <a:gd name="connsiteX12" fmla="*/ 366220 w 502073"/>
              <a:gd name="connsiteY12" fmla="*/ 319164 h 608486"/>
              <a:gd name="connsiteX13" fmla="*/ 363406 w 502073"/>
              <a:gd name="connsiteY13" fmla="*/ 331082 h 608486"/>
              <a:gd name="connsiteX14" fmla="*/ 362145 w 502073"/>
              <a:gd name="connsiteY14" fmla="*/ 339221 h 608486"/>
              <a:gd name="connsiteX15" fmla="*/ 323136 w 502073"/>
              <a:gd name="connsiteY15" fmla="*/ 461500 h 608486"/>
              <a:gd name="connsiteX16" fmla="*/ 489652 w 502073"/>
              <a:gd name="connsiteY16" fmla="*/ 461500 h 608486"/>
              <a:gd name="connsiteX17" fmla="*/ 502073 w 502073"/>
              <a:gd name="connsiteY17" fmla="*/ 473902 h 608486"/>
              <a:gd name="connsiteX18" fmla="*/ 502073 w 502073"/>
              <a:gd name="connsiteY18" fmla="*/ 487176 h 608486"/>
              <a:gd name="connsiteX19" fmla="*/ 489652 w 502073"/>
              <a:gd name="connsiteY19" fmla="*/ 499578 h 608486"/>
              <a:gd name="connsiteX20" fmla="*/ 311006 w 502073"/>
              <a:gd name="connsiteY20" fmla="*/ 499578 h 608486"/>
              <a:gd name="connsiteX21" fmla="*/ 283156 w 502073"/>
              <a:gd name="connsiteY21" fmla="*/ 586976 h 608486"/>
              <a:gd name="connsiteX22" fmla="*/ 253754 w 502073"/>
              <a:gd name="connsiteY22" fmla="*/ 608486 h 608486"/>
              <a:gd name="connsiteX23" fmla="*/ 244341 w 502073"/>
              <a:gd name="connsiteY23" fmla="*/ 607033 h 608486"/>
              <a:gd name="connsiteX24" fmla="*/ 224254 w 502073"/>
              <a:gd name="connsiteY24" fmla="*/ 568179 h 608486"/>
              <a:gd name="connsiteX25" fmla="*/ 246088 w 502073"/>
              <a:gd name="connsiteY25" fmla="*/ 499482 h 608486"/>
              <a:gd name="connsiteX26" fmla="*/ 12421 w 502073"/>
              <a:gd name="connsiteY26" fmla="*/ 499482 h 608486"/>
              <a:gd name="connsiteX27" fmla="*/ 0 w 502073"/>
              <a:gd name="connsiteY27" fmla="*/ 487176 h 608486"/>
              <a:gd name="connsiteX28" fmla="*/ 0 w 502073"/>
              <a:gd name="connsiteY28" fmla="*/ 473805 h 608486"/>
              <a:gd name="connsiteX29" fmla="*/ 12421 w 502073"/>
              <a:gd name="connsiteY29" fmla="*/ 461500 h 608486"/>
              <a:gd name="connsiteX30" fmla="*/ 258218 w 502073"/>
              <a:gd name="connsiteY30" fmla="*/ 461500 h 608486"/>
              <a:gd name="connsiteX31" fmla="*/ 294801 w 502073"/>
              <a:gd name="connsiteY31" fmla="*/ 346778 h 608486"/>
              <a:gd name="connsiteX32" fmla="*/ 284903 w 502073"/>
              <a:gd name="connsiteY32" fmla="*/ 346778 h 608486"/>
              <a:gd name="connsiteX33" fmla="*/ 139831 w 502073"/>
              <a:gd name="connsiteY33" fmla="*/ 444156 h 608486"/>
              <a:gd name="connsiteX34" fmla="*/ 122558 w 502073"/>
              <a:gd name="connsiteY34" fmla="*/ 449388 h 608486"/>
              <a:gd name="connsiteX35" fmla="*/ 100725 w 502073"/>
              <a:gd name="connsiteY35" fmla="*/ 440474 h 608486"/>
              <a:gd name="connsiteX36" fmla="*/ 96746 w 502073"/>
              <a:gd name="connsiteY36" fmla="*/ 401523 h 608486"/>
              <a:gd name="connsiteX37" fmla="*/ 144198 w 502073"/>
              <a:gd name="connsiteY37" fmla="*/ 329725 h 608486"/>
              <a:gd name="connsiteX38" fmla="*/ 186991 w 502073"/>
              <a:gd name="connsiteY38" fmla="*/ 321005 h 608486"/>
              <a:gd name="connsiteX39" fmla="*/ 196889 w 502073"/>
              <a:gd name="connsiteY39" fmla="*/ 331469 h 608486"/>
              <a:gd name="connsiteX40" fmla="*/ 232987 w 502073"/>
              <a:gd name="connsiteY40" fmla="*/ 307246 h 608486"/>
              <a:gd name="connsiteX41" fmla="*/ 232987 w 502073"/>
              <a:gd name="connsiteY41" fmla="*/ 200083 h 608486"/>
              <a:gd name="connsiteX42" fmla="*/ 52109 w 502073"/>
              <a:gd name="connsiteY42" fmla="*/ 228957 h 608486"/>
              <a:gd name="connsiteX43" fmla="*/ 48227 w 502073"/>
              <a:gd name="connsiteY43" fmla="*/ 229344 h 608486"/>
              <a:gd name="connsiteX44" fmla="*/ 23774 w 502073"/>
              <a:gd name="connsiteY44" fmla="*/ 208512 h 608486"/>
              <a:gd name="connsiteX45" fmla="*/ 44346 w 502073"/>
              <a:gd name="connsiteY45" fmla="*/ 180220 h 608486"/>
              <a:gd name="connsiteX46" fmla="*/ 249775 w 502073"/>
              <a:gd name="connsiteY46" fmla="*/ 147373 h 608486"/>
              <a:gd name="connsiteX47" fmla="*/ 250746 w 502073"/>
              <a:gd name="connsiteY47" fmla="*/ 147276 h 608486"/>
              <a:gd name="connsiteX48" fmla="*/ 260643 w 502073"/>
              <a:gd name="connsiteY48" fmla="*/ 145435 h 608486"/>
              <a:gd name="connsiteX49" fmla="*/ 299657 w 502073"/>
              <a:gd name="connsiteY49" fmla="*/ 0 h 608486"/>
              <a:gd name="connsiteX50" fmla="*/ 357980 w 502073"/>
              <a:gd name="connsiteY50" fmla="*/ 58217 h 608486"/>
              <a:gd name="connsiteX51" fmla="*/ 299657 w 502073"/>
              <a:gd name="connsiteY51" fmla="*/ 116434 h 608486"/>
              <a:gd name="connsiteX52" fmla="*/ 241334 w 502073"/>
              <a:gd name="connsiteY52" fmla="*/ 58217 h 608486"/>
              <a:gd name="connsiteX53" fmla="*/ 299657 w 502073"/>
              <a:gd name="connsiteY53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02073" h="608486">
                <a:moveTo>
                  <a:pt x="260643" y="145435"/>
                </a:moveTo>
                <a:lnTo>
                  <a:pt x="338565" y="145435"/>
                </a:lnTo>
                <a:cubicBezTo>
                  <a:pt x="341961" y="145435"/>
                  <a:pt x="345163" y="146113"/>
                  <a:pt x="348171" y="147276"/>
                </a:cubicBezTo>
                <a:cubicBezTo>
                  <a:pt x="352344" y="147567"/>
                  <a:pt x="356614" y="148826"/>
                  <a:pt x="360301" y="151345"/>
                </a:cubicBezTo>
                <a:lnTo>
                  <a:pt x="464229" y="222271"/>
                </a:lnTo>
                <a:cubicBezTo>
                  <a:pt x="469760" y="226050"/>
                  <a:pt x="473544" y="231863"/>
                  <a:pt x="474612" y="238452"/>
                </a:cubicBezTo>
                <a:lnTo>
                  <a:pt x="493631" y="349104"/>
                </a:lnTo>
                <a:cubicBezTo>
                  <a:pt x="495960" y="362572"/>
                  <a:pt x="486935" y="375265"/>
                  <a:pt x="473447" y="377590"/>
                </a:cubicBezTo>
                <a:cubicBezTo>
                  <a:pt x="472089" y="377881"/>
                  <a:pt x="470633" y="377978"/>
                  <a:pt x="469274" y="377978"/>
                </a:cubicBezTo>
                <a:cubicBezTo>
                  <a:pt x="457436" y="377978"/>
                  <a:pt x="446956" y="369451"/>
                  <a:pt x="444918" y="357437"/>
                </a:cubicBezTo>
                <a:lnTo>
                  <a:pt x="427645" y="257152"/>
                </a:lnTo>
                <a:lnTo>
                  <a:pt x="366220" y="215295"/>
                </a:lnTo>
                <a:lnTo>
                  <a:pt x="366220" y="319164"/>
                </a:lnTo>
                <a:cubicBezTo>
                  <a:pt x="366220" y="323427"/>
                  <a:pt x="365153" y="327497"/>
                  <a:pt x="363406" y="331082"/>
                </a:cubicBezTo>
                <a:cubicBezTo>
                  <a:pt x="363309" y="333795"/>
                  <a:pt x="363018" y="336508"/>
                  <a:pt x="362145" y="339221"/>
                </a:cubicBezTo>
                <a:lnTo>
                  <a:pt x="323136" y="461500"/>
                </a:lnTo>
                <a:lnTo>
                  <a:pt x="489652" y="461500"/>
                </a:lnTo>
                <a:cubicBezTo>
                  <a:pt x="496542" y="461500"/>
                  <a:pt x="502073" y="467022"/>
                  <a:pt x="502073" y="473902"/>
                </a:cubicBezTo>
                <a:lnTo>
                  <a:pt x="502073" y="487176"/>
                </a:lnTo>
                <a:cubicBezTo>
                  <a:pt x="502073" y="494056"/>
                  <a:pt x="496542" y="499578"/>
                  <a:pt x="489652" y="499578"/>
                </a:cubicBezTo>
                <a:lnTo>
                  <a:pt x="311006" y="499578"/>
                </a:lnTo>
                <a:lnTo>
                  <a:pt x="283156" y="586976"/>
                </a:lnTo>
                <a:cubicBezTo>
                  <a:pt x="278984" y="600056"/>
                  <a:pt x="266854" y="608486"/>
                  <a:pt x="253754" y="608486"/>
                </a:cubicBezTo>
                <a:cubicBezTo>
                  <a:pt x="250649" y="608486"/>
                  <a:pt x="247446" y="608002"/>
                  <a:pt x="244341" y="607033"/>
                </a:cubicBezTo>
                <a:cubicBezTo>
                  <a:pt x="228038" y="601800"/>
                  <a:pt x="219111" y="584457"/>
                  <a:pt x="224254" y="568179"/>
                </a:cubicBezTo>
                <a:lnTo>
                  <a:pt x="246088" y="499482"/>
                </a:lnTo>
                <a:lnTo>
                  <a:pt x="12421" y="499482"/>
                </a:lnTo>
                <a:cubicBezTo>
                  <a:pt x="5531" y="499482"/>
                  <a:pt x="0" y="493959"/>
                  <a:pt x="0" y="487176"/>
                </a:cubicBezTo>
                <a:lnTo>
                  <a:pt x="0" y="473805"/>
                </a:lnTo>
                <a:cubicBezTo>
                  <a:pt x="0" y="467022"/>
                  <a:pt x="5531" y="461500"/>
                  <a:pt x="12421" y="461500"/>
                </a:cubicBezTo>
                <a:lnTo>
                  <a:pt x="258218" y="461500"/>
                </a:lnTo>
                <a:lnTo>
                  <a:pt x="294801" y="346778"/>
                </a:lnTo>
                <a:lnTo>
                  <a:pt x="284903" y="346778"/>
                </a:lnTo>
                <a:lnTo>
                  <a:pt x="139831" y="444156"/>
                </a:lnTo>
                <a:cubicBezTo>
                  <a:pt x="134591" y="447644"/>
                  <a:pt x="128575" y="449388"/>
                  <a:pt x="122558" y="449388"/>
                </a:cubicBezTo>
                <a:cubicBezTo>
                  <a:pt x="114601" y="449388"/>
                  <a:pt x="106741" y="446384"/>
                  <a:pt x="100725" y="440474"/>
                </a:cubicBezTo>
                <a:cubicBezTo>
                  <a:pt x="90342" y="430106"/>
                  <a:pt x="88595" y="413828"/>
                  <a:pt x="96746" y="401523"/>
                </a:cubicBezTo>
                <a:lnTo>
                  <a:pt x="144198" y="329725"/>
                </a:lnTo>
                <a:cubicBezTo>
                  <a:pt x="153610" y="315579"/>
                  <a:pt x="172727" y="311606"/>
                  <a:pt x="186991" y="321005"/>
                </a:cubicBezTo>
                <a:cubicBezTo>
                  <a:pt x="191164" y="323815"/>
                  <a:pt x="194560" y="327400"/>
                  <a:pt x="196889" y="331469"/>
                </a:cubicBezTo>
                <a:lnTo>
                  <a:pt x="232987" y="307246"/>
                </a:lnTo>
                <a:lnTo>
                  <a:pt x="232987" y="200083"/>
                </a:lnTo>
                <a:lnTo>
                  <a:pt x="52109" y="228957"/>
                </a:lnTo>
                <a:cubicBezTo>
                  <a:pt x="50750" y="229247"/>
                  <a:pt x="49489" y="229344"/>
                  <a:pt x="48227" y="229344"/>
                </a:cubicBezTo>
                <a:cubicBezTo>
                  <a:pt x="36195" y="229344"/>
                  <a:pt x="25715" y="220624"/>
                  <a:pt x="23774" y="208512"/>
                </a:cubicBezTo>
                <a:cubicBezTo>
                  <a:pt x="21639" y="195044"/>
                  <a:pt x="30761" y="182351"/>
                  <a:pt x="44346" y="180220"/>
                </a:cubicBezTo>
                <a:lnTo>
                  <a:pt x="249775" y="147373"/>
                </a:lnTo>
                <a:cubicBezTo>
                  <a:pt x="250163" y="147276"/>
                  <a:pt x="250455" y="147373"/>
                  <a:pt x="250746" y="147276"/>
                </a:cubicBezTo>
                <a:cubicBezTo>
                  <a:pt x="253851" y="146113"/>
                  <a:pt x="257150" y="145435"/>
                  <a:pt x="260643" y="145435"/>
                </a:cubicBezTo>
                <a:close/>
                <a:moveTo>
                  <a:pt x="299657" y="0"/>
                </a:moveTo>
                <a:cubicBezTo>
                  <a:pt x="331868" y="0"/>
                  <a:pt x="357980" y="26065"/>
                  <a:pt x="357980" y="58217"/>
                </a:cubicBezTo>
                <a:cubicBezTo>
                  <a:pt x="357980" y="90369"/>
                  <a:pt x="331868" y="116434"/>
                  <a:pt x="299657" y="116434"/>
                </a:cubicBezTo>
                <a:cubicBezTo>
                  <a:pt x="267446" y="116434"/>
                  <a:pt x="241334" y="90369"/>
                  <a:pt x="241334" y="58217"/>
                </a:cubicBezTo>
                <a:cubicBezTo>
                  <a:pt x="241334" y="26065"/>
                  <a:pt x="267446" y="0"/>
                  <a:pt x="29965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33647" y="231846"/>
            <a:ext cx="313258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sz="3600" dirty="0"/>
              <a:t>Function</a:t>
            </a:r>
            <a:endParaRPr lang="en-US" altLang="zh-CN" sz="3600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489523" y="846040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627526" y="421069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8" name="2595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5600" y="1545254"/>
            <a:ext cx="8929044" cy="3767492"/>
            <a:chOff x="1625128" y="1748454"/>
            <a:chExt cx="8929044" cy="3767492"/>
          </a:xfrm>
        </p:grpSpPr>
        <p:grpSp>
          <p:nvGrpSpPr>
            <p:cNvPr id="55" name="ïṥḷïḋè"/>
            <p:cNvGrpSpPr/>
            <p:nvPr/>
          </p:nvGrpSpPr>
          <p:grpSpPr>
            <a:xfrm>
              <a:off x="1625128" y="1748454"/>
              <a:ext cx="1594793" cy="1594793"/>
              <a:chOff x="1625128" y="1748454"/>
              <a:chExt cx="1594793" cy="1594793"/>
            </a:xfrm>
          </p:grpSpPr>
          <p:sp>
            <p:nvSpPr>
              <p:cNvPr id="107" name="ïSliḍé"/>
              <p:cNvSpPr/>
              <p:nvPr/>
            </p:nvSpPr>
            <p:spPr>
              <a:xfrm>
                <a:off x="1625128" y="1748454"/>
                <a:ext cx="1594793" cy="1594793"/>
              </a:xfrm>
              <a:prstGeom prst="roundRect">
                <a:avLst>
                  <a:gd name="adj" fmla="val 4178"/>
                </a:avLst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  <a:effectLst>
                <a:outerShdw blurRad="635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ïşḻiďê"/>
              <p:cNvSpPr txBox="1"/>
              <p:nvPr/>
            </p:nvSpPr>
            <p:spPr>
              <a:xfrm>
                <a:off x="1780130" y="2676689"/>
                <a:ext cx="1284788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余票动态更新</a:t>
                </a:r>
                <a:endParaRPr lang="id-ID" altLang="zh-CN" sz="1600" dirty="0"/>
              </a:p>
            </p:txBody>
          </p:sp>
          <p:sp>
            <p:nvSpPr>
              <p:cNvPr id="110" name="ïšľïḋe"/>
              <p:cNvSpPr/>
              <p:nvPr/>
            </p:nvSpPr>
            <p:spPr>
              <a:xfrm>
                <a:off x="2143156" y="1968316"/>
                <a:ext cx="558736" cy="558736"/>
              </a:xfrm>
              <a:prstGeom prst="ellipse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2000" b="1" i="1" dirty="0">
                    <a:solidFill>
                      <a:schemeClr val="bg1"/>
                    </a:solidFill>
                  </a:rPr>
                  <a:t>1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ïṣľiḍê"/>
            <p:cNvGrpSpPr/>
            <p:nvPr/>
          </p:nvGrpSpPr>
          <p:grpSpPr>
            <a:xfrm>
              <a:off x="4069879" y="1748454"/>
              <a:ext cx="1594793" cy="1594793"/>
              <a:chOff x="4069879" y="1748454"/>
              <a:chExt cx="1594793" cy="1594793"/>
            </a:xfrm>
          </p:grpSpPr>
          <p:sp>
            <p:nvSpPr>
              <p:cNvPr id="102" name="íSliḍe"/>
              <p:cNvSpPr/>
              <p:nvPr/>
            </p:nvSpPr>
            <p:spPr>
              <a:xfrm>
                <a:off x="4069879" y="1748454"/>
                <a:ext cx="1594793" cy="1594793"/>
              </a:xfrm>
              <a:prstGeom prst="roundRect">
                <a:avLst>
                  <a:gd name="adj" fmla="val 4178"/>
                </a:avLst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  <a:effectLst>
                <a:outerShdw blurRad="635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iŝľiḋé"/>
              <p:cNvSpPr txBox="1"/>
              <p:nvPr/>
            </p:nvSpPr>
            <p:spPr>
              <a:xfrm>
                <a:off x="4224881" y="2676689"/>
                <a:ext cx="1284788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dirty="0"/>
                  <a:t>模糊搜索</a:t>
                </a:r>
                <a:endParaRPr lang="id-ID" altLang="zh-CN" dirty="0"/>
              </a:p>
            </p:txBody>
          </p:sp>
          <p:sp>
            <p:nvSpPr>
              <p:cNvPr id="105" name="î$1iḑè"/>
              <p:cNvSpPr/>
              <p:nvPr/>
            </p:nvSpPr>
            <p:spPr>
              <a:xfrm>
                <a:off x="4587907" y="1968316"/>
                <a:ext cx="558736" cy="558736"/>
              </a:xfrm>
              <a:prstGeom prst="ellipse">
                <a:avLst/>
              </a:prstGeom>
              <a:solidFill>
                <a:schemeClr val="accent2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2000" b="1" i="1" dirty="0">
                    <a:solidFill>
                      <a:schemeClr val="bg1"/>
                    </a:solidFill>
                  </a:rPr>
                  <a:t>2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5" name="îśļiḑe"/>
            <p:cNvGrpSpPr/>
            <p:nvPr/>
          </p:nvGrpSpPr>
          <p:grpSpPr>
            <a:xfrm>
              <a:off x="6514630" y="1748454"/>
              <a:ext cx="1594793" cy="1594793"/>
              <a:chOff x="6514630" y="1748454"/>
              <a:chExt cx="1594793" cy="1594793"/>
            </a:xfrm>
          </p:grpSpPr>
          <p:sp>
            <p:nvSpPr>
              <p:cNvPr id="97" name="iṧlíḍê"/>
              <p:cNvSpPr/>
              <p:nvPr/>
            </p:nvSpPr>
            <p:spPr>
              <a:xfrm>
                <a:off x="6514630" y="1748454"/>
                <a:ext cx="1594793" cy="1594793"/>
              </a:xfrm>
              <a:prstGeom prst="roundRect">
                <a:avLst>
                  <a:gd name="adj" fmla="val 4178"/>
                </a:avLst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  <a:effectLst>
                <a:outerShdw blurRad="635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i$ľîḓè"/>
              <p:cNvSpPr txBox="1"/>
              <p:nvPr/>
            </p:nvSpPr>
            <p:spPr>
              <a:xfrm>
                <a:off x="6669632" y="2676689"/>
                <a:ext cx="1284788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dirty="0"/>
                  <a:t>日志审计</a:t>
                </a:r>
                <a:endParaRPr lang="id-ID" altLang="zh-CN" dirty="0"/>
              </a:p>
            </p:txBody>
          </p:sp>
          <p:sp>
            <p:nvSpPr>
              <p:cNvPr id="100" name="íšļïďe"/>
              <p:cNvSpPr/>
              <p:nvPr/>
            </p:nvSpPr>
            <p:spPr>
              <a:xfrm>
                <a:off x="7032658" y="1968316"/>
                <a:ext cx="558736" cy="558736"/>
              </a:xfrm>
              <a:prstGeom prst="ellipse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2000" b="1" i="1" dirty="0">
                    <a:solidFill>
                      <a:schemeClr val="bg1"/>
                    </a:solidFill>
                  </a:rPr>
                  <a:t>3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ï$ļîḋe"/>
            <p:cNvGrpSpPr/>
            <p:nvPr/>
          </p:nvGrpSpPr>
          <p:grpSpPr>
            <a:xfrm>
              <a:off x="8959379" y="1748454"/>
              <a:ext cx="1594793" cy="1594793"/>
              <a:chOff x="8959379" y="1748454"/>
              <a:chExt cx="1594793" cy="1594793"/>
            </a:xfrm>
          </p:grpSpPr>
          <p:sp>
            <p:nvSpPr>
              <p:cNvPr id="92" name="ïśľidê"/>
              <p:cNvSpPr/>
              <p:nvPr/>
            </p:nvSpPr>
            <p:spPr>
              <a:xfrm>
                <a:off x="8959379" y="1748454"/>
                <a:ext cx="1594793" cy="1594793"/>
              </a:xfrm>
              <a:prstGeom prst="roundRect">
                <a:avLst>
                  <a:gd name="adj" fmla="val 4178"/>
                </a:avLst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  <a:effectLst>
                <a:outerShdw blurRad="635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ïsḷîdé"/>
              <p:cNvSpPr txBox="1"/>
              <p:nvPr/>
            </p:nvSpPr>
            <p:spPr>
              <a:xfrm>
                <a:off x="9114381" y="2676689"/>
                <a:ext cx="1284788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dirty="0"/>
                  <a:t>全函数封装</a:t>
                </a:r>
                <a:endParaRPr lang="id-ID" altLang="zh-CN" dirty="0"/>
              </a:p>
            </p:txBody>
          </p:sp>
          <p:sp>
            <p:nvSpPr>
              <p:cNvPr id="95" name="ïŝlíde"/>
              <p:cNvSpPr/>
              <p:nvPr/>
            </p:nvSpPr>
            <p:spPr>
              <a:xfrm>
                <a:off x="9477407" y="1968316"/>
                <a:ext cx="558736" cy="558736"/>
              </a:xfrm>
              <a:prstGeom prst="ellipse">
                <a:avLst/>
              </a:prstGeom>
              <a:solidFill>
                <a:schemeClr val="accent2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2000" b="1" i="1" dirty="0">
                    <a:solidFill>
                      <a:schemeClr val="bg1"/>
                    </a:solidFill>
                  </a:rPr>
                  <a:t>4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ïṧḷîdé"/>
            <p:cNvGrpSpPr/>
            <p:nvPr/>
          </p:nvGrpSpPr>
          <p:grpSpPr>
            <a:xfrm>
              <a:off x="8959379" y="3921153"/>
              <a:ext cx="1594793" cy="1594793"/>
              <a:chOff x="8959379" y="3921153"/>
              <a:chExt cx="1594793" cy="1594793"/>
            </a:xfrm>
          </p:grpSpPr>
          <p:sp>
            <p:nvSpPr>
              <p:cNvPr id="87" name="ïṣļîḓé"/>
              <p:cNvSpPr/>
              <p:nvPr/>
            </p:nvSpPr>
            <p:spPr>
              <a:xfrm>
                <a:off x="8959379" y="3921153"/>
                <a:ext cx="1594793" cy="1594793"/>
              </a:xfrm>
              <a:prstGeom prst="roundRect">
                <a:avLst>
                  <a:gd name="adj" fmla="val 4178"/>
                </a:avLst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  <a:effectLst>
                <a:outerShdw blurRad="635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ïṡľíḍe"/>
              <p:cNvSpPr txBox="1"/>
              <p:nvPr/>
            </p:nvSpPr>
            <p:spPr>
              <a:xfrm>
                <a:off x="9114381" y="4849388"/>
                <a:ext cx="1284788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id-ID" dirty="0"/>
              </a:p>
            </p:txBody>
          </p:sp>
          <p:sp>
            <p:nvSpPr>
              <p:cNvPr id="90" name="íş1íḓé"/>
              <p:cNvSpPr/>
              <p:nvPr/>
            </p:nvSpPr>
            <p:spPr>
              <a:xfrm>
                <a:off x="9477407" y="4141015"/>
                <a:ext cx="558736" cy="558736"/>
              </a:xfrm>
              <a:prstGeom prst="ellipse">
                <a:avLst/>
              </a:prstGeom>
              <a:solidFill>
                <a:schemeClr val="accent2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2000" b="1" i="1" dirty="0">
                    <a:solidFill>
                      <a:schemeClr val="bg1"/>
                    </a:solidFill>
                  </a:rPr>
                  <a:t>8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îsḻíḋe"/>
            <p:cNvGrpSpPr/>
            <p:nvPr/>
          </p:nvGrpSpPr>
          <p:grpSpPr>
            <a:xfrm>
              <a:off x="6514628" y="3921153"/>
              <a:ext cx="1594793" cy="1594793"/>
              <a:chOff x="6514628" y="3921153"/>
              <a:chExt cx="1594793" cy="1594793"/>
            </a:xfrm>
          </p:grpSpPr>
          <p:sp>
            <p:nvSpPr>
              <p:cNvPr id="82" name="ïSļîḑé"/>
              <p:cNvSpPr/>
              <p:nvPr/>
            </p:nvSpPr>
            <p:spPr>
              <a:xfrm>
                <a:off x="6514628" y="3921153"/>
                <a:ext cx="1594793" cy="1594793"/>
              </a:xfrm>
              <a:prstGeom prst="roundRect">
                <a:avLst>
                  <a:gd name="adj" fmla="val 4178"/>
                </a:avLst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  <a:effectLst>
                <a:outerShdw blurRad="635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íSľïḍé"/>
              <p:cNvSpPr txBox="1"/>
              <p:nvPr/>
            </p:nvSpPr>
            <p:spPr>
              <a:xfrm>
                <a:off x="6669630" y="4849388"/>
                <a:ext cx="1284788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dirty="0"/>
                  <a:t>云服务器</a:t>
                </a:r>
                <a:endParaRPr lang="id-ID" dirty="0"/>
              </a:p>
            </p:txBody>
          </p:sp>
          <p:sp>
            <p:nvSpPr>
              <p:cNvPr id="85" name="í$ľiḑé"/>
              <p:cNvSpPr/>
              <p:nvPr/>
            </p:nvSpPr>
            <p:spPr>
              <a:xfrm>
                <a:off x="7032656" y="4141015"/>
                <a:ext cx="558736" cy="558736"/>
              </a:xfrm>
              <a:prstGeom prst="ellipse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2000" b="1" i="1" dirty="0">
                    <a:solidFill>
                      <a:schemeClr val="bg1"/>
                    </a:solidFill>
                  </a:rPr>
                  <a:t>7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iSlïḓe"/>
            <p:cNvGrpSpPr/>
            <p:nvPr/>
          </p:nvGrpSpPr>
          <p:grpSpPr>
            <a:xfrm>
              <a:off x="4069878" y="3921153"/>
              <a:ext cx="1594793" cy="1594793"/>
              <a:chOff x="4069878" y="3921153"/>
              <a:chExt cx="1594793" cy="1594793"/>
            </a:xfrm>
          </p:grpSpPr>
          <p:sp>
            <p:nvSpPr>
              <p:cNvPr id="77" name="ïŝ1ïḋe"/>
              <p:cNvSpPr/>
              <p:nvPr/>
            </p:nvSpPr>
            <p:spPr>
              <a:xfrm>
                <a:off x="4069878" y="3921153"/>
                <a:ext cx="1594793" cy="1594793"/>
              </a:xfrm>
              <a:prstGeom prst="roundRect">
                <a:avLst>
                  <a:gd name="adj" fmla="val 4178"/>
                </a:avLst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  <a:effectLst>
                <a:outerShdw blurRad="635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ïşļíḓé"/>
              <p:cNvSpPr txBox="1"/>
              <p:nvPr/>
            </p:nvSpPr>
            <p:spPr>
              <a:xfrm>
                <a:off x="4224880" y="4849388"/>
                <a:ext cx="1284788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dirty="0"/>
                  <a:t>node.js </a:t>
                </a:r>
                <a:endParaRPr lang="en-US" altLang="zh-CN" dirty="0"/>
              </a:p>
              <a:p>
                <a:pPr algn="ctr"/>
                <a:r>
                  <a:rPr lang="en-US" altLang="zh-CN" dirty="0" err="1"/>
                  <a:t>pg</a:t>
                </a:r>
                <a:r>
                  <a:rPr lang="zh-CN" altLang="en-US" dirty="0"/>
                  <a:t>连接池</a:t>
                </a:r>
                <a:endParaRPr lang="id-ID" altLang="zh-CN" dirty="0"/>
              </a:p>
            </p:txBody>
          </p:sp>
          <p:sp>
            <p:nvSpPr>
              <p:cNvPr id="80" name="iṩḷïďè"/>
              <p:cNvSpPr/>
              <p:nvPr/>
            </p:nvSpPr>
            <p:spPr>
              <a:xfrm>
                <a:off x="4587906" y="4141015"/>
                <a:ext cx="558736" cy="558736"/>
              </a:xfrm>
              <a:prstGeom prst="ellipse">
                <a:avLst/>
              </a:prstGeom>
              <a:solidFill>
                <a:schemeClr val="accent2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2000" b="1" i="1" dirty="0">
                    <a:solidFill>
                      <a:schemeClr val="bg1"/>
                    </a:solidFill>
                  </a:rPr>
                  <a:t>6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íṩļïḑè"/>
            <p:cNvGrpSpPr/>
            <p:nvPr/>
          </p:nvGrpSpPr>
          <p:grpSpPr>
            <a:xfrm>
              <a:off x="1625128" y="3921153"/>
              <a:ext cx="1594793" cy="1594793"/>
              <a:chOff x="1625128" y="3921153"/>
              <a:chExt cx="1594793" cy="1594793"/>
            </a:xfrm>
          </p:grpSpPr>
          <p:sp>
            <p:nvSpPr>
              <p:cNvPr id="72" name="iṥ1iḑè"/>
              <p:cNvSpPr/>
              <p:nvPr/>
            </p:nvSpPr>
            <p:spPr>
              <a:xfrm>
                <a:off x="1625128" y="3921153"/>
                <a:ext cx="1594793" cy="1594793"/>
              </a:xfrm>
              <a:prstGeom prst="roundRect">
                <a:avLst>
                  <a:gd name="adj" fmla="val 4178"/>
                </a:avLst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  <a:effectLst>
                <a:outerShdw blurRad="635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iş1îḑê"/>
              <p:cNvSpPr txBox="1"/>
              <p:nvPr/>
            </p:nvSpPr>
            <p:spPr>
              <a:xfrm>
                <a:off x="1780130" y="4849388"/>
                <a:ext cx="1284788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dirty="0"/>
                  <a:t>前后端分离</a:t>
                </a:r>
                <a:endParaRPr lang="id-ID" dirty="0"/>
              </a:p>
            </p:txBody>
          </p:sp>
          <p:sp>
            <p:nvSpPr>
              <p:cNvPr id="75" name="íṣḻíďè"/>
              <p:cNvSpPr/>
              <p:nvPr/>
            </p:nvSpPr>
            <p:spPr>
              <a:xfrm>
                <a:off x="2143156" y="4141015"/>
                <a:ext cx="558736" cy="558736"/>
              </a:xfrm>
              <a:prstGeom prst="ellipse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2000" b="1" i="1" dirty="0">
                    <a:solidFill>
                      <a:schemeClr val="bg1"/>
                    </a:solidFill>
                  </a:rPr>
                  <a:t>5</a:t>
                </a:r>
                <a:endParaRPr lang="zh-CN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íSľïḍé"/>
          <p:cNvSpPr txBox="1"/>
          <p:nvPr/>
        </p:nvSpPr>
        <p:spPr>
          <a:xfrm>
            <a:off x="8636000" y="4657725"/>
            <a:ext cx="1273175" cy="55562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dirty="0"/>
              <a:t>http</a:t>
            </a:r>
            <a:r>
              <a:rPr lang="zh-CN" altLang="en-US" dirty="0"/>
              <a:t>服务器</a:t>
            </a:r>
            <a:endParaRPr lang="zh-CN" altLang="en-US" dirty="0"/>
          </a:p>
          <a:p>
            <a:pPr algn="ctr"/>
            <a:r>
              <a:rPr lang="zh-CN" altLang="en-US" dirty="0"/>
              <a:t>高并发压测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271918"/>
</p:tagLst>
</file>

<file path=ppt/tags/tag2.xml><?xml version="1.0" encoding="utf-8"?>
<p:tagLst xmlns:p="http://schemas.openxmlformats.org/presentationml/2006/main">
  <p:tag name="ISLIDE.DIAGRAM" val="25957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WPS 演示</Application>
  <PresentationFormat>宽屏</PresentationFormat>
  <Paragraphs>260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Abadi</vt:lpstr>
      <vt:lpstr>Segoe Print</vt:lpstr>
      <vt:lpstr>Open Sans</vt:lpstr>
      <vt:lpstr>思源宋体 Heavy</vt:lpstr>
      <vt:lpstr>Open Sans</vt:lpstr>
      <vt:lpstr>Consolas</vt:lpstr>
      <vt:lpstr>Impact</vt:lpstr>
      <vt:lpstr>Calibri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蔡于飛</cp:lastModifiedBy>
  <cp:revision>144</cp:revision>
  <dcterms:created xsi:type="dcterms:W3CDTF">2019-05-24T05:34:00Z</dcterms:created>
  <dcterms:modified xsi:type="dcterms:W3CDTF">2020-05-19T15:05:52Z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