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6858000" cx="12192000"/>
  <p:notesSz cx="6858000" cy="9144000"/>
  <p:embeddedFontLs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2" roundtripDataSignature="AMtx7mjceeJcC28QqadIcfB3BMUvNpQZ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OpenSans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pen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6" name="Google Shape;26;p26"/>
          <p:cNvSpPr/>
          <p:nvPr/>
        </p:nvSpPr>
        <p:spPr>
          <a:xfrm>
            <a:off x="-1" y="365126"/>
            <a:ext cx="6026727" cy="923348"/>
          </a:xfrm>
          <a:prstGeom prst="rect">
            <a:avLst/>
          </a:prstGeom>
          <a:solidFill>
            <a:srgbClr val="F4B08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26"/>
          <p:cNvSpPr txBox="1"/>
          <p:nvPr>
            <p:ph type="title"/>
          </p:nvPr>
        </p:nvSpPr>
        <p:spPr>
          <a:xfrm>
            <a:off x="0" y="365125"/>
            <a:ext cx="6026726" cy="923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2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2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3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3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6.png"/><Relationship Id="rId4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Relationship Id="rId4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9.png"/><Relationship Id="rId4" Type="http://schemas.openxmlformats.org/officeDocument/2006/relationships/image" Target="../media/image4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2.png"/><Relationship Id="rId4" Type="http://schemas.openxmlformats.org/officeDocument/2006/relationships/image" Target="../media/image2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3.png"/><Relationship Id="rId4" Type="http://schemas.openxmlformats.org/officeDocument/2006/relationships/image" Target="../media/image3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11.png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5.png"/><Relationship Id="rId4" Type="http://schemas.openxmlformats.org/officeDocument/2006/relationships/image" Target="../media/image7.png"/><Relationship Id="rId5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90" name="Google Shape;90;p1"/>
          <p:cNvSpPr/>
          <p:nvPr/>
        </p:nvSpPr>
        <p:spPr>
          <a:xfrm>
            <a:off x="1365250" y="1727200"/>
            <a:ext cx="9461500" cy="3530600"/>
          </a:xfrm>
          <a:prstGeom prst="rect">
            <a:avLst/>
          </a:prstGeom>
          <a:solidFill>
            <a:srgbClr val="F4B08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>
            <p:ph type="ctrTitle"/>
          </p:nvPr>
        </p:nvSpPr>
        <p:spPr>
          <a:xfrm>
            <a:off x="1523999" y="1353931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zh-TW" sz="5400">
                <a:latin typeface="Calibri"/>
                <a:ea typeface="Calibri"/>
                <a:cs typeface="Calibri"/>
                <a:sym typeface="Calibri"/>
              </a:rPr>
              <a:t>Term Project Report</a:t>
            </a:r>
            <a:endParaRPr b="1" sz="5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93" name="Google Shape;93;p1"/>
          <p:cNvSpPr txBox="1"/>
          <p:nvPr/>
        </p:nvSpPr>
        <p:spPr>
          <a:xfrm>
            <a:off x="3486397" y="3970626"/>
            <a:ext cx="5219205" cy="9185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20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Group15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18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林邑洋、李昕融、傅珩洵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"/>
          <p:cNvSpPr/>
          <p:nvPr/>
        </p:nvSpPr>
        <p:spPr>
          <a:xfrm>
            <a:off x="0" y="367553"/>
            <a:ext cx="9341224" cy="923365"/>
          </a:xfrm>
          <a:prstGeom prst="rect">
            <a:avLst/>
          </a:prstGeom>
          <a:solidFill>
            <a:srgbClr val="F4B08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0"/>
          <p:cNvSpPr txBox="1"/>
          <p:nvPr>
            <p:ph type="title"/>
          </p:nvPr>
        </p:nvSpPr>
        <p:spPr>
          <a:xfrm>
            <a:off x="102999" y="379802"/>
            <a:ext cx="10363200" cy="923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None/>
            </a:pPr>
            <a:r>
              <a:rPr lang="zh-TW" sz="2800">
                <a:latin typeface="Microsoft JhengHei"/>
                <a:ea typeface="Microsoft JhengHei"/>
                <a:cs typeface="Microsoft JhengHei"/>
                <a:sym typeface="Microsoft JhengHei"/>
              </a:rPr>
              <a:t>關鍵Log(發現Bug)-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Day2_2023/10/21 (Testcase-UpdatePasswordFailed  執行失敗)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09" name="Google Shape;20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10" name="Google Shape;21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3754" y="1610242"/>
            <a:ext cx="9224492" cy="486795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1" name="Google Shape;211;p10"/>
          <p:cNvSpPr/>
          <p:nvPr/>
        </p:nvSpPr>
        <p:spPr>
          <a:xfrm>
            <a:off x="3603812" y="3285564"/>
            <a:ext cx="6992470" cy="497541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11"/>
          <p:cNvPicPr preferRelativeResize="0"/>
          <p:nvPr/>
        </p:nvPicPr>
        <p:blipFill rotWithShape="1">
          <a:blip r:embed="rId3">
            <a:alphaModFix/>
          </a:blip>
          <a:srcRect b="0" l="0" r="0" t="1237"/>
          <a:stretch/>
        </p:blipFill>
        <p:spPr>
          <a:xfrm>
            <a:off x="586262" y="1495788"/>
            <a:ext cx="11019475" cy="498241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7" name="Google Shape;217;p11"/>
          <p:cNvSpPr/>
          <p:nvPr/>
        </p:nvSpPr>
        <p:spPr>
          <a:xfrm>
            <a:off x="0" y="367553"/>
            <a:ext cx="9341224" cy="923365"/>
          </a:xfrm>
          <a:prstGeom prst="rect">
            <a:avLst/>
          </a:prstGeom>
          <a:solidFill>
            <a:srgbClr val="F4B08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1"/>
          <p:cNvSpPr txBox="1"/>
          <p:nvPr>
            <p:ph type="title"/>
          </p:nvPr>
        </p:nvSpPr>
        <p:spPr>
          <a:xfrm>
            <a:off x="102999" y="379802"/>
            <a:ext cx="10363200" cy="923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None/>
            </a:pPr>
            <a:r>
              <a:rPr lang="zh-TW" sz="2800">
                <a:latin typeface="Microsoft JhengHei"/>
                <a:ea typeface="Microsoft JhengHei"/>
                <a:cs typeface="Microsoft JhengHei"/>
                <a:sym typeface="Microsoft JhengHei"/>
              </a:rPr>
              <a:t>關鍵Log(發現Bug)-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Day3_2023/10/22 (Testcase-RegisterCorrectInput  執行失敗)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19" name="Google Shape;21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20" name="Google Shape;220;p11"/>
          <p:cNvSpPr/>
          <p:nvPr/>
        </p:nvSpPr>
        <p:spPr>
          <a:xfrm>
            <a:off x="3110753" y="4235823"/>
            <a:ext cx="8494984" cy="497541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3883" y="1651102"/>
            <a:ext cx="11011854" cy="454191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6" name="Google Shape;226;p12"/>
          <p:cNvSpPr/>
          <p:nvPr/>
        </p:nvSpPr>
        <p:spPr>
          <a:xfrm>
            <a:off x="0" y="367553"/>
            <a:ext cx="9341224" cy="923365"/>
          </a:xfrm>
          <a:prstGeom prst="rect">
            <a:avLst/>
          </a:prstGeom>
          <a:solidFill>
            <a:srgbClr val="F4B08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2"/>
          <p:cNvSpPr txBox="1"/>
          <p:nvPr>
            <p:ph type="title"/>
          </p:nvPr>
        </p:nvSpPr>
        <p:spPr>
          <a:xfrm>
            <a:off x="102999" y="379802"/>
            <a:ext cx="10363200" cy="923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None/>
            </a:pPr>
            <a:r>
              <a:rPr lang="zh-TW" sz="2800">
                <a:latin typeface="Microsoft JhengHei"/>
                <a:ea typeface="Microsoft JhengHei"/>
                <a:cs typeface="Microsoft JhengHei"/>
                <a:sym typeface="Microsoft JhengHei"/>
              </a:rPr>
              <a:t>關鍵Log(發現Bug)-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Day4_2023/10/23 (Testcase-ShowNoLikeHint  執行失敗)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28" name="Google Shape;22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29" name="Google Shape;229;p12"/>
          <p:cNvSpPr/>
          <p:nvPr/>
        </p:nvSpPr>
        <p:spPr>
          <a:xfrm>
            <a:off x="2858816" y="4002741"/>
            <a:ext cx="8494984" cy="497541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1004" y="1656257"/>
            <a:ext cx="11209991" cy="454953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5" name="Google Shape;235;p13"/>
          <p:cNvSpPr/>
          <p:nvPr/>
        </p:nvSpPr>
        <p:spPr>
          <a:xfrm>
            <a:off x="0" y="367553"/>
            <a:ext cx="9341224" cy="923365"/>
          </a:xfrm>
          <a:prstGeom prst="rect">
            <a:avLst/>
          </a:prstGeom>
          <a:solidFill>
            <a:srgbClr val="F4B08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3"/>
          <p:cNvSpPr txBox="1"/>
          <p:nvPr>
            <p:ph type="title"/>
          </p:nvPr>
        </p:nvSpPr>
        <p:spPr>
          <a:xfrm>
            <a:off x="102999" y="379802"/>
            <a:ext cx="10363200" cy="923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None/>
            </a:pPr>
            <a:r>
              <a:rPr lang="zh-TW" sz="2800">
                <a:latin typeface="Microsoft JhengHei"/>
                <a:ea typeface="Microsoft JhengHei"/>
                <a:cs typeface="Microsoft JhengHei"/>
                <a:sym typeface="Microsoft JhengHei"/>
              </a:rPr>
              <a:t>關鍵Log(發現Bug)-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Day5_2023/10/24 (Testcase-ContactOfficial  執行失敗)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37" name="Google Shape;23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38" name="Google Shape;238;p13"/>
          <p:cNvSpPr/>
          <p:nvPr/>
        </p:nvSpPr>
        <p:spPr>
          <a:xfrm>
            <a:off x="2858816" y="3935506"/>
            <a:ext cx="8494984" cy="497541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6383" y="1662328"/>
            <a:ext cx="7395578" cy="481587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4" name="Google Shape;244;p14"/>
          <p:cNvSpPr/>
          <p:nvPr/>
        </p:nvSpPr>
        <p:spPr>
          <a:xfrm>
            <a:off x="0" y="367553"/>
            <a:ext cx="9341224" cy="923365"/>
          </a:xfrm>
          <a:prstGeom prst="rect">
            <a:avLst/>
          </a:prstGeom>
          <a:solidFill>
            <a:srgbClr val="F4B08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4"/>
          <p:cNvSpPr txBox="1"/>
          <p:nvPr>
            <p:ph type="title"/>
          </p:nvPr>
        </p:nvSpPr>
        <p:spPr>
          <a:xfrm>
            <a:off x="102999" y="379802"/>
            <a:ext cx="10363200" cy="923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None/>
            </a:pPr>
            <a:r>
              <a:rPr lang="zh-TW" sz="2800">
                <a:latin typeface="Microsoft JhengHei"/>
                <a:ea typeface="Microsoft JhengHei"/>
                <a:cs typeface="Microsoft JhengHei"/>
                <a:sym typeface="Microsoft JhengHei"/>
              </a:rPr>
              <a:t>關鍵Log(第一次全部成功)-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Day6_2023/10/25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6" name="Google Shape;24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47" name="Google Shape;247;p14"/>
          <p:cNvSpPr/>
          <p:nvPr/>
        </p:nvSpPr>
        <p:spPr>
          <a:xfrm>
            <a:off x="4751294" y="6069106"/>
            <a:ext cx="1282878" cy="170329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5"/>
          <p:cNvSpPr txBox="1"/>
          <p:nvPr>
            <p:ph type="title"/>
          </p:nvPr>
        </p:nvSpPr>
        <p:spPr>
          <a:xfrm>
            <a:off x="0" y="365125"/>
            <a:ext cx="6026726" cy="923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zh-TW"/>
              <a:t>Bugs and Issue Tracking</a:t>
            </a:r>
            <a:endParaRPr/>
          </a:p>
        </p:txBody>
      </p:sp>
      <p:sp>
        <p:nvSpPr>
          <p:cNvPr id="253" name="Google Shape;25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54" name="Google Shape;25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8672" y="1899152"/>
            <a:ext cx="9636107" cy="3059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6"/>
          <p:cNvSpPr txBox="1"/>
          <p:nvPr>
            <p:ph type="title"/>
          </p:nvPr>
        </p:nvSpPr>
        <p:spPr>
          <a:xfrm>
            <a:off x="0" y="365125"/>
            <a:ext cx="6026726" cy="923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zh-TW"/>
              <a:t>Bugs and Issue Tracking</a:t>
            </a:r>
            <a:endParaRPr/>
          </a:p>
        </p:txBody>
      </p:sp>
      <p:sp>
        <p:nvSpPr>
          <p:cNvPr id="260" name="Google Shape;26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61" name="Google Shape;26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7484" y="1426268"/>
            <a:ext cx="6759526" cy="365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91043" y="2083617"/>
            <a:ext cx="6409913" cy="4157628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16"/>
          <p:cNvSpPr/>
          <p:nvPr/>
        </p:nvSpPr>
        <p:spPr>
          <a:xfrm>
            <a:off x="3146611" y="5083870"/>
            <a:ext cx="394447" cy="931447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16"/>
          <p:cNvSpPr txBox="1"/>
          <p:nvPr/>
        </p:nvSpPr>
        <p:spPr>
          <a:xfrm>
            <a:off x="923364" y="5247066"/>
            <a:ext cx="23083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一樣的密碼卻會跳錯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31459" y="2477204"/>
            <a:ext cx="7604463" cy="3879146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17"/>
          <p:cNvSpPr txBox="1"/>
          <p:nvPr>
            <p:ph type="title"/>
          </p:nvPr>
        </p:nvSpPr>
        <p:spPr>
          <a:xfrm>
            <a:off x="0" y="365125"/>
            <a:ext cx="6026726" cy="923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zh-TW"/>
              <a:t>Bugs and Issue Tracking</a:t>
            </a:r>
            <a:endParaRPr/>
          </a:p>
        </p:txBody>
      </p:sp>
      <p:sp>
        <p:nvSpPr>
          <p:cNvPr id="271" name="Google Shape;271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72" name="Google Shape;272;p17"/>
          <p:cNvSpPr/>
          <p:nvPr/>
        </p:nvSpPr>
        <p:spPr>
          <a:xfrm>
            <a:off x="6598023" y="2339788"/>
            <a:ext cx="3854824" cy="1317812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17"/>
          <p:cNvSpPr txBox="1"/>
          <p:nvPr/>
        </p:nvSpPr>
        <p:spPr>
          <a:xfrm>
            <a:off x="9475693" y="1966686"/>
            <a:ext cx="23083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應跳出卻沒跳出</a:t>
            </a:r>
            <a:endParaRPr/>
          </a:p>
        </p:txBody>
      </p:sp>
      <p:pic>
        <p:nvPicPr>
          <p:cNvPr id="274" name="Google Shape;27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5895" y="1396907"/>
            <a:ext cx="8199831" cy="7544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606" y="2443125"/>
            <a:ext cx="10388030" cy="3771844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18"/>
          <p:cNvSpPr txBox="1"/>
          <p:nvPr>
            <p:ph type="title"/>
          </p:nvPr>
        </p:nvSpPr>
        <p:spPr>
          <a:xfrm>
            <a:off x="0" y="365125"/>
            <a:ext cx="6026726" cy="923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zh-TW"/>
              <a:t>Bugs and Issue Tracking</a:t>
            </a:r>
            <a:endParaRPr/>
          </a:p>
        </p:txBody>
      </p:sp>
      <p:sp>
        <p:nvSpPr>
          <p:cNvPr id="281" name="Google Shape;281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82" name="Google Shape;282;p18"/>
          <p:cNvSpPr/>
          <p:nvPr/>
        </p:nvSpPr>
        <p:spPr>
          <a:xfrm>
            <a:off x="3146611" y="3361766"/>
            <a:ext cx="7924801" cy="2474258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8"/>
          <p:cNvSpPr txBox="1"/>
          <p:nvPr/>
        </p:nvSpPr>
        <p:spPr>
          <a:xfrm>
            <a:off x="2339788" y="5916328"/>
            <a:ext cx="23083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應出現卻沒出現</a:t>
            </a:r>
            <a:endParaRPr/>
          </a:p>
        </p:txBody>
      </p:sp>
      <p:pic>
        <p:nvPicPr>
          <p:cNvPr id="284" name="Google Shape;28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701" y="1438553"/>
            <a:ext cx="8298899" cy="4191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9267" y="2512557"/>
            <a:ext cx="10434917" cy="3403771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19"/>
          <p:cNvSpPr txBox="1"/>
          <p:nvPr>
            <p:ph type="title"/>
          </p:nvPr>
        </p:nvSpPr>
        <p:spPr>
          <a:xfrm>
            <a:off x="0" y="365125"/>
            <a:ext cx="6026726" cy="923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zh-TW"/>
              <a:t>Bugs and Issue Tracking</a:t>
            </a:r>
            <a:endParaRPr/>
          </a:p>
        </p:txBody>
      </p:sp>
      <p:sp>
        <p:nvSpPr>
          <p:cNvPr id="291" name="Google Shape;291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92" name="Google Shape;292;p19"/>
          <p:cNvSpPr/>
          <p:nvPr/>
        </p:nvSpPr>
        <p:spPr>
          <a:xfrm>
            <a:off x="3146612" y="3361766"/>
            <a:ext cx="6445624" cy="690281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19"/>
          <p:cNvSpPr txBox="1"/>
          <p:nvPr/>
        </p:nvSpPr>
        <p:spPr>
          <a:xfrm>
            <a:off x="4061087" y="4087392"/>
            <a:ext cx="23083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應出現卻沒出現</a:t>
            </a:r>
            <a:endParaRPr/>
          </a:p>
        </p:txBody>
      </p:sp>
      <p:pic>
        <p:nvPicPr>
          <p:cNvPr id="294" name="Google Shape;294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7316" y="1451670"/>
            <a:ext cx="6988146" cy="358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>
            <p:ph type="title"/>
          </p:nvPr>
        </p:nvSpPr>
        <p:spPr>
          <a:xfrm>
            <a:off x="0" y="365125"/>
            <a:ext cx="6026726" cy="923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zh-TW">
                <a:latin typeface="Calibri"/>
                <a:ea typeface="Calibri"/>
                <a:cs typeface="Calibri"/>
                <a:sym typeface="Calibri"/>
              </a:rPr>
              <a:t>SUT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5568469" y="2440017"/>
            <a:ext cx="6285578" cy="311971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52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zh-TW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YOFU</a:t>
            </a:r>
            <a:endParaRPr/>
          </a:p>
          <a:p>
            <a:pPr indent="0" lvl="0" marL="152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JhengHei"/>
              <a:buChar char="●"/>
            </a:pPr>
            <a:r>
              <a:rPr b="0" i="0" lang="zh-TW" sz="16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此系統目的為介紹、推銷資生堂產品且可供使用者了解其膚質狀況並推薦</a:t>
            </a:r>
            <a:endParaRPr/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JhengHei"/>
              <a:buChar char="●"/>
            </a:pPr>
            <a:r>
              <a:rPr b="0" i="0" lang="zh-TW" sz="16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對應膚質產品，主要功能如下 :</a:t>
            </a:r>
            <a:endParaRPr/>
          </a:p>
          <a:p>
            <a:pPr indent="0" lvl="0" marL="152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zh-TW" sz="16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1. 在首頁與聊天機器人聊天；請求其推薦產品</a:t>
            </a:r>
            <a:endParaRPr/>
          </a:p>
          <a:p>
            <a:pPr indent="0" lvl="0" marL="152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zh-TW" sz="16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2. 至膚質分頁照相或上傳照片取得膚況結果</a:t>
            </a:r>
            <a:endParaRPr/>
          </a:p>
          <a:p>
            <a:pPr indent="0" lvl="0" marL="152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zh-TW" sz="16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3. 瀏覽資生堂商品</a:t>
            </a:r>
            <a:endParaRPr/>
          </a:p>
          <a:p>
            <a:pPr indent="0" lvl="0" marL="152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zh-TW" sz="16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4. 對商品按讚並記錄在會員中心供使用者查看</a:t>
            </a:r>
            <a:endParaRPr/>
          </a:p>
          <a:p>
            <a:pPr indent="0" lvl="0" marL="152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zh-TW" sz="16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5. 在會員中心新增、刪除、修改使用者資訊</a:t>
            </a:r>
            <a:endParaRPr/>
          </a:p>
          <a:p>
            <a:pPr indent="0" lvl="0" marL="152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zh-TW" sz="16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6. 透過smtp寄送通知郵件給會員</a:t>
            </a:r>
            <a:endParaRPr/>
          </a:p>
        </p:txBody>
      </p:sp>
      <p:sp>
        <p:nvSpPr>
          <p:cNvPr id="100" name="Google Shape;10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01" name="Google Shape;10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2085" y="1643402"/>
            <a:ext cx="4560425" cy="4712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1679" y="2267061"/>
            <a:ext cx="8091168" cy="4158246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20"/>
          <p:cNvSpPr txBox="1"/>
          <p:nvPr>
            <p:ph type="title"/>
          </p:nvPr>
        </p:nvSpPr>
        <p:spPr>
          <a:xfrm>
            <a:off x="0" y="365125"/>
            <a:ext cx="6026726" cy="923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zh-TW"/>
              <a:t>Bugs and Issue Tracking</a:t>
            </a:r>
            <a:endParaRPr/>
          </a:p>
        </p:txBody>
      </p:sp>
      <p:sp>
        <p:nvSpPr>
          <p:cNvPr id="301" name="Google Shape;301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02" name="Google Shape;302;p20"/>
          <p:cNvSpPr/>
          <p:nvPr/>
        </p:nvSpPr>
        <p:spPr>
          <a:xfrm>
            <a:off x="4849905" y="2151352"/>
            <a:ext cx="3294605" cy="1066977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20"/>
          <p:cNvSpPr txBox="1"/>
          <p:nvPr/>
        </p:nvSpPr>
        <p:spPr>
          <a:xfrm>
            <a:off x="7673863" y="1837085"/>
            <a:ext cx="23083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應跳出卻沒跳出</a:t>
            </a:r>
            <a:endParaRPr/>
          </a:p>
        </p:txBody>
      </p:sp>
      <p:pic>
        <p:nvPicPr>
          <p:cNvPr id="304" name="Google Shape;30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4183" y="1425890"/>
            <a:ext cx="6850974" cy="35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1"/>
          <p:cNvSpPr txBox="1"/>
          <p:nvPr>
            <p:ph type="title"/>
          </p:nvPr>
        </p:nvSpPr>
        <p:spPr>
          <a:xfrm>
            <a:off x="0" y="365125"/>
            <a:ext cx="6026726" cy="923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zh-TW"/>
              <a:t>Bugs and Issue Tracking</a:t>
            </a:r>
            <a:endParaRPr/>
          </a:p>
        </p:txBody>
      </p:sp>
      <p:sp>
        <p:nvSpPr>
          <p:cNvPr id="310" name="Google Shape;31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311" name="Google Shape;31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7356" y="1531330"/>
            <a:ext cx="7837287" cy="5125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2"/>
          <p:cNvSpPr txBox="1"/>
          <p:nvPr>
            <p:ph type="title"/>
          </p:nvPr>
        </p:nvSpPr>
        <p:spPr>
          <a:xfrm>
            <a:off x="0" y="365125"/>
            <a:ext cx="6026726" cy="923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zh-TW"/>
              <a:t>Repository(Git) logs – Commits</a:t>
            </a:r>
            <a:endParaRPr/>
          </a:p>
        </p:txBody>
      </p:sp>
      <p:sp>
        <p:nvSpPr>
          <p:cNvPr id="317" name="Google Shape;31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318" name="Google Shape;31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5419" y="1427326"/>
            <a:ext cx="7882613" cy="5246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3"/>
          <p:cNvSpPr txBox="1"/>
          <p:nvPr>
            <p:ph type="title"/>
          </p:nvPr>
        </p:nvSpPr>
        <p:spPr>
          <a:xfrm>
            <a:off x="0" y="365125"/>
            <a:ext cx="6026726" cy="923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zh-TW"/>
              <a:t>Repository (Git) logs-Graph(GitLens)</a:t>
            </a:r>
            <a:endParaRPr/>
          </a:p>
        </p:txBody>
      </p:sp>
      <p:sp>
        <p:nvSpPr>
          <p:cNvPr id="324" name="Google Shape;324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325" name="Google Shape;32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1398" y="1947519"/>
            <a:ext cx="8430802" cy="3667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>
            <p:ph type="title"/>
          </p:nvPr>
        </p:nvSpPr>
        <p:spPr>
          <a:xfrm>
            <a:off x="0" y="365125"/>
            <a:ext cx="6026726" cy="923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zh-TW"/>
              <a:t>Regression Test Architecture</a:t>
            </a:r>
            <a:endParaRPr/>
          </a:p>
        </p:txBody>
      </p:sp>
      <p:grpSp>
        <p:nvGrpSpPr>
          <p:cNvPr id="107" name="Google Shape;107;p3"/>
          <p:cNvGrpSpPr/>
          <p:nvPr/>
        </p:nvGrpSpPr>
        <p:grpSpPr>
          <a:xfrm>
            <a:off x="1946912" y="2230339"/>
            <a:ext cx="6487747" cy="3208709"/>
            <a:chOff x="1448149" y="1246666"/>
            <a:chExt cx="6487747" cy="3208709"/>
          </a:xfrm>
        </p:grpSpPr>
        <p:grpSp>
          <p:nvGrpSpPr>
            <p:cNvPr id="108" name="Google Shape;108;p3"/>
            <p:cNvGrpSpPr/>
            <p:nvPr/>
          </p:nvGrpSpPr>
          <p:grpSpPr>
            <a:xfrm>
              <a:off x="6936596" y="2008696"/>
              <a:ext cx="999300" cy="1045198"/>
              <a:chOff x="7967103" y="2415041"/>
              <a:chExt cx="355863" cy="361911"/>
            </a:xfrm>
          </p:grpSpPr>
          <p:sp>
            <p:nvSpPr>
              <p:cNvPr id="109" name="Google Shape;109;p3"/>
              <p:cNvSpPr/>
              <p:nvPr/>
            </p:nvSpPr>
            <p:spPr>
              <a:xfrm>
                <a:off x="7967103" y="2584427"/>
                <a:ext cx="111810" cy="192525"/>
              </a:xfrm>
              <a:custGeom>
                <a:rect b="b" l="l" r="r" t="t"/>
                <a:pathLst>
                  <a:path extrusionOk="0" h="6049" w="3513">
                    <a:moveTo>
                      <a:pt x="1738" y="346"/>
                    </a:moveTo>
                    <a:cubicBezTo>
                      <a:pt x="2036" y="346"/>
                      <a:pt x="2298" y="560"/>
                      <a:pt x="2298" y="810"/>
                    </a:cubicBezTo>
                    <a:lnTo>
                      <a:pt x="2298" y="846"/>
                    </a:lnTo>
                    <a:cubicBezTo>
                      <a:pt x="2131" y="762"/>
                      <a:pt x="1941" y="739"/>
                      <a:pt x="1738" y="739"/>
                    </a:cubicBezTo>
                    <a:cubicBezTo>
                      <a:pt x="1548" y="739"/>
                      <a:pt x="1369" y="786"/>
                      <a:pt x="1191" y="846"/>
                    </a:cubicBezTo>
                    <a:lnTo>
                      <a:pt x="1191" y="810"/>
                    </a:lnTo>
                    <a:cubicBezTo>
                      <a:pt x="1203" y="560"/>
                      <a:pt x="1441" y="346"/>
                      <a:pt x="1738" y="346"/>
                    </a:cubicBezTo>
                    <a:close/>
                    <a:moveTo>
                      <a:pt x="1738" y="1048"/>
                    </a:moveTo>
                    <a:cubicBezTo>
                      <a:pt x="2334" y="1048"/>
                      <a:pt x="2834" y="1536"/>
                      <a:pt x="2834" y="2132"/>
                    </a:cubicBezTo>
                    <a:cubicBezTo>
                      <a:pt x="2834" y="2251"/>
                      <a:pt x="2810" y="2358"/>
                      <a:pt x="2762" y="2477"/>
                    </a:cubicBezTo>
                    <a:cubicBezTo>
                      <a:pt x="2286" y="2001"/>
                      <a:pt x="1453" y="1810"/>
                      <a:pt x="1429" y="1798"/>
                    </a:cubicBezTo>
                    <a:cubicBezTo>
                      <a:pt x="1415" y="1791"/>
                      <a:pt x="1400" y="1788"/>
                      <a:pt x="1385" y="1788"/>
                    </a:cubicBezTo>
                    <a:cubicBezTo>
                      <a:pt x="1347" y="1788"/>
                      <a:pt x="1308" y="1805"/>
                      <a:pt x="1274" y="1822"/>
                    </a:cubicBezTo>
                    <a:cubicBezTo>
                      <a:pt x="1238" y="1858"/>
                      <a:pt x="1215" y="1893"/>
                      <a:pt x="1215" y="1953"/>
                    </a:cubicBezTo>
                    <a:cubicBezTo>
                      <a:pt x="1215" y="1977"/>
                      <a:pt x="1203" y="2072"/>
                      <a:pt x="1084" y="2191"/>
                    </a:cubicBezTo>
                    <a:cubicBezTo>
                      <a:pt x="1024" y="2251"/>
                      <a:pt x="1024" y="2358"/>
                      <a:pt x="1084" y="2429"/>
                    </a:cubicBezTo>
                    <a:cubicBezTo>
                      <a:pt x="1111" y="2467"/>
                      <a:pt x="1148" y="2483"/>
                      <a:pt x="1188" y="2483"/>
                    </a:cubicBezTo>
                    <a:cubicBezTo>
                      <a:pt x="1234" y="2483"/>
                      <a:pt x="1283" y="2461"/>
                      <a:pt x="1322" y="2429"/>
                    </a:cubicBezTo>
                    <a:cubicBezTo>
                      <a:pt x="1417" y="2346"/>
                      <a:pt x="1477" y="2239"/>
                      <a:pt x="1500" y="2167"/>
                    </a:cubicBezTo>
                    <a:cubicBezTo>
                      <a:pt x="1786" y="2251"/>
                      <a:pt x="2370" y="2465"/>
                      <a:pt x="2631" y="2834"/>
                    </a:cubicBezTo>
                    <a:cubicBezTo>
                      <a:pt x="2560" y="3263"/>
                      <a:pt x="2191" y="3584"/>
                      <a:pt x="1738" y="3584"/>
                    </a:cubicBezTo>
                    <a:cubicBezTo>
                      <a:pt x="1286" y="3584"/>
                      <a:pt x="893" y="3239"/>
                      <a:pt x="846" y="2774"/>
                    </a:cubicBezTo>
                    <a:cubicBezTo>
                      <a:pt x="846" y="2751"/>
                      <a:pt x="834" y="2727"/>
                      <a:pt x="822" y="2703"/>
                    </a:cubicBezTo>
                    <a:cubicBezTo>
                      <a:pt x="715" y="2536"/>
                      <a:pt x="655" y="2334"/>
                      <a:pt x="655" y="2132"/>
                    </a:cubicBezTo>
                    <a:cubicBezTo>
                      <a:pt x="655" y="1536"/>
                      <a:pt x="1143" y="1048"/>
                      <a:pt x="1738" y="1048"/>
                    </a:cubicBezTo>
                    <a:close/>
                    <a:moveTo>
                      <a:pt x="2131" y="3858"/>
                    </a:moveTo>
                    <a:lnTo>
                      <a:pt x="2131" y="4037"/>
                    </a:lnTo>
                    <a:cubicBezTo>
                      <a:pt x="2131" y="4096"/>
                      <a:pt x="2143" y="4156"/>
                      <a:pt x="2167" y="4203"/>
                    </a:cubicBezTo>
                    <a:lnTo>
                      <a:pt x="1738" y="4596"/>
                    </a:lnTo>
                    <a:lnTo>
                      <a:pt x="1346" y="4203"/>
                    </a:lnTo>
                    <a:cubicBezTo>
                      <a:pt x="1369" y="4156"/>
                      <a:pt x="1381" y="4096"/>
                      <a:pt x="1381" y="4037"/>
                    </a:cubicBezTo>
                    <a:lnTo>
                      <a:pt x="1381" y="3858"/>
                    </a:lnTo>
                    <a:cubicBezTo>
                      <a:pt x="1500" y="3894"/>
                      <a:pt x="1619" y="3917"/>
                      <a:pt x="1750" y="3917"/>
                    </a:cubicBezTo>
                    <a:cubicBezTo>
                      <a:pt x="1893" y="3917"/>
                      <a:pt x="2012" y="3906"/>
                      <a:pt x="2131" y="3858"/>
                    </a:cubicBezTo>
                    <a:close/>
                    <a:moveTo>
                      <a:pt x="1762" y="0"/>
                    </a:moveTo>
                    <a:cubicBezTo>
                      <a:pt x="1286" y="0"/>
                      <a:pt x="881" y="358"/>
                      <a:pt x="881" y="798"/>
                    </a:cubicBezTo>
                    <a:cubicBezTo>
                      <a:pt x="881" y="869"/>
                      <a:pt x="893" y="929"/>
                      <a:pt x="905" y="1000"/>
                    </a:cubicBezTo>
                    <a:cubicBezTo>
                      <a:pt x="572" y="1250"/>
                      <a:pt x="345" y="1667"/>
                      <a:pt x="345" y="2132"/>
                    </a:cubicBezTo>
                    <a:cubicBezTo>
                      <a:pt x="345" y="2382"/>
                      <a:pt x="405" y="2632"/>
                      <a:pt x="536" y="2834"/>
                    </a:cubicBezTo>
                    <a:cubicBezTo>
                      <a:pt x="584" y="3191"/>
                      <a:pt x="774" y="3489"/>
                      <a:pt x="1060" y="3679"/>
                    </a:cubicBezTo>
                    <a:lnTo>
                      <a:pt x="1060" y="4025"/>
                    </a:lnTo>
                    <a:lnTo>
                      <a:pt x="1060" y="4037"/>
                    </a:lnTo>
                    <a:lnTo>
                      <a:pt x="393" y="4382"/>
                    </a:lnTo>
                    <a:cubicBezTo>
                      <a:pt x="155" y="4501"/>
                      <a:pt x="0" y="4739"/>
                      <a:pt x="0" y="5013"/>
                    </a:cubicBezTo>
                    <a:lnTo>
                      <a:pt x="0" y="5882"/>
                    </a:lnTo>
                    <a:cubicBezTo>
                      <a:pt x="0" y="5977"/>
                      <a:pt x="72" y="6049"/>
                      <a:pt x="167" y="6049"/>
                    </a:cubicBezTo>
                    <a:cubicBezTo>
                      <a:pt x="250" y="6049"/>
                      <a:pt x="334" y="5977"/>
                      <a:pt x="334" y="5882"/>
                    </a:cubicBezTo>
                    <a:lnTo>
                      <a:pt x="334" y="5013"/>
                    </a:lnTo>
                    <a:cubicBezTo>
                      <a:pt x="334" y="4870"/>
                      <a:pt x="405" y="4739"/>
                      <a:pt x="536" y="4679"/>
                    </a:cubicBezTo>
                    <a:lnTo>
                      <a:pt x="1084" y="4394"/>
                    </a:lnTo>
                    <a:lnTo>
                      <a:pt x="1596" y="4894"/>
                    </a:lnTo>
                    <a:lnTo>
                      <a:pt x="1596" y="5882"/>
                    </a:lnTo>
                    <a:cubicBezTo>
                      <a:pt x="1596" y="5977"/>
                      <a:pt x="1667" y="6049"/>
                      <a:pt x="1762" y="6049"/>
                    </a:cubicBezTo>
                    <a:cubicBezTo>
                      <a:pt x="1846" y="6049"/>
                      <a:pt x="1917" y="5977"/>
                      <a:pt x="1917" y="5882"/>
                    </a:cubicBezTo>
                    <a:lnTo>
                      <a:pt x="1917" y="4894"/>
                    </a:lnTo>
                    <a:lnTo>
                      <a:pt x="2429" y="4394"/>
                    </a:lnTo>
                    <a:lnTo>
                      <a:pt x="2977" y="4679"/>
                    </a:lnTo>
                    <a:cubicBezTo>
                      <a:pt x="3096" y="4739"/>
                      <a:pt x="3191" y="4870"/>
                      <a:pt x="3191" y="5013"/>
                    </a:cubicBezTo>
                    <a:lnTo>
                      <a:pt x="3191" y="5882"/>
                    </a:lnTo>
                    <a:cubicBezTo>
                      <a:pt x="3191" y="5977"/>
                      <a:pt x="3262" y="6049"/>
                      <a:pt x="3346" y="6049"/>
                    </a:cubicBezTo>
                    <a:cubicBezTo>
                      <a:pt x="3441" y="6049"/>
                      <a:pt x="3513" y="5977"/>
                      <a:pt x="3513" y="5882"/>
                    </a:cubicBezTo>
                    <a:lnTo>
                      <a:pt x="3513" y="5013"/>
                    </a:lnTo>
                    <a:cubicBezTo>
                      <a:pt x="3513" y="4739"/>
                      <a:pt x="3370" y="4501"/>
                      <a:pt x="3132" y="4382"/>
                    </a:cubicBezTo>
                    <a:lnTo>
                      <a:pt x="2453" y="4037"/>
                    </a:lnTo>
                    <a:lnTo>
                      <a:pt x="2453" y="4025"/>
                    </a:lnTo>
                    <a:lnTo>
                      <a:pt x="2453" y="3679"/>
                    </a:lnTo>
                    <a:cubicBezTo>
                      <a:pt x="2739" y="3489"/>
                      <a:pt x="2929" y="3191"/>
                      <a:pt x="2977" y="2834"/>
                    </a:cubicBezTo>
                    <a:cubicBezTo>
                      <a:pt x="3096" y="2632"/>
                      <a:pt x="3167" y="2370"/>
                      <a:pt x="3167" y="2132"/>
                    </a:cubicBezTo>
                    <a:cubicBezTo>
                      <a:pt x="3167" y="1667"/>
                      <a:pt x="2953" y="1262"/>
                      <a:pt x="2608" y="1000"/>
                    </a:cubicBezTo>
                    <a:cubicBezTo>
                      <a:pt x="2620" y="941"/>
                      <a:pt x="2631" y="869"/>
                      <a:pt x="2631" y="798"/>
                    </a:cubicBezTo>
                    <a:cubicBezTo>
                      <a:pt x="2631" y="369"/>
                      <a:pt x="2239" y="0"/>
                      <a:pt x="1762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3"/>
              <p:cNvSpPr/>
              <p:nvPr/>
            </p:nvSpPr>
            <p:spPr>
              <a:xfrm>
                <a:off x="7989446" y="2750789"/>
                <a:ext cx="10280" cy="26162"/>
              </a:xfrm>
              <a:custGeom>
                <a:rect b="b" l="l" r="r" t="t"/>
                <a:pathLst>
                  <a:path extrusionOk="0" h="822" w="323">
                    <a:moveTo>
                      <a:pt x="167" y="0"/>
                    </a:moveTo>
                    <a:cubicBezTo>
                      <a:pt x="72" y="0"/>
                      <a:pt x="1" y="83"/>
                      <a:pt x="1" y="167"/>
                    </a:cubicBezTo>
                    <a:lnTo>
                      <a:pt x="1" y="655"/>
                    </a:lnTo>
                    <a:cubicBezTo>
                      <a:pt x="1" y="750"/>
                      <a:pt x="72" y="822"/>
                      <a:pt x="167" y="822"/>
                    </a:cubicBezTo>
                    <a:cubicBezTo>
                      <a:pt x="251" y="822"/>
                      <a:pt x="322" y="750"/>
                      <a:pt x="322" y="655"/>
                    </a:cubicBezTo>
                    <a:lnTo>
                      <a:pt x="322" y="167"/>
                    </a:lnTo>
                    <a:cubicBezTo>
                      <a:pt x="322" y="83"/>
                      <a:pt x="251" y="0"/>
                      <a:pt x="167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3"/>
              <p:cNvSpPr/>
              <p:nvPr/>
            </p:nvSpPr>
            <p:spPr>
              <a:xfrm>
                <a:off x="8045908" y="2750789"/>
                <a:ext cx="10662" cy="26162"/>
              </a:xfrm>
              <a:custGeom>
                <a:rect b="b" l="l" r="r" t="t"/>
                <a:pathLst>
                  <a:path extrusionOk="0" h="822" w="335">
                    <a:moveTo>
                      <a:pt x="155" y="0"/>
                    </a:moveTo>
                    <a:cubicBezTo>
                      <a:pt x="72" y="0"/>
                      <a:pt x="1" y="83"/>
                      <a:pt x="1" y="167"/>
                    </a:cubicBezTo>
                    <a:lnTo>
                      <a:pt x="1" y="655"/>
                    </a:lnTo>
                    <a:cubicBezTo>
                      <a:pt x="1" y="750"/>
                      <a:pt x="72" y="822"/>
                      <a:pt x="155" y="822"/>
                    </a:cubicBezTo>
                    <a:cubicBezTo>
                      <a:pt x="251" y="822"/>
                      <a:pt x="322" y="750"/>
                      <a:pt x="322" y="655"/>
                    </a:cubicBezTo>
                    <a:lnTo>
                      <a:pt x="322" y="167"/>
                    </a:lnTo>
                    <a:cubicBezTo>
                      <a:pt x="334" y="83"/>
                      <a:pt x="263" y="0"/>
                      <a:pt x="155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3"/>
              <p:cNvSpPr/>
              <p:nvPr/>
            </p:nvSpPr>
            <p:spPr>
              <a:xfrm>
                <a:off x="8073184" y="2595789"/>
                <a:ext cx="136858" cy="112956"/>
              </a:xfrm>
              <a:custGeom>
                <a:rect b="b" l="l" r="r" t="t"/>
                <a:pathLst>
                  <a:path extrusionOk="0" h="3549" w="4300">
                    <a:moveTo>
                      <a:pt x="2156" y="1"/>
                    </a:moveTo>
                    <a:cubicBezTo>
                      <a:pt x="2073" y="1"/>
                      <a:pt x="2001" y="84"/>
                      <a:pt x="2001" y="167"/>
                    </a:cubicBezTo>
                    <a:lnTo>
                      <a:pt x="2001" y="2048"/>
                    </a:lnTo>
                    <a:lnTo>
                      <a:pt x="108" y="3251"/>
                    </a:lnTo>
                    <a:cubicBezTo>
                      <a:pt x="37" y="3299"/>
                      <a:pt x="1" y="3406"/>
                      <a:pt x="60" y="3477"/>
                    </a:cubicBezTo>
                    <a:cubicBezTo>
                      <a:pt x="96" y="3525"/>
                      <a:pt x="156" y="3549"/>
                      <a:pt x="191" y="3549"/>
                    </a:cubicBezTo>
                    <a:cubicBezTo>
                      <a:pt x="227" y="3549"/>
                      <a:pt x="251" y="3537"/>
                      <a:pt x="287" y="3525"/>
                    </a:cubicBezTo>
                    <a:lnTo>
                      <a:pt x="2156" y="2334"/>
                    </a:lnTo>
                    <a:lnTo>
                      <a:pt x="4037" y="3525"/>
                    </a:lnTo>
                    <a:cubicBezTo>
                      <a:pt x="4063" y="3538"/>
                      <a:pt x="4093" y="3544"/>
                      <a:pt x="4123" y="3544"/>
                    </a:cubicBezTo>
                    <a:cubicBezTo>
                      <a:pt x="4178" y="3544"/>
                      <a:pt x="4233" y="3523"/>
                      <a:pt x="4263" y="3477"/>
                    </a:cubicBezTo>
                    <a:cubicBezTo>
                      <a:pt x="4299" y="3406"/>
                      <a:pt x="4287" y="3299"/>
                      <a:pt x="4216" y="3251"/>
                    </a:cubicBezTo>
                    <a:lnTo>
                      <a:pt x="2323" y="2048"/>
                    </a:lnTo>
                    <a:lnTo>
                      <a:pt x="2323" y="167"/>
                    </a:lnTo>
                    <a:cubicBezTo>
                      <a:pt x="2323" y="84"/>
                      <a:pt x="2251" y="1"/>
                      <a:pt x="2156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3"/>
              <p:cNvSpPr/>
              <p:nvPr/>
            </p:nvSpPr>
            <p:spPr>
              <a:xfrm>
                <a:off x="8085310" y="2415041"/>
                <a:ext cx="112956" cy="169036"/>
              </a:xfrm>
              <a:custGeom>
                <a:rect b="b" l="l" r="r" t="t"/>
                <a:pathLst>
                  <a:path extrusionOk="0" h="5311" w="3549">
                    <a:moveTo>
                      <a:pt x="1775" y="334"/>
                    </a:moveTo>
                    <a:cubicBezTo>
                      <a:pt x="2061" y="334"/>
                      <a:pt x="2335" y="453"/>
                      <a:pt x="2525" y="643"/>
                    </a:cubicBezTo>
                    <a:cubicBezTo>
                      <a:pt x="2716" y="846"/>
                      <a:pt x="2835" y="1119"/>
                      <a:pt x="2870" y="1417"/>
                    </a:cubicBezTo>
                    <a:cubicBezTo>
                      <a:pt x="2882" y="1524"/>
                      <a:pt x="2894" y="1655"/>
                      <a:pt x="2906" y="1822"/>
                    </a:cubicBezTo>
                    <a:cubicBezTo>
                      <a:pt x="2727" y="1500"/>
                      <a:pt x="2430" y="1286"/>
                      <a:pt x="2061" y="1167"/>
                    </a:cubicBezTo>
                    <a:cubicBezTo>
                      <a:pt x="1727" y="1060"/>
                      <a:pt x="1430" y="1060"/>
                      <a:pt x="1418" y="1060"/>
                    </a:cubicBezTo>
                    <a:cubicBezTo>
                      <a:pt x="1382" y="1060"/>
                      <a:pt x="1334" y="1072"/>
                      <a:pt x="1299" y="1108"/>
                    </a:cubicBezTo>
                    <a:lnTo>
                      <a:pt x="1001" y="1417"/>
                    </a:lnTo>
                    <a:cubicBezTo>
                      <a:pt x="942" y="1477"/>
                      <a:pt x="942" y="1596"/>
                      <a:pt x="1001" y="1655"/>
                    </a:cubicBezTo>
                    <a:cubicBezTo>
                      <a:pt x="1031" y="1685"/>
                      <a:pt x="1075" y="1700"/>
                      <a:pt x="1120" y="1700"/>
                    </a:cubicBezTo>
                    <a:cubicBezTo>
                      <a:pt x="1165" y="1700"/>
                      <a:pt x="1209" y="1685"/>
                      <a:pt x="1239" y="1655"/>
                    </a:cubicBezTo>
                    <a:lnTo>
                      <a:pt x="1501" y="1405"/>
                    </a:lnTo>
                    <a:cubicBezTo>
                      <a:pt x="1584" y="1405"/>
                      <a:pt x="1763" y="1417"/>
                      <a:pt x="1954" y="1489"/>
                    </a:cubicBezTo>
                    <a:cubicBezTo>
                      <a:pt x="2299" y="1608"/>
                      <a:pt x="2537" y="1798"/>
                      <a:pt x="2668" y="2084"/>
                    </a:cubicBezTo>
                    <a:cubicBezTo>
                      <a:pt x="2596" y="2512"/>
                      <a:pt x="2227" y="2846"/>
                      <a:pt x="1775" y="2846"/>
                    </a:cubicBezTo>
                    <a:cubicBezTo>
                      <a:pt x="1287" y="2846"/>
                      <a:pt x="870" y="2441"/>
                      <a:pt x="870" y="1941"/>
                    </a:cubicBezTo>
                    <a:cubicBezTo>
                      <a:pt x="870" y="1846"/>
                      <a:pt x="799" y="1774"/>
                      <a:pt x="703" y="1774"/>
                    </a:cubicBezTo>
                    <a:cubicBezTo>
                      <a:pt x="691" y="1774"/>
                      <a:pt x="680" y="1774"/>
                      <a:pt x="644" y="1786"/>
                    </a:cubicBezTo>
                    <a:cubicBezTo>
                      <a:pt x="668" y="1655"/>
                      <a:pt x="680" y="1524"/>
                      <a:pt x="691" y="1417"/>
                    </a:cubicBezTo>
                    <a:cubicBezTo>
                      <a:pt x="703" y="1119"/>
                      <a:pt x="822" y="834"/>
                      <a:pt x="1037" y="643"/>
                    </a:cubicBezTo>
                    <a:cubicBezTo>
                      <a:pt x="1227" y="429"/>
                      <a:pt x="1501" y="334"/>
                      <a:pt x="1775" y="334"/>
                    </a:cubicBezTo>
                    <a:close/>
                    <a:moveTo>
                      <a:pt x="572" y="2239"/>
                    </a:moveTo>
                    <a:cubicBezTo>
                      <a:pt x="644" y="2536"/>
                      <a:pt x="822" y="2786"/>
                      <a:pt x="1084" y="2965"/>
                    </a:cubicBezTo>
                    <a:lnTo>
                      <a:pt x="1084" y="3143"/>
                    </a:lnTo>
                    <a:cubicBezTo>
                      <a:pt x="763" y="3084"/>
                      <a:pt x="549" y="3013"/>
                      <a:pt x="394" y="2929"/>
                    </a:cubicBezTo>
                    <a:cubicBezTo>
                      <a:pt x="382" y="2929"/>
                      <a:pt x="394" y="2917"/>
                      <a:pt x="394" y="2917"/>
                    </a:cubicBezTo>
                    <a:cubicBezTo>
                      <a:pt x="465" y="2727"/>
                      <a:pt x="525" y="2477"/>
                      <a:pt x="572" y="2239"/>
                    </a:cubicBezTo>
                    <a:close/>
                    <a:moveTo>
                      <a:pt x="2989" y="2239"/>
                    </a:moveTo>
                    <a:cubicBezTo>
                      <a:pt x="3025" y="2489"/>
                      <a:pt x="3108" y="2727"/>
                      <a:pt x="3168" y="2917"/>
                    </a:cubicBezTo>
                    <a:lnTo>
                      <a:pt x="3168" y="2929"/>
                    </a:lnTo>
                    <a:cubicBezTo>
                      <a:pt x="3025" y="2989"/>
                      <a:pt x="2811" y="3084"/>
                      <a:pt x="2477" y="3143"/>
                    </a:cubicBezTo>
                    <a:lnTo>
                      <a:pt x="2477" y="2965"/>
                    </a:lnTo>
                    <a:cubicBezTo>
                      <a:pt x="2716" y="2798"/>
                      <a:pt x="2906" y="2536"/>
                      <a:pt x="2989" y="2239"/>
                    </a:cubicBezTo>
                    <a:close/>
                    <a:moveTo>
                      <a:pt x="2168" y="3108"/>
                    </a:moveTo>
                    <a:lnTo>
                      <a:pt x="2168" y="3286"/>
                    </a:lnTo>
                    <a:cubicBezTo>
                      <a:pt x="2168" y="3346"/>
                      <a:pt x="2180" y="3405"/>
                      <a:pt x="2204" y="3453"/>
                    </a:cubicBezTo>
                    <a:lnTo>
                      <a:pt x="2037" y="3608"/>
                    </a:lnTo>
                    <a:cubicBezTo>
                      <a:pt x="1960" y="3673"/>
                      <a:pt x="1864" y="3706"/>
                      <a:pt x="1772" y="3706"/>
                    </a:cubicBezTo>
                    <a:cubicBezTo>
                      <a:pt x="1680" y="3706"/>
                      <a:pt x="1590" y="3673"/>
                      <a:pt x="1525" y="3608"/>
                    </a:cubicBezTo>
                    <a:lnTo>
                      <a:pt x="1382" y="3453"/>
                    </a:lnTo>
                    <a:cubicBezTo>
                      <a:pt x="1406" y="3405"/>
                      <a:pt x="1418" y="3346"/>
                      <a:pt x="1418" y="3286"/>
                    </a:cubicBezTo>
                    <a:lnTo>
                      <a:pt x="1418" y="3108"/>
                    </a:lnTo>
                    <a:cubicBezTo>
                      <a:pt x="1537" y="3143"/>
                      <a:pt x="1656" y="3167"/>
                      <a:pt x="1799" y="3167"/>
                    </a:cubicBezTo>
                    <a:cubicBezTo>
                      <a:pt x="1930" y="3167"/>
                      <a:pt x="2049" y="3155"/>
                      <a:pt x="2168" y="3108"/>
                    </a:cubicBezTo>
                    <a:close/>
                    <a:moveTo>
                      <a:pt x="1775" y="0"/>
                    </a:moveTo>
                    <a:cubicBezTo>
                      <a:pt x="1037" y="0"/>
                      <a:pt x="418" y="607"/>
                      <a:pt x="358" y="1405"/>
                    </a:cubicBezTo>
                    <a:cubicBezTo>
                      <a:pt x="334" y="1727"/>
                      <a:pt x="227" y="2417"/>
                      <a:pt x="84" y="2810"/>
                    </a:cubicBezTo>
                    <a:cubicBezTo>
                      <a:pt x="25" y="2989"/>
                      <a:pt x="96" y="3167"/>
                      <a:pt x="263" y="3251"/>
                    </a:cubicBezTo>
                    <a:cubicBezTo>
                      <a:pt x="382" y="3310"/>
                      <a:pt x="572" y="3382"/>
                      <a:pt x="822" y="3441"/>
                    </a:cubicBezTo>
                    <a:lnTo>
                      <a:pt x="394" y="3644"/>
                    </a:lnTo>
                    <a:cubicBezTo>
                      <a:pt x="156" y="3763"/>
                      <a:pt x="1" y="4001"/>
                      <a:pt x="1" y="4275"/>
                    </a:cubicBezTo>
                    <a:lnTo>
                      <a:pt x="1" y="5156"/>
                    </a:lnTo>
                    <a:cubicBezTo>
                      <a:pt x="1" y="5239"/>
                      <a:pt x="84" y="5310"/>
                      <a:pt x="168" y="5310"/>
                    </a:cubicBezTo>
                    <a:cubicBezTo>
                      <a:pt x="263" y="5310"/>
                      <a:pt x="334" y="5239"/>
                      <a:pt x="334" y="5156"/>
                    </a:cubicBezTo>
                    <a:lnTo>
                      <a:pt x="334" y="4275"/>
                    </a:lnTo>
                    <a:cubicBezTo>
                      <a:pt x="334" y="4144"/>
                      <a:pt x="406" y="4001"/>
                      <a:pt x="537" y="3941"/>
                    </a:cubicBezTo>
                    <a:lnTo>
                      <a:pt x="1096" y="3667"/>
                    </a:lnTo>
                    <a:lnTo>
                      <a:pt x="1287" y="3846"/>
                    </a:lnTo>
                    <a:cubicBezTo>
                      <a:pt x="1418" y="3977"/>
                      <a:pt x="1596" y="4036"/>
                      <a:pt x="1763" y="4036"/>
                    </a:cubicBezTo>
                    <a:cubicBezTo>
                      <a:pt x="1942" y="4036"/>
                      <a:pt x="2108" y="3977"/>
                      <a:pt x="2239" y="3846"/>
                    </a:cubicBezTo>
                    <a:lnTo>
                      <a:pt x="2430" y="3667"/>
                    </a:lnTo>
                    <a:lnTo>
                      <a:pt x="2977" y="3941"/>
                    </a:lnTo>
                    <a:cubicBezTo>
                      <a:pt x="3097" y="4001"/>
                      <a:pt x="3192" y="4144"/>
                      <a:pt x="3192" y="4275"/>
                    </a:cubicBezTo>
                    <a:lnTo>
                      <a:pt x="3192" y="5156"/>
                    </a:lnTo>
                    <a:cubicBezTo>
                      <a:pt x="3192" y="5239"/>
                      <a:pt x="3263" y="5310"/>
                      <a:pt x="3358" y="5310"/>
                    </a:cubicBezTo>
                    <a:cubicBezTo>
                      <a:pt x="3442" y="5310"/>
                      <a:pt x="3513" y="5239"/>
                      <a:pt x="3513" y="5156"/>
                    </a:cubicBezTo>
                    <a:lnTo>
                      <a:pt x="3513" y="4275"/>
                    </a:lnTo>
                    <a:cubicBezTo>
                      <a:pt x="3549" y="4001"/>
                      <a:pt x="3406" y="3763"/>
                      <a:pt x="3168" y="3644"/>
                    </a:cubicBezTo>
                    <a:lnTo>
                      <a:pt x="2727" y="3441"/>
                    </a:lnTo>
                    <a:cubicBezTo>
                      <a:pt x="2989" y="3382"/>
                      <a:pt x="3180" y="3310"/>
                      <a:pt x="3299" y="3251"/>
                    </a:cubicBezTo>
                    <a:cubicBezTo>
                      <a:pt x="3454" y="3167"/>
                      <a:pt x="3537" y="2977"/>
                      <a:pt x="3478" y="2810"/>
                    </a:cubicBezTo>
                    <a:cubicBezTo>
                      <a:pt x="3323" y="2417"/>
                      <a:pt x="3204" y="1727"/>
                      <a:pt x="3192" y="1405"/>
                    </a:cubicBezTo>
                    <a:cubicBezTo>
                      <a:pt x="3132" y="596"/>
                      <a:pt x="2525" y="0"/>
                      <a:pt x="1775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3"/>
              <p:cNvSpPr/>
              <p:nvPr/>
            </p:nvSpPr>
            <p:spPr>
              <a:xfrm>
                <a:off x="8108449" y="2557501"/>
                <a:ext cx="10248" cy="26194"/>
              </a:xfrm>
              <a:custGeom>
                <a:rect b="b" l="l" r="r" t="t"/>
                <a:pathLst>
                  <a:path extrusionOk="0" h="823" w="322">
                    <a:moveTo>
                      <a:pt x="155" y="1"/>
                    </a:moveTo>
                    <a:cubicBezTo>
                      <a:pt x="72" y="1"/>
                      <a:pt x="0" y="84"/>
                      <a:pt x="0" y="168"/>
                    </a:cubicBezTo>
                    <a:lnTo>
                      <a:pt x="0" y="656"/>
                    </a:lnTo>
                    <a:cubicBezTo>
                      <a:pt x="0" y="751"/>
                      <a:pt x="72" y="823"/>
                      <a:pt x="155" y="823"/>
                    </a:cubicBezTo>
                    <a:cubicBezTo>
                      <a:pt x="250" y="823"/>
                      <a:pt x="322" y="751"/>
                      <a:pt x="322" y="656"/>
                    </a:cubicBezTo>
                    <a:lnTo>
                      <a:pt x="322" y="168"/>
                    </a:lnTo>
                    <a:cubicBezTo>
                      <a:pt x="322" y="84"/>
                      <a:pt x="250" y="1"/>
                      <a:pt x="155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3"/>
              <p:cNvSpPr/>
              <p:nvPr/>
            </p:nvSpPr>
            <p:spPr>
              <a:xfrm>
                <a:off x="8165293" y="2557501"/>
                <a:ext cx="10248" cy="26194"/>
              </a:xfrm>
              <a:custGeom>
                <a:rect b="b" l="l" r="r" t="t"/>
                <a:pathLst>
                  <a:path extrusionOk="0" h="823" w="322">
                    <a:moveTo>
                      <a:pt x="155" y="1"/>
                    </a:moveTo>
                    <a:cubicBezTo>
                      <a:pt x="72" y="1"/>
                      <a:pt x="0" y="84"/>
                      <a:pt x="0" y="168"/>
                    </a:cubicBezTo>
                    <a:lnTo>
                      <a:pt x="0" y="656"/>
                    </a:lnTo>
                    <a:cubicBezTo>
                      <a:pt x="0" y="751"/>
                      <a:pt x="72" y="823"/>
                      <a:pt x="155" y="823"/>
                    </a:cubicBezTo>
                    <a:cubicBezTo>
                      <a:pt x="250" y="823"/>
                      <a:pt x="322" y="751"/>
                      <a:pt x="322" y="656"/>
                    </a:cubicBezTo>
                    <a:lnTo>
                      <a:pt x="322" y="168"/>
                    </a:lnTo>
                    <a:cubicBezTo>
                      <a:pt x="322" y="84"/>
                      <a:pt x="250" y="1"/>
                      <a:pt x="155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3"/>
              <p:cNvSpPr/>
              <p:nvPr/>
            </p:nvSpPr>
            <p:spPr>
              <a:xfrm>
                <a:off x="8238432" y="2635956"/>
                <a:ext cx="45481" cy="15946"/>
              </a:xfrm>
              <a:custGeom>
                <a:rect b="b" l="l" r="r" t="t"/>
                <a:pathLst>
                  <a:path extrusionOk="0" h="501" w="1429">
                    <a:moveTo>
                      <a:pt x="167" y="1"/>
                    </a:moveTo>
                    <a:cubicBezTo>
                      <a:pt x="83" y="1"/>
                      <a:pt x="0" y="72"/>
                      <a:pt x="0" y="155"/>
                    </a:cubicBezTo>
                    <a:cubicBezTo>
                      <a:pt x="0" y="251"/>
                      <a:pt x="83" y="322"/>
                      <a:pt x="167" y="322"/>
                    </a:cubicBezTo>
                    <a:cubicBezTo>
                      <a:pt x="357" y="322"/>
                      <a:pt x="893" y="358"/>
                      <a:pt x="1167" y="489"/>
                    </a:cubicBezTo>
                    <a:cubicBezTo>
                      <a:pt x="1191" y="501"/>
                      <a:pt x="1214" y="501"/>
                      <a:pt x="1238" y="501"/>
                    </a:cubicBezTo>
                    <a:cubicBezTo>
                      <a:pt x="1298" y="501"/>
                      <a:pt x="1357" y="477"/>
                      <a:pt x="1393" y="417"/>
                    </a:cubicBezTo>
                    <a:cubicBezTo>
                      <a:pt x="1429" y="334"/>
                      <a:pt x="1405" y="239"/>
                      <a:pt x="1310" y="191"/>
                    </a:cubicBezTo>
                    <a:cubicBezTo>
                      <a:pt x="929" y="1"/>
                      <a:pt x="202" y="1"/>
                      <a:pt x="167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3"/>
              <p:cNvSpPr/>
              <p:nvPr/>
            </p:nvSpPr>
            <p:spPr>
              <a:xfrm>
                <a:off x="8198998" y="2607534"/>
                <a:ext cx="123968" cy="169036"/>
              </a:xfrm>
              <a:custGeom>
                <a:rect b="b" l="l" r="r" t="t"/>
                <a:pathLst>
                  <a:path extrusionOk="0" h="5311" w="3895">
                    <a:moveTo>
                      <a:pt x="3049" y="322"/>
                    </a:moveTo>
                    <a:lnTo>
                      <a:pt x="3049" y="1025"/>
                    </a:lnTo>
                    <a:cubicBezTo>
                      <a:pt x="3049" y="1144"/>
                      <a:pt x="3013" y="1251"/>
                      <a:pt x="2965" y="1346"/>
                    </a:cubicBezTo>
                    <a:lnTo>
                      <a:pt x="2882" y="1513"/>
                    </a:lnTo>
                    <a:cubicBezTo>
                      <a:pt x="2870" y="1548"/>
                      <a:pt x="2870" y="1560"/>
                      <a:pt x="2870" y="1584"/>
                    </a:cubicBezTo>
                    <a:lnTo>
                      <a:pt x="2870" y="1941"/>
                    </a:lnTo>
                    <a:cubicBezTo>
                      <a:pt x="2870" y="2203"/>
                      <a:pt x="2763" y="2418"/>
                      <a:pt x="2596" y="2596"/>
                    </a:cubicBezTo>
                    <a:cubicBezTo>
                      <a:pt x="2406" y="2763"/>
                      <a:pt x="2168" y="2858"/>
                      <a:pt x="1930" y="2858"/>
                    </a:cubicBezTo>
                    <a:cubicBezTo>
                      <a:pt x="1453" y="2834"/>
                      <a:pt x="1049" y="2406"/>
                      <a:pt x="1049" y="1906"/>
                    </a:cubicBezTo>
                    <a:lnTo>
                      <a:pt x="1049" y="1584"/>
                    </a:lnTo>
                    <a:cubicBezTo>
                      <a:pt x="1049" y="1560"/>
                      <a:pt x="1049" y="1548"/>
                      <a:pt x="1037" y="1513"/>
                    </a:cubicBezTo>
                    <a:lnTo>
                      <a:pt x="929" y="1310"/>
                    </a:lnTo>
                    <a:cubicBezTo>
                      <a:pt x="882" y="1227"/>
                      <a:pt x="870" y="1144"/>
                      <a:pt x="870" y="1072"/>
                    </a:cubicBezTo>
                    <a:lnTo>
                      <a:pt x="870" y="1048"/>
                    </a:lnTo>
                    <a:cubicBezTo>
                      <a:pt x="870" y="655"/>
                      <a:pt x="1203" y="322"/>
                      <a:pt x="1596" y="322"/>
                    </a:cubicBezTo>
                    <a:close/>
                    <a:moveTo>
                      <a:pt x="2334" y="3132"/>
                    </a:moveTo>
                    <a:cubicBezTo>
                      <a:pt x="2334" y="3180"/>
                      <a:pt x="2346" y="3239"/>
                      <a:pt x="2358" y="3287"/>
                    </a:cubicBezTo>
                    <a:lnTo>
                      <a:pt x="2215" y="3418"/>
                    </a:lnTo>
                    <a:cubicBezTo>
                      <a:pt x="2138" y="3495"/>
                      <a:pt x="2043" y="3534"/>
                      <a:pt x="1949" y="3534"/>
                    </a:cubicBezTo>
                    <a:cubicBezTo>
                      <a:pt x="1855" y="3534"/>
                      <a:pt x="1763" y="3495"/>
                      <a:pt x="1691" y="3418"/>
                    </a:cubicBezTo>
                    <a:lnTo>
                      <a:pt x="1561" y="3287"/>
                    </a:lnTo>
                    <a:cubicBezTo>
                      <a:pt x="1572" y="3239"/>
                      <a:pt x="1584" y="3180"/>
                      <a:pt x="1584" y="3132"/>
                    </a:cubicBezTo>
                    <a:cubicBezTo>
                      <a:pt x="1691" y="3168"/>
                      <a:pt x="1811" y="3191"/>
                      <a:pt x="1918" y="3191"/>
                    </a:cubicBezTo>
                    <a:lnTo>
                      <a:pt x="1953" y="3191"/>
                    </a:lnTo>
                    <a:cubicBezTo>
                      <a:pt x="2096" y="3191"/>
                      <a:pt x="2215" y="3180"/>
                      <a:pt x="2334" y="3132"/>
                    </a:cubicBezTo>
                    <a:close/>
                    <a:moveTo>
                      <a:pt x="1584" y="1"/>
                    </a:moveTo>
                    <a:cubicBezTo>
                      <a:pt x="1001" y="1"/>
                      <a:pt x="525" y="477"/>
                      <a:pt x="525" y="1048"/>
                    </a:cubicBezTo>
                    <a:lnTo>
                      <a:pt x="525" y="1072"/>
                    </a:lnTo>
                    <a:cubicBezTo>
                      <a:pt x="525" y="1203"/>
                      <a:pt x="560" y="1334"/>
                      <a:pt x="620" y="1453"/>
                    </a:cubicBezTo>
                    <a:lnTo>
                      <a:pt x="703" y="1620"/>
                    </a:lnTo>
                    <a:lnTo>
                      <a:pt x="703" y="1882"/>
                    </a:lnTo>
                    <a:cubicBezTo>
                      <a:pt x="703" y="2322"/>
                      <a:pt x="918" y="2703"/>
                      <a:pt x="1239" y="2941"/>
                    </a:cubicBezTo>
                    <a:lnTo>
                      <a:pt x="1239" y="3096"/>
                    </a:lnTo>
                    <a:cubicBezTo>
                      <a:pt x="1239" y="3180"/>
                      <a:pt x="1180" y="3251"/>
                      <a:pt x="1108" y="3275"/>
                    </a:cubicBezTo>
                    <a:lnTo>
                      <a:pt x="513" y="3453"/>
                    </a:lnTo>
                    <a:cubicBezTo>
                      <a:pt x="215" y="3537"/>
                      <a:pt x="1" y="3811"/>
                      <a:pt x="1" y="4120"/>
                    </a:cubicBezTo>
                    <a:lnTo>
                      <a:pt x="1" y="5144"/>
                    </a:lnTo>
                    <a:cubicBezTo>
                      <a:pt x="1" y="5239"/>
                      <a:pt x="84" y="5311"/>
                      <a:pt x="167" y="5311"/>
                    </a:cubicBezTo>
                    <a:cubicBezTo>
                      <a:pt x="263" y="5311"/>
                      <a:pt x="334" y="5239"/>
                      <a:pt x="334" y="5144"/>
                    </a:cubicBezTo>
                    <a:lnTo>
                      <a:pt x="334" y="4120"/>
                    </a:lnTo>
                    <a:cubicBezTo>
                      <a:pt x="334" y="3953"/>
                      <a:pt x="441" y="3811"/>
                      <a:pt x="596" y="3763"/>
                    </a:cubicBezTo>
                    <a:lnTo>
                      <a:pt x="1191" y="3584"/>
                    </a:lnTo>
                    <a:cubicBezTo>
                      <a:pt x="1251" y="3572"/>
                      <a:pt x="1299" y="3537"/>
                      <a:pt x="1346" y="3525"/>
                    </a:cubicBezTo>
                    <a:lnTo>
                      <a:pt x="1453" y="3632"/>
                    </a:lnTo>
                    <a:cubicBezTo>
                      <a:pt x="1584" y="3763"/>
                      <a:pt x="1763" y="3834"/>
                      <a:pt x="1942" y="3834"/>
                    </a:cubicBezTo>
                    <a:cubicBezTo>
                      <a:pt x="2120" y="3834"/>
                      <a:pt x="2299" y="3763"/>
                      <a:pt x="2430" y="3632"/>
                    </a:cubicBezTo>
                    <a:lnTo>
                      <a:pt x="2537" y="3525"/>
                    </a:lnTo>
                    <a:cubicBezTo>
                      <a:pt x="2584" y="3549"/>
                      <a:pt x="2620" y="3572"/>
                      <a:pt x="2680" y="3584"/>
                    </a:cubicBezTo>
                    <a:lnTo>
                      <a:pt x="3275" y="3763"/>
                    </a:lnTo>
                    <a:cubicBezTo>
                      <a:pt x="3442" y="3811"/>
                      <a:pt x="3549" y="3953"/>
                      <a:pt x="3549" y="4120"/>
                    </a:cubicBezTo>
                    <a:lnTo>
                      <a:pt x="3549" y="5144"/>
                    </a:lnTo>
                    <a:cubicBezTo>
                      <a:pt x="3549" y="5239"/>
                      <a:pt x="3620" y="5311"/>
                      <a:pt x="3716" y="5311"/>
                    </a:cubicBezTo>
                    <a:cubicBezTo>
                      <a:pt x="3799" y="5311"/>
                      <a:pt x="3870" y="5239"/>
                      <a:pt x="3870" y="5144"/>
                    </a:cubicBezTo>
                    <a:lnTo>
                      <a:pt x="3870" y="4120"/>
                    </a:lnTo>
                    <a:cubicBezTo>
                      <a:pt x="3894" y="3822"/>
                      <a:pt x="3680" y="3549"/>
                      <a:pt x="3382" y="3465"/>
                    </a:cubicBezTo>
                    <a:lnTo>
                      <a:pt x="2787" y="3287"/>
                    </a:lnTo>
                    <a:cubicBezTo>
                      <a:pt x="2715" y="3251"/>
                      <a:pt x="2656" y="3180"/>
                      <a:pt x="2656" y="3108"/>
                    </a:cubicBezTo>
                    <a:lnTo>
                      <a:pt x="2656" y="2977"/>
                    </a:lnTo>
                    <a:cubicBezTo>
                      <a:pt x="2715" y="2930"/>
                      <a:pt x="2763" y="2882"/>
                      <a:pt x="2823" y="2834"/>
                    </a:cubicBezTo>
                    <a:cubicBezTo>
                      <a:pt x="3061" y="2596"/>
                      <a:pt x="3192" y="2287"/>
                      <a:pt x="3192" y="1941"/>
                    </a:cubicBezTo>
                    <a:lnTo>
                      <a:pt x="3192" y="1632"/>
                    </a:lnTo>
                    <a:lnTo>
                      <a:pt x="3251" y="1501"/>
                    </a:lnTo>
                    <a:cubicBezTo>
                      <a:pt x="3323" y="1346"/>
                      <a:pt x="3370" y="1191"/>
                      <a:pt x="3370" y="1025"/>
                    </a:cubicBezTo>
                    <a:lnTo>
                      <a:pt x="3370" y="155"/>
                    </a:lnTo>
                    <a:cubicBezTo>
                      <a:pt x="3370" y="72"/>
                      <a:pt x="3299" y="1"/>
                      <a:pt x="3204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3"/>
              <p:cNvSpPr/>
              <p:nvPr/>
            </p:nvSpPr>
            <p:spPr>
              <a:xfrm>
                <a:off x="8222137" y="2743946"/>
                <a:ext cx="10248" cy="33005"/>
              </a:xfrm>
              <a:custGeom>
                <a:rect b="b" l="l" r="r" t="t"/>
                <a:pathLst>
                  <a:path extrusionOk="0" h="1037" w="322">
                    <a:moveTo>
                      <a:pt x="155" y="1"/>
                    </a:moveTo>
                    <a:cubicBezTo>
                      <a:pt x="72" y="1"/>
                      <a:pt x="0" y="72"/>
                      <a:pt x="0" y="156"/>
                    </a:cubicBezTo>
                    <a:lnTo>
                      <a:pt x="0" y="870"/>
                    </a:lnTo>
                    <a:cubicBezTo>
                      <a:pt x="0" y="965"/>
                      <a:pt x="72" y="1037"/>
                      <a:pt x="155" y="1037"/>
                    </a:cubicBezTo>
                    <a:cubicBezTo>
                      <a:pt x="250" y="1037"/>
                      <a:pt x="322" y="965"/>
                      <a:pt x="322" y="870"/>
                    </a:cubicBezTo>
                    <a:lnTo>
                      <a:pt x="322" y="156"/>
                    </a:lnTo>
                    <a:cubicBezTo>
                      <a:pt x="322" y="72"/>
                      <a:pt x="250" y="1"/>
                      <a:pt x="155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3"/>
              <p:cNvSpPr/>
              <p:nvPr/>
            </p:nvSpPr>
            <p:spPr>
              <a:xfrm>
                <a:off x="8289579" y="2743946"/>
                <a:ext cx="10630" cy="33005"/>
              </a:xfrm>
              <a:custGeom>
                <a:rect b="b" l="l" r="r" t="t"/>
                <a:pathLst>
                  <a:path extrusionOk="0" h="1037" w="334">
                    <a:moveTo>
                      <a:pt x="167" y="1"/>
                    </a:moveTo>
                    <a:cubicBezTo>
                      <a:pt x="84" y="1"/>
                      <a:pt x="0" y="72"/>
                      <a:pt x="0" y="156"/>
                    </a:cubicBezTo>
                    <a:lnTo>
                      <a:pt x="0" y="870"/>
                    </a:lnTo>
                    <a:cubicBezTo>
                      <a:pt x="0" y="965"/>
                      <a:pt x="84" y="1037"/>
                      <a:pt x="167" y="1037"/>
                    </a:cubicBezTo>
                    <a:cubicBezTo>
                      <a:pt x="250" y="1037"/>
                      <a:pt x="334" y="965"/>
                      <a:pt x="334" y="870"/>
                    </a:cubicBezTo>
                    <a:lnTo>
                      <a:pt x="334" y="156"/>
                    </a:lnTo>
                    <a:cubicBezTo>
                      <a:pt x="334" y="72"/>
                      <a:pt x="262" y="1"/>
                      <a:pt x="167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120" name="Google Shape;120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448149" y="1980948"/>
              <a:ext cx="812225" cy="11007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1" name="Google Shape;121;p3"/>
            <p:cNvCxnSpPr/>
            <p:nvPr/>
          </p:nvCxnSpPr>
          <p:spPr>
            <a:xfrm rot="944998">
              <a:off x="2427169" y="3334461"/>
              <a:ext cx="1413572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grpSp>
          <p:nvGrpSpPr>
            <p:cNvPr id="122" name="Google Shape;122;p3"/>
            <p:cNvGrpSpPr/>
            <p:nvPr/>
          </p:nvGrpSpPr>
          <p:grpSpPr>
            <a:xfrm rot="418717">
              <a:off x="5437557" y="1412865"/>
              <a:ext cx="1680014" cy="672716"/>
              <a:chOff x="5158425" y="1290259"/>
              <a:chExt cx="1679998" cy="672710"/>
            </a:xfrm>
          </p:grpSpPr>
          <p:cxnSp>
            <p:nvCxnSpPr>
              <p:cNvPr id="123" name="Google Shape;123;p3"/>
              <p:cNvCxnSpPr/>
              <p:nvPr/>
            </p:nvCxnSpPr>
            <p:spPr>
              <a:xfrm rot="10800000">
                <a:off x="5158425" y="1717100"/>
                <a:ext cx="1154400" cy="214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24" name="Google Shape;124;p3"/>
              <p:cNvSpPr txBox="1"/>
              <p:nvPr/>
            </p:nvSpPr>
            <p:spPr>
              <a:xfrm rot="663360">
                <a:off x="5202800" y="1441694"/>
                <a:ext cx="1615150" cy="3698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rPr b="0" i="0" lang="zh-TW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Push/Commit</a:t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5" name="Google Shape;125;p3"/>
            <p:cNvGrpSpPr/>
            <p:nvPr/>
          </p:nvGrpSpPr>
          <p:grpSpPr>
            <a:xfrm rot="680956">
              <a:off x="2640634" y="1323259"/>
              <a:ext cx="865848" cy="879756"/>
              <a:chOff x="2362724" y="1547430"/>
              <a:chExt cx="865800" cy="879708"/>
            </a:xfrm>
          </p:grpSpPr>
          <p:cxnSp>
            <p:nvCxnSpPr>
              <p:cNvPr id="126" name="Google Shape;126;p3"/>
              <p:cNvCxnSpPr/>
              <p:nvPr/>
            </p:nvCxnSpPr>
            <p:spPr>
              <a:xfrm flipH="1">
                <a:off x="2362724" y="1798038"/>
                <a:ext cx="865800" cy="62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27" name="Google Shape;127;p3"/>
              <p:cNvSpPr txBox="1"/>
              <p:nvPr/>
            </p:nvSpPr>
            <p:spPr>
              <a:xfrm rot="-2251203">
                <a:off x="2426743" y="1702205"/>
                <a:ext cx="655101" cy="43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rPr b="0" i="0" lang="zh-TW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Pull</a:t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8" name="Google Shape;128;p3"/>
            <p:cNvSpPr txBox="1"/>
            <p:nvPr/>
          </p:nvSpPr>
          <p:spPr>
            <a:xfrm rot="945251">
              <a:off x="2362371" y="3309070"/>
              <a:ext cx="1271774" cy="3254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0" i="0" lang="zh-TW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Test agent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9" name="Google Shape;129;p3"/>
            <p:cNvCxnSpPr/>
            <p:nvPr/>
          </p:nvCxnSpPr>
          <p:spPr>
            <a:xfrm rot="-9854429">
              <a:off x="2418443" y="3201949"/>
              <a:ext cx="1422678" cy="1237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30" name="Google Shape;130;p3"/>
            <p:cNvSpPr txBox="1"/>
            <p:nvPr/>
          </p:nvSpPr>
          <p:spPr>
            <a:xfrm rot="945251">
              <a:off x="2553587" y="2774256"/>
              <a:ext cx="1671948" cy="4014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0" i="0" lang="zh-TW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return result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1" name="Google Shape;131;p3"/>
            <p:cNvCxnSpPr/>
            <p:nvPr/>
          </p:nvCxnSpPr>
          <p:spPr>
            <a:xfrm>
              <a:off x="5343325" y="3951975"/>
              <a:ext cx="1317300" cy="50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32" name="Google Shape;132;p3"/>
            <p:cNvSpPr txBox="1"/>
            <p:nvPr/>
          </p:nvSpPr>
          <p:spPr>
            <a:xfrm rot="1334848">
              <a:off x="5392480" y="3814596"/>
              <a:ext cx="1388245" cy="3254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Run testcase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3" name="Google Shape;133;p3"/>
            <p:cNvCxnSpPr/>
            <p:nvPr/>
          </p:nvCxnSpPr>
          <p:spPr>
            <a:xfrm flipH="1" rot="10800000">
              <a:off x="5497675" y="3077500"/>
              <a:ext cx="1281600" cy="383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34" name="Google Shape;134;p3"/>
            <p:cNvSpPr txBox="1"/>
            <p:nvPr/>
          </p:nvSpPr>
          <p:spPr>
            <a:xfrm rot="-1092134">
              <a:off x="5721873" y="2911496"/>
              <a:ext cx="583919" cy="3253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0" i="0" lang="zh-TW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Fail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5" name="Google Shape;135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36" name="Google Shape;13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05610" y="2043747"/>
            <a:ext cx="1240160" cy="1068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57107" y="4341824"/>
            <a:ext cx="1240160" cy="411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89427" y="5199118"/>
            <a:ext cx="1566100" cy="556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"/>
          <p:cNvSpPr txBox="1"/>
          <p:nvPr>
            <p:ph type="title"/>
          </p:nvPr>
        </p:nvSpPr>
        <p:spPr>
          <a:xfrm>
            <a:off x="0" y="365125"/>
            <a:ext cx="6026726" cy="923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zh-TW"/>
              <a:t>Test cases(1 ~ 3)</a:t>
            </a:r>
            <a:endParaRPr/>
          </a:p>
        </p:txBody>
      </p:sp>
      <p:sp>
        <p:nvSpPr>
          <p:cNvPr id="144" name="Google Shape;144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45" name="Google Shape;145;p4"/>
          <p:cNvSpPr/>
          <p:nvPr/>
        </p:nvSpPr>
        <p:spPr>
          <a:xfrm>
            <a:off x="2559554" y="1716881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52350" lIns="91425" spcFirstLastPara="1" rIns="91425" wrap="square" tIns="1523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4"/>
          <p:cNvSpPr/>
          <p:nvPr/>
        </p:nvSpPr>
        <p:spPr>
          <a:xfrm>
            <a:off x="3533775" y="2289175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52350" lIns="91425" spcFirstLastPara="1" rIns="91425" wrap="square" tIns="1523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744" y="1539779"/>
            <a:ext cx="3726371" cy="4506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66916" y="1534355"/>
            <a:ext cx="3334779" cy="4958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38494" y="1534355"/>
            <a:ext cx="3388130" cy="4958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"/>
          <p:cNvSpPr txBox="1"/>
          <p:nvPr>
            <p:ph type="title"/>
          </p:nvPr>
        </p:nvSpPr>
        <p:spPr>
          <a:xfrm>
            <a:off x="0" y="365125"/>
            <a:ext cx="6026726" cy="923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zh-TW"/>
              <a:t>Test cases(4 ~ 6)</a:t>
            </a:r>
            <a:endParaRPr/>
          </a:p>
        </p:txBody>
      </p:sp>
      <p:sp>
        <p:nvSpPr>
          <p:cNvPr id="155" name="Google Shape;15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56" name="Google Shape;156;p5"/>
          <p:cNvSpPr/>
          <p:nvPr/>
        </p:nvSpPr>
        <p:spPr>
          <a:xfrm>
            <a:off x="2559554" y="1716881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52350" lIns="91425" spcFirstLastPara="1" rIns="91425" wrap="square" tIns="1523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5"/>
          <p:cNvSpPr/>
          <p:nvPr/>
        </p:nvSpPr>
        <p:spPr>
          <a:xfrm>
            <a:off x="3533775" y="2289175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52350" lIns="91425" spcFirstLastPara="1" rIns="91425" wrap="square" tIns="1523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Google Shape;15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427" y="1525191"/>
            <a:ext cx="3999137" cy="5077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13564" y="1534355"/>
            <a:ext cx="3901164" cy="523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12701" y="1534355"/>
            <a:ext cx="3681097" cy="49238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"/>
          <p:cNvSpPr txBox="1"/>
          <p:nvPr>
            <p:ph type="title"/>
          </p:nvPr>
        </p:nvSpPr>
        <p:spPr>
          <a:xfrm>
            <a:off x="0" y="365125"/>
            <a:ext cx="6026726" cy="923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zh-TW"/>
              <a:t>Test cases(7 ~ 9)</a:t>
            </a:r>
            <a:endParaRPr/>
          </a:p>
        </p:txBody>
      </p:sp>
      <p:sp>
        <p:nvSpPr>
          <p:cNvPr id="166" name="Google Shape;16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67" name="Google Shape;167;p6"/>
          <p:cNvSpPr/>
          <p:nvPr/>
        </p:nvSpPr>
        <p:spPr>
          <a:xfrm>
            <a:off x="2559554" y="1716881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52350" lIns="91425" spcFirstLastPara="1" rIns="91425" wrap="square" tIns="1523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6"/>
          <p:cNvSpPr/>
          <p:nvPr/>
        </p:nvSpPr>
        <p:spPr>
          <a:xfrm>
            <a:off x="3533775" y="2289175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52350" lIns="91425" spcFirstLastPara="1" rIns="91425" wrap="square" tIns="1523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6235" y="1425449"/>
            <a:ext cx="3893765" cy="4559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70000" y="1425737"/>
            <a:ext cx="3702935" cy="4042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72935" y="1425449"/>
            <a:ext cx="3773086" cy="4199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"/>
          <p:cNvSpPr txBox="1"/>
          <p:nvPr>
            <p:ph type="title"/>
          </p:nvPr>
        </p:nvSpPr>
        <p:spPr>
          <a:xfrm>
            <a:off x="0" y="365125"/>
            <a:ext cx="6026726" cy="923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zh-TW"/>
              <a:t>Test cases(10 ~ 12)</a:t>
            </a:r>
            <a:endParaRPr/>
          </a:p>
        </p:txBody>
      </p:sp>
      <p:sp>
        <p:nvSpPr>
          <p:cNvPr id="177" name="Google Shape;177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78" name="Google Shape;178;p7"/>
          <p:cNvSpPr/>
          <p:nvPr/>
        </p:nvSpPr>
        <p:spPr>
          <a:xfrm>
            <a:off x="2605736" y="1675083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52350" lIns="91425" spcFirstLastPara="1" rIns="91425" wrap="square" tIns="1523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7"/>
          <p:cNvSpPr/>
          <p:nvPr/>
        </p:nvSpPr>
        <p:spPr>
          <a:xfrm>
            <a:off x="3533775" y="2289175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52350" lIns="91425" spcFirstLastPara="1" rIns="91425" wrap="square" tIns="1523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Google Shape;18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4274" y="1518191"/>
            <a:ext cx="3829290" cy="4585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12081" y="1518191"/>
            <a:ext cx="3829290" cy="5005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0811" y="1518191"/>
            <a:ext cx="4122777" cy="4953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"/>
          <p:cNvSpPr txBox="1"/>
          <p:nvPr>
            <p:ph type="title"/>
          </p:nvPr>
        </p:nvSpPr>
        <p:spPr>
          <a:xfrm>
            <a:off x="0" y="365125"/>
            <a:ext cx="6026726" cy="923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zh-TW"/>
              <a:t>Test cases(13 ~ 15)</a:t>
            </a:r>
            <a:endParaRPr/>
          </a:p>
        </p:txBody>
      </p:sp>
      <p:sp>
        <p:nvSpPr>
          <p:cNvPr id="188" name="Google Shape;18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89" name="Google Shape;189;p8"/>
          <p:cNvSpPr/>
          <p:nvPr/>
        </p:nvSpPr>
        <p:spPr>
          <a:xfrm>
            <a:off x="2559554" y="1716881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52350" lIns="91425" spcFirstLastPara="1" rIns="91425" wrap="square" tIns="1523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8"/>
          <p:cNvSpPr/>
          <p:nvPr/>
        </p:nvSpPr>
        <p:spPr>
          <a:xfrm>
            <a:off x="3533775" y="2289175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52350" lIns="91425" spcFirstLastPara="1" rIns="91425" wrap="square" tIns="1523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342" y="1542856"/>
            <a:ext cx="4055259" cy="4874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23601" y="1542856"/>
            <a:ext cx="3898827" cy="4598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2428" y="1542855"/>
            <a:ext cx="3810954" cy="46024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"/>
          <p:cNvSpPr txBox="1"/>
          <p:nvPr>
            <p:ph type="title"/>
          </p:nvPr>
        </p:nvSpPr>
        <p:spPr>
          <a:xfrm>
            <a:off x="0" y="365125"/>
            <a:ext cx="6026726" cy="923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zh-TW"/>
              <a:t>Logs(Jenkins)</a:t>
            </a:r>
            <a:endParaRPr/>
          </a:p>
        </p:txBody>
      </p:sp>
      <p:sp>
        <p:nvSpPr>
          <p:cNvPr id="199" name="Google Shape;199;p9"/>
          <p:cNvSpPr/>
          <p:nvPr/>
        </p:nvSpPr>
        <p:spPr>
          <a:xfrm rot="-5400000">
            <a:off x="4306909" y="1234875"/>
            <a:ext cx="1299000" cy="2468100"/>
          </a:xfrm>
          <a:prstGeom prst="wedgeRoundRectCallout">
            <a:avLst>
              <a:gd fmla="val -20735" name="adj1"/>
              <a:gd fmla="val 63345" name="adj2"/>
              <a:gd fmla="val 0" name="adj3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9"/>
          <p:cNvSpPr txBox="1"/>
          <p:nvPr/>
        </p:nvSpPr>
        <p:spPr>
          <a:xfrm>
            <a:off x="3722359" y="1967344"/>
            <a:ext cx="2523750" cy="27604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None/>
            </a:pPr>
            <a:r>
              <a:rPr lang="zh-TW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Start : 2023/10/20</a:t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None/>
            </a:pPr>
            <a:r>
              <a:t/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None/>
            </a:pPr>
            <a:r>
              <a:rPr lang="zh-TW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End : 2023/10/26</a:t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None/>
            </a:pPr>
            <a:r>
              <a:t/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None/>
            </a:pPr>
            <a:r>
              <a:t/>
            </a:r>
            <a:endParaRPr sz="17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icrosoft JhengHei"/>
              <a:buNone/>
            </a:pPr>
            <a:r>
              <a:rPr lang="zh-TW" sz="17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總共五個Bug</a:t>
            </a:r>
            <a:endParaRPr sz="17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icrosoft JhengHei"/>
              <a:buNone/>
            </a:pPr>
            <a:r>
              <a:rPr lang="zh-TW" sz="17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10/25全部修完</a:t>
            </a:r>
            <a:endParaRPr sz="17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01" name="Google Shape;201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02" name="Google Shape;20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5551" y="207545"/>
            <a:ext cx="1916992" cy="6442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2021-09-10T04:19:37Z</dcterms:created>
  <dc:creator>Windows 使用者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0x0101003D644A7C7A42B84E9D59C5E753C73491</vt:lpwstr>
  </property>
</Properties>
</file>