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1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5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5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0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0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03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8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60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1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149B-4758-4449-AC15-FA595C447C6B}" type="datetimeFigureOut">
              <a:rPr kumimoji="1" lang="zh-CN" altLang="en-US" smtClean="0"/>
              <a:t>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0019-F8C6-4141-B979-D21762E54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07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可选流程 28"/>
          <p:cNvSpPr/>
          <p:nvPr/>
        </p:nvSpPr>
        <p:spPr>
          <a:xfrm>
            <a:off x="346792" y="2323853"/>
            <a:ext cx="2508884" cy="2063227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t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774288" y="2935728"/>
            <a:ext cx="1603599" cy="520470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filter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774288" y="3647444"/>
            <a:ext cx="1603599" cy="520470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r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edis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client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6377743" y="2323853"/>
            <a:ext cx="2508884" cy="2063227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t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6830386" y="2935728"/>
            <a:ext cx="1603599" cy="52047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login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6830386" y="3647444"/>
            <a:ext cx="1603599" cy="52047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logout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3541413" y="126297"/>
            <a:ext cx="2218716" cy="128208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t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Redis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可选流程 35"/>
          <p:cNvSpPr/>
          <p:nvPr/>
        </p:nvSpPr>
        <p:spPr>
          <a:xfrm>
            <a:off x="3837915" y="717215"/>
            <a:ext cx="1603599" cy="52047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so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user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2766147" y="1408383"/>
            <a:ext cx="926148" cy="91547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5658027" y="1408383"/>
            <a:ext cx="880137" cy="91547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346792" y="5287039"/>
            <a:ext cx="8539835" cy="1226725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Application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6" name="直线箭头连接符 45"/>
          <p:cNvCxnSpPr>
            <a:stCxn id="29" idx="2"/>
          </p:cNvCxnSpPr>
          <p:nvPr/>
        </p:nvCxnSpPr>
        <p:spPr>
          <a:xfrm>
            <a:off x="1601234" y="4387080"/>
            <a:ext cx="0" cy="91547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7675702" y="4371569"/>
            <a:ext cx="0" cy="91547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可选流程 50"/>
          <p:cNvSpPr/>
          <p:nvPr/>
        </p:nvSpPr>
        <p:spPr>
          <a:xfrm>
            <a:off x="2624097" y="5472297"/>
            <a:ext cx="1603599" cy="52047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token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2" name="可选流程 51"/>
          <p:cNvSpPr/>
          <p:nvPr/>
        </p:nvSpPr>
        <p:spPr>
          <a:xfrm>
            <a:off x="4639714" y="5472297"/>
            <a:ext cx="1603599" cy="52047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cookie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85514" y="4795674"/>
            <a:ext cx="7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logout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601234" y="4767274"/>
            <a:ext cx="90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cxnSp>
        <p:nvCxnSpPr>
          <p:cNvPr id="56" name="直线箭头连接符 55"/>
          <p:cNvCxnSpPr/>
          <p:nvPr/>
        </p:nvCxnSpPr>
        <p:spPr>
          <a:xfrm flipH="1">
            <a:off x="2964557" y="3239323"/>
            <a:ext cx="3278756" cy="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61338" y="2869991"/>
            <a:ext cx="143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endParaRPr kumimoji="1" lang="zh-CN" altLang="en-US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000336" y="3647444"/>
            <a:ext cx="3278756" cy="0"/>
          </a:xfrm>
          <a:prstGeom prst="straightConnector1">
            <a:avLst/>
          </a:prstGeom>
          <a:ln w="38100">
            <a:headEnd type="non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948178" y="3652106"/>
            <a:ext cx="218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redirect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22</Words>
  <Application>Microsoft Macintosh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flynn fdu</dc:creator>
  <cp:lastModifiedBy>flynn fdu</cp:lastModifiedBy>
  <cp:revision>15</cp:revision>
  <dcterms:created xsi:type="dcterms:W3CDTF">2019-01-02T11:41:29Z</dcterms:created>
  <dcterms:modified xsi:type="dcterms:W3CDTF">2019-01-08T08:47:01Z</dcterms:modified>
</cp:coreProperties>
</file>