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8"/>
  </p:handoutMasterIdLst>
  <p:sldIdLst>
    <p:sldId id="256" r:id="rId2"/>
    <p:sldId id="262" r:id="rId3"/>
    <p:sldId id="257" r:id="rId4"/>
    <p:sldId id="258" r:id="rId5"/>
    <p:sldId id="260" r:id="rId6"/>
    <p:sldId id="259" r:id="rId7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>
        <p:scale>
          <a:sx n="75" d="100"/>
          <a:sy n="75" d="100"/>
        </p:scale>
        <p:origin x="763" y="2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5CBA7-D196-41FC-9E46-64BF000A7932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9220E-8ECF-445A-9A2B-458EB5033C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382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38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25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0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43193"/>
          </a:xfrm>
        </p:spPr>
        <p:txBody>
          <a:bodyPr/>
          <a:lstStyle>
            <a:lvl1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6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57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00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2022/10/24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47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2022/10/24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05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2022/10/24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30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19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39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A2414-F3B7-49E8-9C05-649A95BB42B2}" type="datetimeFigureOut">
              <a:rPr lang="zh-TW" altLang="en-US" smtClean="0"/>
              <a:pPr/>
              <a:t>2022/10/24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11657862" y="6383525"/>
            <a:ext cx="63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265DBD-05B6-4120-B1CE-A5A4BA9EE381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7348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99507" y="1802423"/>
            <a:ext cx="7772400" cy="1978269"/>
          </a:xfr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TW" altLang="en-US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報名序號：</a:t>
            </a:r>
            <a:r>
              <a:rPr lang="en-US" altLang="zh-TW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111999 </a:t>
            </a:r>
            <a:r>
              <a:rPr lang="zh-TW" altLang="en-US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格式</a:t>
            </a:r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:111XXX)</a:t>
            </a:r>
            <a:br>
              <a:rPr lang="en-US" altLang="zh-TW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團隊名稱：大數據競賽讚</a:t>
            </a:r>
            <a:r>
              <a:rPr lang="en-US" altLang="zh-TW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br>
              <a:rPr lang="en-US" altLang="zh-TW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3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524000" y="259926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2022</a:t>
            </a:r>
            <a:r>
              <a:rPr lang="zh-TW" altLang="en-US" sz="32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全國智慧製造大數據分析競賽決賽</a:t>
            </a:r>
            <a:endParaRPr lang="en-US" altLang="zh-TW" sz="3200" b="1" u="sng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團隊測驗報告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977090" y="5103674"/>
            <a:ext cx="86909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註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1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：請用本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PowerPoint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文件撰寫團隊測驗報告，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請轉成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PDF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檔案繳交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lvl="0" algn="just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註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2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：依據競賽須知第八條，第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5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項規定：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530225" lvl="1" algn="just"/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決賽簡報之書面及口頭報告、服裝，均不得使用學校系所標誌、提及學校系所、教授姓名及任何可供辨識參賽者身分的資料，違者取消參賽資格，或由主辦單位及評審會議決定處理方式</a:t>
            </a:r>
            <a:endParaRPr lang="en-US" altLang="zh-TW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0" lvl="1" algn="just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註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3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：請於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11/19(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六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) 12:41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前繳交團隊測驗報告及測驗結果，至主辦單位指定網站。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95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23076" y="1320730"/>
            <a:ext cx="10545848" cy="4216539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【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提醒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】</a:t>
            </a:r>
          </a:p>
          <a:p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11/19(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六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請繳交兩種檔案：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1.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20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簡報檔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檔名命名規則如下，使用英文命名：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ProjectA</a:t>
            </a:r>
            <a:r>
              <a:rPr lang="zh-TW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報名序號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projectA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_report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.pdf</a:t>
            </a: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111999_projectA_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report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.pdf</a:t>
            </a:r>
            <a:endParaRPr lang="en-US" altLang="zh-TW" sz="20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ProjectB</a:t>
            </a:r>
            <a:r>
              <a:rPr lang="zh-TW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報名序號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projectB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_report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.pdf</a:t>
            </a: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111999_projectB_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report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.pdf</a:t>
            </a:r>
            <a:endParaRPr lang="en-US" altLang="zh-TW" sz="20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決賽測驗結果檔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檔名命名規則如下，使用英文命名：</a:t>
            </a:r>
          </a:p>
          <a:p>
            <a:pPr marL="360000" lvl="0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ProjectA</a:t>
            </a:r>
            <a:r>
              <a:rPr lang="zh-TW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：報名序號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_projectA_ans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.csv</a:t>
            </a:r>
            <a:r>
              <a:rPr lang="zh-TW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，例如：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111999_projectA_ans.csv</a:t>
            </a:r>
            <a:endParaRPr lang="zh-TW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0000" lvl="0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ProjectB</a:t>
            </a:r>
            <a:r>
              <a:rPr lang="zh-TW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：報名序號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_projectB_ans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.csv</a:t>
            </a:r>
            <a:r>
              <a:rPr lang="zh-TW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，例如：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111999_projectB_ans.csv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</a:t>
            </a:r>
          </a:p>
          <a:p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20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781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r>
              <a:rPr lang="en-US" altLang="zh-TW" dirty="0">
                <a:cs typeface="Arial" panose="020B0604020202020204" pitchFamily="34" charset="0"/>
              </a:rPr>
              <a:t>(</a:t>
            </a:r>
            <a:r>
              <a:rPr lang="zh-TW" altLang="en-US" dirty="0">
                <a:cs typeface="Arial" panose="020B0604020202020204" pitchFamily="34" charset="0"/>
              </a:rPr>
              <a:t>說明資料前處理過程</a:t>
            </a:r>
            <a:r>
              <a:rPr lang="en-US" altLang="zh-TW" dirty="0">
                <a:cs typeface="Arial" panose="020B0604020202020204" pitchFamily="34" charset="0"/>
              </a:rPr>
              <a:t>)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138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二</a:t>
            </a:r>
            <a:r>
              <a:rPr lang="zh-TW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、演算法和模型介紹</a:t>
            </a:r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介紹方法細節</a:t>
            </a:r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endParaRPr lang="zh-TW" altLang="en-US" b="1" dirty="0">
              <a:solidFill>
                <a:srgbClr val="C00000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977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三、執行環境</a:t>
            </a:r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套裝選擇</a:t>
            </a:r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執行方式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四、補充說明</a:t>
            </a:r>
            <a:r>
              <a:rPr lang="en-US" altLang="zh-TW" dirty="0"/>
              <a:t>(</a:t>
            </a:r>
            <a:r>
              <a:rPr lang="zh-TW" altLang="en-US" dirty="0"/>
              <a:t>或自行定義項目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794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</TotalTime>
  <Words>308</Words>
  <Application>Microsoft Office PowerPoint</Application>
  <PresentationFormat>寬螢幕</PresentationFormat>
  <Paragraphs>22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Arial</vt:lpstr>
      <vt:lpstr>Calibri</vt:lpstr>
      <vt:lpstr>Calibri Light</vt:lpstr>
      <vt:lpstr>Times New Roman</vt:lpstr>
      <vt:lpstr>Office 佈景主題</vt:lpstr>
      <vt:lpstr>報名序號：111999   (格式:111XXX) 團隊名稱：大數據競賽讚! </vt:lpstr>
      <vt:lpstr>PowerPoint 簡報</vt:lpstr>
      <vt:lpstr>一、資料前處理(說明資料前處理過程)</vt:lpstr>
      <vt:lpstr>二、演算法和模型介紹(介紹方法細節)</vt:lpstr>
      <vt:lpstr>三、執行環境/套裝選擇/執行方式 </vt:lpstr>
      <vt:lpstr>四、補充說明(或自行定義項目)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報名序號：  團隊名稱：</dc:title>
  <dc:creator>Windows 使用者</dc:creator>
  <cp:lastModifiedBy>宋芯茹(shelly)</cp:lastModifiedBy>
  <cp:revision>60</cp:revision>
  <cp:lastPrinted>2020-09-28T08:56:41Z</cp:lastPrinted>
  <dcterms:created xsi:type="dcterms:W3CDTF">2018-07-31T03:49:54Z</dcterms:created>
  <dcterms:modified xsi:type="dcterms:W3CDTF">2022-10-24T03:55:11Z</dcterms:modified>
</cp:coreProperties>
</file>