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B887A5F-0676-41E7-BB85-29A53C2085E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E9DC0-4FF8-4DC9-B650-DA11C9CCCC5C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17CE94C-4FE5-4584-AA38-D6AADCC627B7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載入資料</a:t>
          </a:r>
        </a:p>
      </dgm:t>
    </dgm:pt>
    <dgm:pt modelId="{D50889BD-EF36-425E-818F-6F1E277910F0}" type="parTrans" cxnId="{44333565-F9BA-46AF-BBEB-6A845796698A}">
      <dgm:prSet/>
      <dgm:spPr/>
      <dgm:t>
        <a:bodyPr/>
        <a:lstStyle/>
        <a:p>
          <a:endParaRPr lang="zh-TW" altLang="en-US"/>
        </a:p>
      </dgm:t>
    </dgm:pt>
    <dgm:pt modelId="{E4BD5627-FD1E-4E8B-9D61-404E90F52733}" type="sibTrans" cxnId="{44333565-F9BA-46AF-BBEB-6A845796698A}">
      <dgm:prSet/>
      <dgm:spPr/>
      <dgm:t>
        <a:bodyPr/>
        <a:lstStyle/>
        <a:p>
          <a:endParaRPr lang="zh-TW" altLang="en-US"/>
        </a:p>
      </dgm:t>
    </dgm:pt>
    <dgm:pt modelId="{827DAF9A-BF71-44C3-8BDB-E5E05CC49202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資料前處理</a:t>
          </a:r>
        </a:p>
      </dgm:t>
    </dgm:pt>
    <dgm:pt modelId="{80EC5E9C-B15F-4268-BF67-0A12F64BD2B5}" type="parTrans" cxnId="{19BCDAC9-FED8-4707-9271-8728D5DB5C38}">
      <dgm:prSet/>
      <dgm:spPr/>
      <dgm:t>
        <a:bodyPr/>
        <a:lstStyle/>
        <a:p>
          <a:endParaRPr lang="zh-TW" altLang="en-US"/>
        </a:p>
      </dgm:t>
    </dgm:pt>
    <dgm:pt modelId="{3F3FFDFE-44C2-448C-8287-B41BCB37768B}" type="sibTrans" cxnId="{19BCDAC9-FED8-4707-9271-8728D5DB5C38}">
      <dgm:prSet/>
      <dgm:spPr/>
      <dgm:t>
        <a:bodyPr/>
        <a:lstStyle/>
        <a:p>
          <a:endParaRPr lang="zh-TW" altLang="en-US"/>
        </a:p>
      </dgm:t>
    </dgm:pt>
    <dgm:pt modelId="{ACA51F66-C301-41B3-A50C-6E9FABFCEA7C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特徵工程</a:t>
          </a:r>
        </a:p>
      </dgm:t>
    </dgm:pt>
    <dgm:pt modelId="{0ED26ADE-CD67-42D6-A0ED-FB262A7AA2DC}" type="parTrans" cxnId="{E2A9D26A-B0C7-4458-81ED-38D82A54D247}">
      <dgm:prSet/>
      <dgm:spPr/>
      <dgm:t>
        <a:bodyPr/>
        <a:lstStyle/>
        <a:p>
          <a:endParaRPr lang="zh-TW" altLang="en-US"/>
        </a:p>
      </dgm:t>
    </dgm:pt>
    <dgm:pt modelId="{A5C07310-9ACD-406E-BABD-EF139951D442}" type="sibTrans" cxnId="{E2A9D26A-B0C7-4458-81ED-38D82A54D247}">
      <dgm:prSet/>
      <dgm:spPr/>
      <dgm:t>
        <a:bodyPr/>
        <a:lstStyle/>
        <a:p>
          <a:endParaRPr lang="zh-TW" altLang="en-US"/>
        </a:p>
      </dgm:t>
    </dgm:pt>
    <dgm:pt modelId="{DDDFDD0F-C0F0-48B1-A878-C57E5E7DC115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特徵選取</a:t>
          </a:r>
        </a:p>
      </dgm:t>
    </dgm:pt>
    <dgm:pt modelId="{2CF16ECA-CAAF-4583-B4CE-D546ACC5F8B4}" type="parTrans" cxnId="{10193318-FBBF-4EC7-8B39-C4AC2AD06C6B}">
      <dgm:prSet/>
      <dgm:spPr/>
      <dgm:t>
        <a:bodyPr/>
        <a:lstStyle/>
        <a:p>
          <a:endParaRPr lang="zh-TW" altLang="en-US"/>
        </a:p>
      </dgm:t>
    </dgm:pt>
    <dgm:pt modelId="{9CF7B50D-2976-42E9-A662-BCF0AA3889C3}" type="sibTrans" cxnId="{10193318-FBBF-4EC7-8B39-C4AC2AD06C6B}">
      <dgm:prSet/>
      <dgm:spPr/>
      <dgm:t>
        <a:bodyPr/>
        <a:lstStyle/>
        <a:p>
          <a:endParaRPr lang="zh-TW" altLang="en-US"/>
        </a:p>
      </dgm:t>
    </dgm:pt>
    <dgm:pt modelId="{BCDD81E0-F354-4E52-9A63-1A76D0F5F04F}">
      <dgm:prSet phldrT="[文字]" custT="1"/>
      <dgm:spPr/>
      <dgm:t>
        <a:bodyPr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模型訓練</a:t>
          </a:r>
        </a:p>
      </dgm:t>
    </dgm:pt>
    <dgm:pt modelId="{2A8B5E18-EE25-4B15-B4CA-0396C103CE96}" type="parTrans" cxnId="{0B1EA4C1-7900-4869-B99D-4A56C2520C77}">
      <dgm:prSet/>
      <dgm:spPr/>
      <dgm:t>
        <a:bodyPr/>
        <a:lstStyle/>
        <a:p>
          <a:endParaRPr lang="zh-TW" altLang="en-US"/>
        </a:p>
      </dgm:t>
    </dgm:pt>
    <dgm:pt modelId="{9394F602-5081-4BE8-BE71-775F0FD217D7}" type="sibTrans" cxnId="{0B1EA4C1-7900-4869-B99D-4A56C2520C77}">
      <dgm:prSet/>
      <dgm:spPr/>
      <dgm:t>
        <a:bodyPr/>
        <a:lstStyle/>
        <a:p>
          <a:endParaRPr lang="zh-TW" altLang="en-US"/>
        </a:p>
      </dgm:t>
    </dgm:pt>
    <dgm:pt modelId="{C0D03BF3-688B-4157-92F4-A972A8299CED}" type="pres">
      <dgm:prSet presAssocID="{FD5E9DC0-4FF8-4DC9-B650-DA11C9CCCC5C}" presName="Name0" presStyleCnt="0">
        <dgm:presLayoutVars>
          <dgm:dir/>
          <dgm:resizeHandles val="exact"/>
        </dgm:presLayoutVars>
      </dgm:prSet>
      <dgm:spPr/>
    </dgm:pt>
    <dgm:pt modelId="{62C8741A-857D-4ED7-BA3D-C6F334C6E4A1}" type="pres">
      <dgm:prSet presAssocID="{B17CE94C-4FE5-4584-AA38-D6AADCC627B7}" presName="node" presStyleLbl="node1" presStyleIdx="0" presStyleCnt="5">
        <dgm:presLayoutVars>
          <dgm:bulletEnabled val="1"/>
        </dgm:presLayoutVars>
      </dgm:prSet>
      <dgm:spPr/>
    </dgm:pt>
    <dgm:pt modelId="{1AE36A72-5CF4-4B59-93DE-58149D318420}" type="pres">
      <dgm:prSet presAssocID="{E4BD5627-FD1E-4E8B-9D61-404E90F52733}" presName="sibTrans" presStyleLbl="sibTrans2D1" presStyleIdx="0" presStyleCnt="4"/>
      <dgm:spPr/>
    </dgm:pt>
    <dgm:pt modelId="{0002C02E-C805-426F-A71B-5F1E9F30513C}" type="pres">
      <dgm:prSet presAssocID="{E4BD5627-FD1E-4E8B-9D61-404E90F52733}" presName="connectorText" presStyleLbl="sibTrans2D1" presStyleIdx="0" presStyleCnt="4"/>
      <dgm:spPr/>
    </dgm:pt>
    <dgm:pt modelId="{0565B251-9D3A-4428-8631-8C6667524E4C}" type="pres">
      <dgm:prSet presAssocID="{827DAF9A-BF71-44C3-8BDB-E5E05CC49202}" presName="node" presStyleLbl="node1" presStyleIdx="1" presStyleCnt="5">
        <dgm:presLayoutVars>
          <dgm:bulletEnabled val="1"/>
        </dgm:presLayoutVars>
      </dgm:prSet>
      <dgm:spPr/>
    </dgm:pt>
    <dgm:pt modelId="{F9DA7BEF-BE1C-4B27-A2E1-CC327DDE74C0}" type="pres">
      <dgm:prSet presAssocID="{3F3FFDFE-44C2-448C-8287-B41BCB37768B}" presName="sibTrans" presStyleLbl="sibTrans2D1" presStyleIdx="1" presStyleCnt="4"/>
      <dgm:spPr/>
    </dgm:pt>
    <dgm:pt modelId="{9F97E7EE-F7B4-4EC9-9551-F7FCC9FCE46C}" type="pres">
      <dgm:prSet presAssocID="{3F3FFDFE-44C2-448C-8287-B41BCB37768B}" presName="connectorText" presStyleLbl="sibTrans2D1" presStyleIdx="1" presStyleCnt="4"/>
      <dgm:spPr/>
    </dgm:pt>
    <dgm:pt modelId="{94A998F4-2EEA-4293-986D-DE607CA256B7}" type="pres">
      <dgm:prSet presAssocID="{ACA51F66-C301-41B3-A50C-6E9FABFCEA7C}" presName="node" presStyleLbl="node1" presStyleIdx="2" presStyleCnt="5">
        <dgm:presLayoutVars>
          <dgm:bulletEnabled val="1"/>
        </dgm:presLayoutVars>
      </dgm:prSet>
      <dgm:spPr/>
    </dgm:pt>
    <dgm:pt modelId="{020800C3-E24B-412C-8521-7CF506B4F5B7}" type="pres">
      <dgm:prSet presAssocID="{A5C07310-9ACD-406E-BABD-EF139951D442}" presName="sibTrans" presStyleLbl="sibTrans2D1" presStyleIdx="2" presStyleCnt="4"/>
      <dgm:spPr/>
    </dgm:pt>
    <dgm:pt modelId="{0789D3C2-8BB7-44C2-A420-4EEA18C0E919}" type="pres">
      <dgm:prSet presAssocID="{A5C07310-9ACD-406E-BABD-EF139951D442}" presName="connectorText" presStyleLbl="sibTrans2D1" presStyleIdx="2" presStyleCnt="4"/>
      <dgm:spPr/>
    </dgm:pt>
    <dgm:pt modelId="{85F378D5-BCC7-4C3B-9C7B-292365CC1EA0}" type="pres">
      <dgm:prSet presAssocID="{DDDFDD0F-C0F0-48B1-A878-C57E5E7DC115}" presName="node" presStyleLbl="node1" presStyleIdx="3" presStyleCnt="5">
        <dgm:presLayoutVars>
          <dgm:bulletEnabled val="1"/>
        </dgm:presLayoutVars>
      </dgm:prSet>
      <dgm:spPr/>
    </dgm:pt>
    <dgm:pt modelId="{CE621638-600A-4FDE-A6D4-13B39796E1D3}" type="pres">
      <dgm:prSet presAssocID="{9CF7B50D-2976-42E9-A662-BCF0AA3889C3}" presName="sibTrans" presStyleLbl="sibTrans2D1" presStyleIdx="3" presStyleCnt="4"/>
      <dgm:spPr/>
    </dgm:pt>
    <dgm:pt modelId="{1D70845E-669E-44F7-9392-33867A1D5B50}" type="pres">
      <dgm:prSet presAssocID="{9CF7B50D-2976-42E9-A662-BCF0AA3889C3}" presName="connectorText" presStyleLbl="sibTrans2D1" presStyleIdx="3" presStyleCnt="4"/>
      <dgm:spPr/>
    </dgm:pt>
    <dgm:pt modelId="{C144CFAB-94D6-4A51-906B-C489D4246EEC}" type="pres">
      <dgm:prSet presAssocID="{BCDD81E0-F354-4E52-9A63-1A76D0F5F04F}" presName="node" presStyleLbl="node1" presStyleIdx="4" presStyleCnt="5">
        <dgm:presLayoutVars>
          <dgm:bulletEnabled val="1"/>
        </dgm:presLayoutVars>
      </dgm:prSet>
      <dgm:spPr/>
    </dgm:pt>
  </dgm:ptLst>
  <dgm:cxnLst>
    <dgm:cxn modelId="{10193318-FBBF-4EC7-8B39-C4AC2AD06C6B}" srcId="{FD5E9DC0-4FF8-4DC9-B650-DA11C9CCCC5C}" destId="{DDDFDD0F-C0F0-48B1-A878-C57E5E7DC115}" srcOrd="3" destOrd="0" parTransId="{2CF16ECA-CAAF-4583-B4CE-D546ACC5F8B4}" sibTransId="{9CF7B50D-2976-42E9-A662-BCF0AA3889C3}"/>
    <dgm:cxn modelId="{192D9E21-61C0-4147-A1BC-E04FE89E6D33}" type="presOf" srcId="{3F3FFDFE-44C2-448C-8287-B41BCB37768B}" destId="{F9DA7BEF-BE1C-4B27-A2E1-CC327DDE74C0}" srcOrd="0" destOrd="0" presId="urn:microsoft.com/office/officeart/2005/8/layout/process1"/>
    <dgm:cxn modelId="{1085EE22-7816-4517-8795-4347EAA5B528}" type="presOf" srcId="{3F3FFDFE-44C2-448C-8287-B41BCB37768B}" destId="{9F97E7EE-F7B4-4EC9-9551-F7FCC9FCE46C}" srcOrd="1" destOrd="0" presId="urn:microsoft.com/office/officeart/2005/8/layout/process1"/>
    <dgm:cxn modelId="{134ED62D-DDDF-4E27-866D-74CCF29E3A85}" type="presOf" srcId="{FD5E9DC0-4FF8-4DC9-B650-DA11C9CCCC5C}" destId="{C0D03BF3-688B-4157-92F4-A972A8299CED}" srcOrd="0" destOrd="0" presId="urn:microsoft.com/office/officeart/2005/8/layout/process1"/>
    <dgm:cxn modelId="{1EE28F34-EE42-4E83-AB59-3B3BBB499908}" type="presOf" srcId="{827DAF9A-BF71-44C3-8BDB-E5E05CC49202}" destId="{0565B251-9D3A-4428-8631-8C6667524E4C}" srcOrd="0" destOrd="0" presId="urn:microsoft.com/office/officeart/2005/8/layout/process1"/>
    <dgm:cxn modelId="{4674E93B-66DA-4CAA-B081-3378AD63C8FD}" type="presOf" srcId="{ACA51F66-C301-41B3-A50C-6E9FABFCEA7C}" destId="{94A998F4-2EEA-4293-986D-DE607CA256B7}" srcOrd="0" destOrd="0" presId="urn:microsoft.com/office/officeart/2005/8/layout/process1"/>
    <dgm:cxn modelId="{44333565-F9BA-46AF-BBEB-6A845796698A}" srcId="{FD5E9DC0-4FF8-4DC9-B650-DA11C9CCCC5C}" destId="{B17CE94C-4FE5-4584-AA38-D6AADCC627B7}" srcOrd="0" destOrd="0" parTransId="{D50889BD-EF36-425E-818F-6F1E277910F0}" sibTransId="{E4BD5627-FD1E-4E8B-9D61-404E90F52733}"/>
    <dgm:cxn modelId="{E2A9D26A-B0C7-4458-81ED-38D82A54D247}" srcId="{FD5E9DC0-4FF8-4DC9-B650-DA11C9CCCC5C}" destId="{ACA51F66-C301-41B3-A50C-6E9FABFCEA7C}" srcOrd="2" destOrd="0" parTransId="{0ED26ADE-CD67-42D6-A0ED-FB262A7AA2DC}" sibTransId="{A5C07310-9ACD-406E-BABD-EF139951D442}"/>
    <dgm:cxn modelId="{ECC8A96C-DFA9-454C-8918-5CFC5A58590C}" type="presOf" srcId="{E4BD5627-FD1E-4E8B-9D61-404E90F52733}" destId="{1AE36A72-5CF4-4B59-93DE-58149D318420}" srcOrd="0" destOrd="0" presId="urn:microsoft.com/office/officeart/2005/8/layout/process1"/>
    <dgm:cxn modelId="{00B73E51-1FAD-4AAE-9616-6B6A6485D6AE}" type="presOf" srcId="{E4BD5627-FD1E-4E8B-9D61-404E90F52733}" destId="{0002C02E-C805-426F-A71B-5F1E9F30513C}" srcOrd="1" destOrd="0" presId="urn:microsoft.com/office/officeart/2005/8/layout/process1"/>
    <dgm:cxn modelId="{DE3A9652-AEE7-4407-BD64-2D09C743E4C4}" type="presOf" srcId="{A5C07310-9ACD-406E-BABD-EF139951D442}" destId="{0789D3C2-8BB7-44C2-A420-4EEA18C0E919}" srcOrd="1" destOrd="0" presId="urn:microsoft.com/office/officeart/2005/8/layout/process1"/>
    <dgm:cxn modelId="{CFE65654-D8CD-4E04-A483-7C75FEC33B24}" type="presOf" srcId="{BCDD81E0-F354-4E52-9A63-1A76D0F5F04F}" destId="{C144CFAB-94D6-4A51-906B-C489D4246EEC}" srcOrd="0" destOrd="0" presId="urn:microsoft.com/office/officeart/2005/8/layout/process1"/>
    <dgm:cxn modelId="{8C7DCFA3-CABC-4DAD-B833-E9A0C656AD81}" type="presOf" srcId="{A5C07310-9ACD-406E-BABD-EF139951D442}" destId="{020800C3-E24B-412C-8521-7CF506B4F5B7}" srcOrd="0" destOrd="0" presId="urn:microsoft.com/office/officeart/2005/8/layout/process1"/>
    <dgm:cxn modelId="{FCF190B9-0D74-4A0F-B4A3-C1F9DBBDED92}" type="presOf" srcId="{B17CE94C-4FE5-4584-AA38-D6AADCC627B7}" destId="{62C8741A-857D-4ED7-BA3D-C6F334C6E4A1}" srcOrd="0" destOrd="0" presId="urn:microsoft.com/office/officeart/2005/8/layout/process1"/>
    <dgm:cxn modelId="{405A52BF-DB67-4B78-B2D7-9C1914C93857}" type="presOf" srcId="{DDDFDD0F-C0F0-48B1-A878-C57E5E7DC115}" destId="{85F378D5-BCC7-4C3B-9C7B-292365CC1EA0}" srcOrd="0" destOrd="0" presId="urn:microsoft.com/office/officeart/2005/8/layout/process1"/>
    <dgm:cxn modelId="{582C61C0-7C37-42AA-B247-1324E1163CC1}" type="presOf" srcId="{9CF7B50D-2976-42E9-A662-BCF0AA3889C3}" destId="{CE621638-600A-4FDE-A6D4-13B39796E1D3}" srcOrd="0" destOrd="0" presId="urn:microsoft.com/office/officeart/2005/8/layout/process1"/>
    <dgm:cxn modelId="{0B1EA4C1-7900-4869-B99D-4A56C2520C77}" srcId="{FD5E9DC0-4FF8-4DC9-B650-DA11C9CCCC5C}" destId="{BCDD81E0-F354-4E52-9A63-1A76D0F5F04F}" srcOrd="4" destOrd="0" parTransId="{2A8B5E18-EE25-4B15-B4CA-0396C103CE96}" sibTransId="{9394F602-5081-4BE8-BE71-775F0FD217D7}"/>
    <dgm:cxn modelId="{8B1BBCC1-6FDB-473D-92E6-82F09E7013CD}" type="presOf" srcId="{9CF7B50D-2976-42E9-A662-BCF0AA3889C3}" destId="{1D70845E-669E-44F7-9392-33867A1D5B50}" srcOrd="1" destOrd="0" presId="urn:microsoft.com/office/officeart/2005/8/layout/process1"/>
    <dgm:cxn modelId="{19BCDAC9-FED8-4707-9271-8728D5DB5C38}" srcId="{FD5E9DC0-4FF8-4DC9-B650-DA11C9CCCC5C}" destId="{827DAF9A-BF71-44C3-8BDB-E5E05CC49202}" srcOrd="1" destOrd="0" parTransId="{80EC5E9C-B15F-4268-BF67-0A12F64BD2B5}" sibTransId="{3F3FFDFE-44C2-448C-8287-B41BCB37768B}"/>
    <dgm:cxn modelId="{6E081E12-BA42-4B62-8903-A77E65C94408}" type="presParOf" srcId="{C0D03BF3-688B-4157-92F4-A972A8299CED}" destId="{62C8741A-857D-4ED7-BA3D-C6F334C6E4A1}" srcOrd="0" destOrd="0" presId="urn:microsoft.com/office/officeart/2005/8/layout/process1"/>
    <dgm:cxn modelId="{7D68C4D8-840B-453B-A0BF-B283CE228377}" type="presParOf" srcId="{C0D03BF3-688B-4157-92F4-A972A8299CED}" destId="{1AE36A72-5CF4-4B59-93DE-58149D318420}" srcOrd="1" destOrd="0" presId="urn:microsoft.com/office/officeart/2005/8/layout/process1"/>
    <dgm:cxn modelId="{0ACCD89D-C686-4A8B-A662-2EE4586AF169}" type="presParOf" srcId="{1AE36A72-5CF4-4B59-93DE-58149D318420}" destId="{0002C02E-C805-426F-A71B-5F1E9F30513C}" srcOrd="0" destOrd="0" presId="urn:microsoft.com/office/officeart/2005/8/layout/process1"/>
    <dgm:cxn modelId="{1DA4F175-4D7A-478B-B7F2-32ED84115229}" type="presParOf" srcId="{C0D03BF3-688B-4157-92F4-A972A8299CED}" destId="{0565B251-9D3A-4428-8631-8C6667524E4C}" srcOrd="2" destOrd="0" presId="urn:microsoft.com/office/officeart/2005/8/layout/process1"/>
    <dgm:cxn modelId="{CF175B50-93A0-4C49-8AD7-E5E6AD82B4BF}" type="presParOf" srcId="{C0D03BF3-688B-4157-92F4-A972A8299CED}" destId="{F9DA7BEF-BE1C-4B27-A2E1-CC327DDE74C0}" srcOrd="3" destOrd="0" presId="urn:microsoft.com/office/officeart/2005/8/layout/process1"/>
    <dgm:cxn modelId="{5D5DAB4C-6706-43EA-9A3B-6447C6EC26EA}" type="presParOf" srcId="{F9DA7BEF-BE1C-4B27-A2E1-CC327DDE74C0}" destId="{9F97E7EE-F7B4-4EC9-9551-F7FCC9FCE46C}" srcOrd="0" destOrd="0" presId="urn:microsoft.com/office/officeart/2005/8/layout/process1"/>
    <dgm:cxn modelId="{A7BFE9A5-05A7-4CF6-982D-47665A170B55}" type="presParOf" srcId="{C0D03BF3-688B-4157-92F4-A972A8299CED}" destId="{94A998F4-2EEA-4293-986D-DE607CA256B7}" srcOrd="4" destOrd="0" presId="urn:microsoft.com/office/officeart/2005/8/layout/process1"/>
    <dgm:cxn modelId="{6EEA8ECB-2E52-4B2E-8CAF-95549857A022}" type="presParOf" srcId="{C0D03BF3-688B-4157-92F4-A972A8299CED}" destId="{020800C3-E24B-412C-8521-7CF506B4F5B7}" srcOrd="5" destOrd="0" presId="urn:microsoft.com/office/officeart/2005/8/layout/process1"/>
    <dgm:cxn modelId="{657E648B-9FFD-4BAC-9354-46CE4E46EE55}" type="presParOf" srcId="{020800C3-E24B-412C-8521-7CF506B4F5B7}" destId="{0789D3C2-8BB7-44C2-A420-4EEA18C0E919}" srcOrd="0" destOrd="0" presId="urn:microsoft.com/office/officeart/2005/8/layout/process1"/>
    <dgm:cxn modelId="{9061E79C-6CB7-4926-BD86-8FC6A03FA0AD}" type="presParOf" srcId="{C0D03BF3-688B-4157-92F4-A972A8299CED}" destId="{85F378D5-BCC7-4C3B-9C7B-292365CC1EA0}" srcOrd="6" destOrd="0" presId="urn:microsoft.com/office/officeart/2005/8/layout/process1"/>
    <dgm:cxn modelId="{91C65A6F-FA62-41A4-98D7-155714245B58}" type="presParOf" srcId="{C0D03BF3-688B-4157-92F4-A972A8299CED}" destId="{CE621638-600A-4FDE-A6D4-13B39796E1D3}" srcOrd="7" destOrd="0" presId="urn:microsoft.com/office/officeart/2005/8/layout/process1"/>
    <dgm:cxn modelId="{9F4039A7-9477-4C34-BBFC-6EC31C9066EA}" type="presParOf" srcId="{CE621638-600A-4FDE-A6D4-13B39796E1D3}" destId="{1D70845E-669E-44F7-9392-33867A1D5B50}" srcOrd="0" destOrd="0" presId="urn:microsoft.com/office/officeart/2005/8/layout/process1"/>
    <dgm:cxn modelId="{FE270C0B-BC6A-4CF8-9686-75DA0CF6DB66}" type="presParOf" srcId="{C0D03BF3-688B-4157-92F4-A972A8299CED}" destId="{C144CFAB-94D6-4A51-906B-C489D4246EE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8741A-857D-4ED7-BA3D-C6F334C6E4A1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載入資料</a:t>
          </a:r>
        </a:p>
      </dsp:txBody>
      <dsp:txXfrm>
        <a:off x="33106" y="1726125"/>
        <a:ext cx="1535772" cy="899086"/>
      </dsp:txXfrm>
    </dsp:sp>
    <dsp:sp modelId="{1AE36A72-5CF4-4B59-93DE-58149D318420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756023" y="2057245"/>
        <a:ext cx="236210" cy="236847"/>
      </dsp:txXfrm>
    </dsp:sp>
    <dsp:sp modelId="{0565B251-9D3A-4428-8631-8C6667524E4C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資料前處理</a:t>
          </a:r>
        </a:p>
      </dsp:txBody>
      <dsp:txXfrm>
        <a:off x="2261510" y="1726125"/>
        <a:ext cx="1535772" cy="899086"/>
      </dsp:txXfrm>
    </dsp:sp>
    <dsp:sp modelId="{F9DA7BEF-BE1C-4B27-A2E1-CC327DDE74C0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3984426" y="2057245"/>
        <a:ext cx="236210" cy="236847"/>
      </dsp:txXfrm>
    </dsp:sp>
    <dsp:sp modelId="{94A998F4-2EEA-4293-986D-DE607CA256B7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特徵工程</a:t>
          </a:r>
        </a:p>
      </dsp:txBody>
      <dsp:txXfrm>
        <a:off x="4489913" y="1726125"/>
        <a:ext cx="1535772" cy="899086"/>
      </dsp:txXfrm>
    </dsp:sp>
    <dsp:sp modelId="{020800C3-E24B-412C-8521-7CF506B4F5B7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6212830" y="2057245"/>
        <a:ext cx="236210" cy="236847"/>
      </dsp:txXfrm>
    </dsp:sp>
    <dsp:sp modelId="{85F378D5-BCC7-4C3B-9C7B-292365CC1EA0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特徵選取</a:t>
          </a:r>
        </a:p>
      </dsp:txBody>
      <dsp:txXfrm>
        <a:off x="6718317" y="1726125"/>
        <a:ext cx="1535772" cy="899086"/>
      </dsp:txXfrm>
    </dsp:sp>
    <dsp:sp modelId="{CE621638-600A-4FDE-A6D4-13B39796E1D3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8441233" y="2057245"/>
        <a:ext cx="236210" cy="236847"/>
      </dsp:txXfrm>
    </dsp:sp>
    <dsp:sp modelId="{C144CFAB-94D6-4A51-906B-C489D4246EEC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模型訓練</a:t>
          </a:r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181B5-8FC4-4BC1-9916-EAD9FE7D17C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A82D-DF29-4057-83A3-C7A79483A1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5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581F0-FD5E-094A-8D8D-9CD12AF64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FD2A6A-C74F-7A44-891F-9B10C555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67DAE4-74C4-CD65-F48D-1A6660E8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44E2-7479-4E5D-9EB9-63FE0516C495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FFC54-10EC-584D-3BA1-99EBC62B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76D64-11FD-D4F5-9D81-1C1F88E5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C0B61C63-2FCA-4F3F-AECD-E5F5BB260D6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031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9D440-918B-4BB4-F33C-82EF0274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701686-3C36-0F21-E233-FAB24FB2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708583-ADEC-DB66-CF64-8B39C5DC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5F15-E33A-4F05-80ED-AAD77BC62EBF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830C3-45BF-606C-C657-9C009A9D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918482-8298-6D47-46C3-46B6B72F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5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6F451A-E8D8-6B0A-6001-D8D8C2257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E64D19-5277-D60B-EC42-9150D3ABF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AF390F-417E-2F28-D0BA-7DD43226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1DD-541C-4BB6-A181-F0E1288B82C4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ACE88E-F1EA-242D-B457-E6426CD1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C6C61B-5A98-5F20-3140-6379197D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31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62AAC-7443-BA64-85AC-695733D0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944AC-A621-53D3-1727-3BCDAFC9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527D9-1871-97BC-EBFB-D969440D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4948-2B57-4E01-B998-13FA689539E2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E691AC-7CFA-DFEF-EDF9-077BD4A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E1272D-6806-031E-C68E-860BD8C9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00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7395B-2F81-C63C-0DE8-6936AC45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F15B14-5C77-30BB-720D-495B2B14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CCBF00-6C7D-6241-7E4F-3F446055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88BE-2600-4C43-8BD7-B1DA8F87A6AA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74BA5E-BD53-A0CD-22B5-DA09052C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66D27-777B-545D-F9C5-52C3F66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45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31E0D-4AA4-4B6F-C24E-3B6E32A0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6F87B-B7FD-EA71-A027-B0E4557C9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7D75FD-FF83-DA3B-E614-E6DA3D51C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EFC779-8748-8422-33E9-69FE4BEC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6EB-FFF9-4B32-AD32-F86EF03BD584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CE7927-A26E-6FDC-6F18-71DF9DE7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2E898F-994C-458B-89D1-F7494BA2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02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D9B12-C7C4-C297-14D6-1CF493FD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C5701A-E551-3BC2-898B-D04250BA3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8EF73B-9CB4-7E27-70D3-8331F502F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698091-4CBF-EA4B-B092-60900B304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FD098D-6C2F-FE8A-3011-966CA4EF2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D17340-8EEE-7E1E-CD07-7BF60B68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D44-D672-49CA-AFFB-5A4A640155C6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67824A-A0EC-C967-F97A-2E9E2F7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BA3216-F2EE-C75C-C328-D8F68D7D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95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FAEA6-83D6-2D2B-77E7-3D4E9251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89167E-EC5D-3BCD-BCF6-3F5FACD1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E800-AFCC-49ED-8901-1A8F498A0D98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07170D-4321-8733-C8F7-67C02FD2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2BBB2C-FF89-79C7-43C2-E90212C2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08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00827A-DBDD-EEB7-021B-0335AFF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9141-9206-497E-8B4A-4C6BCFEBE32C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C05E82-28A4-3985-EEAC-E91ABFF0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F7B185-B421-5314-90D3-5585ECEC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2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38053-C53D-DB7C-8C6B-69BC549E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E3AA8-F794-2451-92CF-662D5B31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202B1F-6127-C840-5718-25BDD864D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FC3ED7-EE3B-FD64-EEEE-9A5EB163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CFDB-C8AF-4DDA-9102-7288C195657A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C11F02-858C-F3C7-ECD2-6D87A420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EA1758-AAC6-1041-A6C4-2D4D18A8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01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C0AB9-63F7-F5B0-9001-E55D6860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0B7D65-A9B8-6BEB-AEC3-B37196DEF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60A82F-143C-31E0-BEAD-776F4BE7C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B3635D-3832-53C8-7798-3DCA92E3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716-66EE-41A1-B0B2-745B5998C378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F57D4A-DB05-D43F-4D3B-1EDCF822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AB66EB-6907-9B0E-C5AB-1F8E358C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76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579723-EC88-BCA5-7644-03CB656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98042D-488D-632A-13EE-F815A545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67E5E-F7D3-D215-7F2E-9CED5A149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8059-4A67-448F-B072-EDB0FB70D7E6}" type="datetime1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3D29DB-8CDD-77CE-33B9-FE0D9789A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42A98C-BA76-E580-DFA1-5F93A5754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C0B61C63-2FCA-4F3F-AECD-E5F5BB260D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8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2168-F303-6826-2983-4A9F94025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加工後刀腹磨耗最大值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3339D4-8547-40F7-4941-27A71CBA0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276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全國智慧製造大數據分析競賽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ProjectB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4C7D2DD-005F-F7D9-A4E9-178E11817DA6}"/>
              </a:ext>
            </a:extLst>
          </p:cNvPr>
          <p:cNvSpPr txBox="1"/>
          <p:nvPr/>
        </p:nvSpPr>
        <p:spPr>
          <a:xfrm>
            <a:off x="6702725" y="5135472"/>
            <a:ext cx="396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隊名：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Geek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極客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隊員：林祥憲、鄧修奇、傅家芸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指導老師：鍾禎元 教授</a:t>
            </a: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3195C-00A7-D1F6-B8F8-39D96FFE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28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C03CA-68AD-99E8-FD1B-1324C9EA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A258AE5-C380-1A0C-3364-F9FADDB76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170136"/>
              </p:ext>
            </p:extLst>
          </p:nvPr>
        </p:nvGraphicFramePr>
        <p:xfrm>
          <a:off x="828040" y="1690688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6053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Sum up the distance that process during one timestep 0.001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total path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124332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933616-D84F-792D-F76B-225945F8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CE2AE3F-0233-66EB-2799-13FB060A2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10296"/>
              </p:ext>
            </p:extLst>
          </p:nvPr>
        </p:nvGraphicFramePr>
        <p:xfrm>
          <a:off x="838200" y="4114186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88972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fianl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distance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17515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C9445ABD-607D-E46E-5C2D-4ABB013B567A}"/>
              </a:ext>
            </a:extLst>
          </p:cNvPr>
          <p:cNvSpPr txBox="1"/>
          <p:nvPr/>
        </p:nvSpPr>
        <p:spPr>
          <a:xfrm>
            <a:off x="6096000" y="2053322"/>
            <a:ext cx="562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秒為步長累加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路徑長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0CA8E1-DFF4-1146-6103-473C6EBDEBC9}"/>
              </a:ext>
            </a:extLst>
          </p:cNvPr>
          <p:cNvSpPr txBox="1"/>
          <p:nvPr/>
        </p:nvSpPr>
        <p:spPr>
          <a:xfrm>
            <a:off x="6106160" y="4462920"/>
            <a:ext cx="562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秒為步長累加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位移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56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B95C0-82E3-1292-A045-B2914144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594ECF9-4119-C7A2-F1E1-EA9C3B538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261419"/>
              </p:ext>
            </p:extLst>
          </p:nvPr>
        </p:nvGraphicFramePr>
        <p:xfrm>
          <a:off x="838200" y="1690688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45881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abs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5618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3D6AE-8F1C-9346-2E9C-DD2FE8DC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0C8DE7-FB72-3085-2949-84825B3262E3}"/>
              </a:ext>
            </a:extLst>
          </p:cNvPr>
          <p:cNvSpPr txBox="1"/>
          <p:nvPr/>
        </p:nvSpPr>
        <p:spPr>
          <a:xfrm>
            <a:off x="6096000" y="2053322"/>
            <a:ext cx="562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假設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特徵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BCD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為刀具移動時的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XYZ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軸，以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秒為步長計算刀具總路徑長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7C21534-B1BF-156B-6D7F-307E56D7C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74484"/>
              </p:ext>
            </p:extLst>
          </p:nvPr>
        </p:nvGraphicFramePr>
        <p:xfrm>
          <a:off x="838200" y="3424922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8549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56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39F1382-E862-7783-AA38-D74D51FAB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80382"/>
              </p:ext>
            </p:extLst>
          </p:nvPr>
        </p:nvGraphicFramePr>
        <p:xfrm>
          <a:off x="838200" y="5058750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93421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'BDF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555301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59B7FB-A9A8-AEC4-F4FC-9EE017600C39}"/>
              </a:ext>
            </a:extLst>
          </p:cNvPr>
          <p:cNvSpPr txBox="1"/>
          <p:nvPr/>
        </p:nvSpPr>
        <p:spPr>
          <a:xfrm>
            <a:off x="6106160" y="3711356"/>
            <a:ext cx="562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假設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特徵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BCD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為刀具移動時的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XYZ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軸，以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秒為步長計算刀具位移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95FEBC-7048-A9A5-C083-ADE99181498C}"/>
              </a:ext>
            </a:extLst>
          </p:cNvPr>
          <p:cNvSpPr txBox="1"/>
          <p:nvPr/>
        </p:nvSpPr>
        <p:spPr>
          <a:xfrm>
            <a:off x="6096000" y="5345184"/>
            <a:ext cx="562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假設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特徵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BDF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為刀具移動時的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XYZ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軸，以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秒為步長計算刀具總位移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664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D2D22-F887-6857-FCDE-87CC7E37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46A6A04D-AA3E-EF77-B37E-1D9B8E40E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276363"/>
              </p:ext>
            </p:extLst>
          </p:nvPr>
        </p:nvGraphicFramePr>
        <p:xfrm>
          <a:off x="2186940" y="2716557"/>
          <a:ext cx="618523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6185235">
                  <a:extLst>
                    <a:ext uri="{9D8B030D-6E8A-4147-A177-3AD203B41FA5}">
                      <a16:colId xmlns:a16="http://schemas.microsoft.com/office/drawing/2014/main" val="346532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0.0029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35808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A5856B-1E13-7B08-2A6F-24F158E0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673801-30D4-3AEC-C282-515E4E4E76EC}"/>
              </a:ext>
            </a:extLst>
          </p:cNvPr>
          <p:cNvSpPr txBox="1"/>
          <p:nvPr/>
        </p:nvSpPr>
        <p:spPr>
          <a:xfrm>
            <a:off x="2197100" y="3556000"/>
            <a:ext cx="562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↑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觀察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特徵，得出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sg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絕對值在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0.0029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0.0041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間是可能的雜訊。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87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DB755-B3A7-52CF-628A-D53B040E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特徵選取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8181D-CBA6-48F6-180A-A3E9AC49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</a:t>
            </a:r>
            <a:r>
              <a:rPr lang="en-US" altLang="zh-TW" dirty="0" err="1"/>
              <a:t>n_spike</a:t>
            </a:r>
            <a:r>
              <a:rPr lang="en-US" altLang="zh-TW" dirty="0"/>
              <a:t> </a:t>
            </a:r>
            <a:r>
              <a:rPr lang="zh-TW" altLang="en-US" dirty="0"/>
              <a:t>特徵</a:t>
            </a:r>
            <a:r>
              <a:rPr lang="en-US" altLang="zh-TW" dirty="0"/>
              <a:t>BCD</a:t>
            </a:r>
            <a:r>
              <a:rPr lang="zh-TW" altLang="en-US" dirty="0"/>
              <a:t>為刀具移動時的</a:t>
            </a:r>
            <a:r>
              <a:rPr lang="en-US" altLang="zh-TW" dirty="0"/>
              <a:t>XYZ</a:t>
            </a:r>
            <a:r>
              <a:rPr lang="zh-TW" altLang="en-US" dirty="0"/>
              <a:t>軸，則可將這</a:t>
            </a:r>
            <a:r>
              <a:rPr lang="en-US" altLang="zh-TW" dirty="0"/>
              <a:t>3</a:t>
            </a:r>
            <a:r>
              <a:rPr lang="zh-TW" altLang="en-US" dirty="0"/>
              <a:t>個特徵視為與磨耗最大值，相關係數最高的特徵。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C5895-F3DB-A295-BED7-A729D8E8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82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221B9-D9BA-8547-A28D-391B46D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訓練模型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DD8F768-1289-679C-9BFE-483094575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557932"/>
              </p:ext>
            </p:extLst>
          </p:nvPr>
        </p:nvGraphicFramePr>
        <p:xfrm>
          <a:off x="546292" y="2326817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4082147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Sequential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input_dim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Input_shape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Adam RMSprop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validation_data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verbose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3610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3C19AA-5EC5-3831-AE38-841362C3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C104287-EAB6-C971-5503-14A9CD454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56314"/>
              </p:ext>
            </p:extLst>
          </p:nvPr>
        </p:nvGraphicFramePr>
        <p:xfrm>
          <a:off x="6377750" y="2326817"/>
          <a:ext cx="5630222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630222">
                  <a:extLst>
                    <a:ext uri="{9D8B030D-6E8A-4147-A177-3AD203B41FA5}">
                      <a16:colId xmlns:a16="http://schemas.microsoft.com/office/drawing/2014/main" val="2905251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Model: "sequential_0"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Layer (type)                Output Shape              Param #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dense_6 (Dense)             (None, 128)               768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dense_7 (Dense)             (None, 4)                 516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dense_8 (Dense)             (None, 1)                 5  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Total params: 1,289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Trainable params: 1,289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Non-trainable params: 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02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69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86451-B40D-9842-2D02-247FD387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EA88E-FDFC-65A7-D0EE-CDEADD07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 RMSE:</a:t>
            </a:r>
          </a:p>
          <a:p>
            <a:r>
              <a:rPr lang="en-US" altLang="zh-TW" dirty="0"/>
              <a:t>Train RMSE:</a:t>
            </a:r>
          </a:p>
          <a:p>
            <a:r>
              <a:rPr lang="en-US" altLang="zh-TW" dirty="0"/>
              <a:t>Total RMSE: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3C6FF3-0EA9-350D-084A-1B2C35BF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38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44DD6-1039-A814-1681-D3B800DE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E4D4D-C847-0B41-6153-CE0C133E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方法流程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訓練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8FBCC4-24DD-5B48-2DCB-F377AC0B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0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44DD6-1039-A814-1681-D3B800DE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E4D4D-C847-0B41-6153-CE0C133E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(CSV)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包含了</a:t>
            </a:r>
            <a:r>
              <a:rPr lang="zh-TW" altLang="en-US" sz="20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智慧刀把於每層加工後的，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刀腹磨耗</a:t>
            </a:r>
            <a:r>
              <a:rPr lang="zh-TW" altLang="en-US" sz="20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最大值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zh-TW" altLang="en-US" sz="20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每層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加工各時間點之加工資訊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實驗目的：使用三把智慧刀把紀錄相關加工資訊，預測當層加工後刀腹磨耗最大值。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/>
              <a:t>問題屬性：迴歸分析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test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之資料夾個別存放智慧刀把的加工資訊。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一共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46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層，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一共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24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層，而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test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一共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層。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資料夾內分別有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00_Wear_data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n_sg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n_spike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，三種命名格式的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CSV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60C08C-3C4A-80EC-F767-B342105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1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44DD6-1039-A814-1681-D3B800DE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E4D4D-C847-0B41-6153-CE0C133E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00_Wear_data 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每層加工磨耗最大值為累加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層數編號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當層刀腹磨耗最大值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0721627-80E8-AC7C-64EF-C00694BF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76" y="833499"/>
            <a:ext cx="1418844" cy="4966716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1DC25E0-EAFD-DA67-B39F-2D716C6A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37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44DD6-1039-A814-1681-D3B800DE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E4D4D-C847-0B41-6153-CE0C133E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檔尾為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_sg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檔案為伺服資訊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時間資訊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B~I: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伺服資訊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特徵欄位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/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檔尾為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_spike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檔案為智慧刀把資訊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時間資訊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B~D: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刀把資訊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特徵欄位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C6670B-02BB-EA17-4F6F-F5396BC8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385" y="1236393"/>
            <a:ext cx="5815584" cy="199491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6548E71-1F0F-2121-5680-36B99E50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85" y="3626691"/>
            <a:ext cx="2592324" cy="1994916"/>
          </a:xfrm>
          <a:prstGeom prst="rect">
            <a:avLst/>
          </a:prstGeo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A651A053-781E-247A-58C0-E141B6CE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67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CFFF7-DA13-ABB3-2007-5300C8B3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方法流程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FD093C-2CEA-AFF5-3A2E-6017E518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12C0C490-BB0A-0348-E943-06B84223B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6452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73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71A47-E4CC-3F82-5F3F-EFE27326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0D4E58-7DCA-8917-79D8-FAB10636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 </a:t>
            </a:r>
            <a:r>
              <a:rPr lang="en-US" altLang="zh-TW" dirty="0" err="1"/>
              <a:t>pandas.read_csv</a:t>
            </a:r>
            <a:r>
              <a:rPr lang="en-US" altLang="zh-TW" dirty="0"/>
              <a:t> </a:t>
            </a:r>
            <a:r>
              <a:rPr lang="zh-TW" altLang="en-US" dirty="0"/>
              <a:t>載入資料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29C58B-4EF1-3AEA-9F0C-EA9ED20F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3AD698-4CEA-73D4-FF14-6AAD5F44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19500"/>
              </p:ext>
            </p:extLst>
          </p:nvPr>
        </p:nvGraphicFramePr>
        <p:xfrm>
          <a:off x="2970338" y="3300254"/>
          <a:ext cx="6251323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6251323">
                  <a:extLst>
                    <a:ext uri="{9D8B030D-6E8A-4147-A177-3AD203B41FA5}">
                      <a16:colId xmlns:a16="http://schemas.microsoft.com/office/drawing/2014/main" val="1573601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Read file and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seperate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each feature to do data preprocessing</a:t>
                      </a:r>
                      <a:endParaRPr lang="zh-TW" altLang="en-US" sz="1000" kern="0" dirty="0"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'Reading sg...'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pd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read_csv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'train1/'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'_sg.csv'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'Reading spike...'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pd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read_csv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'train1/'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'_spike.csv'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'Reading 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MaxWear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pd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read_csv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'train1/00_Wear_data.csv'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loc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[:,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MaxWear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43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6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9AFBF-F981-63CB-2F1C-BBFCE5A7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311A8D-C0F3-2D0A-5A98-2AA25F34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8</a:t>
            </a:fld>
            <a:endParaRPr lang="zh-TW" altLang="en-US" dirty="0"/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3BA9F456-61E4-8CBD-0C9F-0A38672EB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123993"/>
              </p:ext>
            </p:extLst>
          </p:nvPr>
        </p:nvGraphicFramePr>
        <p:xfrm>
          <a:off x="838200" y="1690688"/>
          <a:ext cx="5267960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0434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#Seperate each feature to do data preprocessing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values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80423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CA74491-B3AB-E85F-729D-56E32101A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45621"/>
              </p:ext>
            </p:extLst>
          </p:nvPr>
        </p:nvGraphicFramePr>
        <p:xfrm>
          <a:off x="836666" y="2958216"/>
          <a:ext cx="727216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7272164">
                  <a:extLst>
                    <a:ext uri="{9D8B030D-6E8A-4147-A177-3AD203B41FA5}">
                      <a16:colId xmlns:a16="http://schemas.microsoft.com/office/drawing/2014/main" val="350073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If the number of data in one column is smaller than maximum, we'll use the last value of that column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to fill in to get a same dimension in one feature(column)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8333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A4C303F-83A5-273A-16E2-CF3C2DC31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18582"/>
              </p:ext>
            </p:extLst>
          </p:nvPr>
        </p:nvGraphicFramePr>
        <p:xfrm>
          <a:off x="838200" y="4987744"/>
          <a:ext cx="8219536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8219536">
                  <a:extLst>
                    <a:ext uri="{9D8B030D-6E8A-4147-A177-3AD203B41FA5}">
                      <a16:colId xmlns:a16="http://schemas.microsoft.com/office/drawing/2014/main" val="1222060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sg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CISG_B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510534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E1AAA97-6625-35D0-AD4D-5CD1778A269A}"/>
              </a:ext>
            </a:extLst>
          </p:cNvPr>
          <p:cNvSpPr txBox="1"/>
          <p:nvPr/>
        </p:nvSpPr>
        <p:spPr>
          <a:xfrm>
            <a:off x="6096000" y="1887022"/>
            <a:ext cx="290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將每個特徵分開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43BC10-5441-ECA4-AE33-384054CB4E22}"/>
              </a:ext>
            </a:extLst>
          </p:cNvPr>
          <p:cNvSpPr txBox="1"/>
          <p:nvPr/>
        </p:nvSpPr>
        <p:spPr>
          <a:xfrm>
            <a:off x="8108829" y="3535550"/>
            <a:ext cx="387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若數據列數小於最大值，則用最後一列來填充。獲得相同維度的特徵值。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27831E-EA93-B985-476B-D574705E5533}"/>
              </a:ext>
            </a:extLst>
          </p:cNvPr>
          <p:cNvSpPr txBox="1"/>
          <p:nvPr/>
        </p:nvSpPr>
        <p:spPr>
          <a:xfrm>
            <a:off x="9057736" y="5121778"/>
            <a:ext cx="33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絕對座標轉換成相對座標（每單位時間的位移）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28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5D995-4A7B-B103-81A9-0850D343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76404-D016-0D6F-2DEC-CA77DE63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1C63-2FCA-4F3F-AECD-E5F5BB260D6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14CC96-9057-AC16-08B9-3E43938EC2A5}"/>
              </a:ext>
            </a:extLst>
          </p:cNvPr>
          <p:cNvSpPr txBox="1"/>
          <p:nvPr/>
        </p:nvSpPr>
        <p:spPr>
          <a:xfrm>
            <a:off x="6011269" y="2601387"/>
            <a:ext cx="544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轉換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資料頻率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A = 0.001, 0.002, 0.003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8668B4DC-2440-6FED-D0CC-C96212287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72178"/>
              </p:ext>
            </p:extLst>
          </p:nvPr>
        </p:nvGraphicFramePr>
        <p:xfrm>
          <a:off x="743309" y="2176453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83776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Calculate B's, C's, D's values at A = 0.001, 0.002, 0.003.....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value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])/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13579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57DD64D-5749-437C-DF24-B54E0FAC6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14154"/>
              </p:ext>
            </p:extLst>
          </p:nvPr>
        </p:nvGraphicFramePr>
        <p:xfrm>
          <a:off x="743309" y="3801517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0283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spike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587671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17E38E-D305-4090-C409-3DAFDE5BC515}"/>
              </a:ext>
            </a:extLst>
          </p:cNvPr>
          <p:cNvSpPr txBox="1"/>
          <p:nvPr/>
        </p:nvSpPr>
        <p:spPr>
          <a:xfrm>
            <a:off x="6011269" y="4087951"/>
            <a:ext cx="573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n_spike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絕對座標轉換成相對座標（每單位時間的位移）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07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1937</Words>
  <Application>Microsoft Office PowerPoint</Application>
  <PresentationFormat>寬螢幕</PresentationFormat>
  <Paragraphs>191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標楷體</vt:lpstr>
      <vt:lpstr>Arial</vt:lpstr>
      <vt:lpstr>Calibri</vt:lpstr>
      <vt:lpstr>Consolas</vt:lpstr>
      <vt:lpstr>Office 佈景主題</vt:lpstr>
      <vt:lpstr>加工後刀腹磨耗最大值</vt:lpstr>
      <vt:lpstr>目錄</vt:lpstr>
      <vt:lpstr>題目說明</vt:lpstr>
      <vt:lpstr>題目說明</vt:lpstr>
      <vt:lpstr>題目說明</vt:lpstr>
      <vt:lpstr>方法流程</vt:lpstr>
      <vt:lpstr>載入資料</vt:lpstr>
      <vt:lpstr>資料前處理</vt:lpstr>
      <vt:lpstr>資料前處理</vt:lpstr>
      <vt:lpstr>特徵工程</vt:lpstr>
      <vt:lpstr>特徵工程</vt:lpstr>
      <vt:lpstr>特徵工程</vt:lpstr>
      <vt:lpstr>特徵選取</vt:lpstr>
      <vt:lpstr>訓練模型</vt:lpstr>
      <vt:lpstr>訓練結果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加工後刀腹磨耗最大值</dc:title>
  <dc:creator>傅家芸 (111323127)</dc:creator>
  <cp:lastModifiedBy>家芸 傅</cp:lastModifiedBy>
  <cp:revision>6</cp:revision>
  <dcterms:created xsi:type="dcterms:W3CDTF">2022-11-13T12:29:28Z</dcterms:created>
  <dcterms:modified xsi:type="dcterms:W3CDTF">2022-11-14T05:58:15Z</dcterms:modified>
</cp:coreProperties>
</file>