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58" r:id="rId9"/>
    <p:sldId id="260" r:id="rId10"/>
    <p:sldId id="259" r:id="rId1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778813"/>
          <a:ext cx="6257985" cy="91140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4468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</a:p>
      </dsp:txBody>
      <dsp:txXfrm>
        <a:off x="0" y="1006663"/>
        <a:ext cx="6030135" cy="455701"/>
      </dsp:txXfrm>
    </dsp:sp>
    <dsp:sp modelId="{98F0633D-507B-4808-BBC3-B4C8E0D91E71}">
      <dsp:nvSpPr>
        <dsp:cNvPr id="0" name=""/>
        <dsp:cNvSpPr/>
      </dsp:nvSpPr>
      <dsp:spPr>
        <a:xfrm>
          <a:off x="0" y="1481634"/>
          <a:ext cx="1927459" cy="1755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81634"/>
        <a:ext cx="1927459" cy="1755693"/>
      </dsp:txXfrm>
    </dsp:sp>
    <dsp:sp modelId="{7282E7F1-22E3-4D67-8353-A35CB71265D9}">
      <dsp:nvSpPr>
        <dsp:cNvPr id="0" name=""/>
        <dsp:cNvSpPr/>
      </dsp:nvSpPr>
      <dsp:spPr>
        <a:xfrm>
          <a:off x="1927459" y="1082613"/>
          <a:ext cx="4330525" cy="91140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4468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</a:p>
      </dsp:txBody>
      <dsp:txXfrm>
        <a:off x="1927459" y="1310463"/>
        <a:ext cx="4102675" cy="455701"/>
      </dsp:txXfrm>
    </dsp:sp>
    <dsp:sp modelId="{8BFCDAFE-E213-40CE-AF5E-3E73AF2A9B9E}">
      <dsp:nvSpPr>
        <dsp:cNvPr id="0" name=""/>
        <dsp:cNvSpPr/>
      </dsp:nvSpPr>
      <dsp:spPr>
        <a:xfrm>
          <a:off x="1927459" y="1785435"/>
          <a:ext cx="1927459" cy="1755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1927459" y="1785435"/>
        <a:ext cx="1927459" cy="1755693"/>
      </dsp:txXfrm>
    </dsp:sp>
    <dsp:sp modelId="{5BD93018-F191-4E13-8A33-BE3F992CE096}">
      <dsp:nvSpPr>
        <dsp:cNvPr id="0" name=""/>
        <dsp:cNvSpPr/>
      </dsp:nvSpPr>
      <dsp:spPr>
        <a:xfrm>
          <a:off x="3854918" y="1386413"/>
          <a:ext cx="2403066" cy="91140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4468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3854918" y="1614263"/>
        <a:ext cx="2175216" cy="455701"/>
      </dsp:txXfrm>
    </dsp:sp>
    <dsp:sp modelId="{082CE55B-377F-4A10-B599-E54DC6ECF9CE}">
      <dsp:nvSpPr>
        <dsp:cNvPr id="0" name=""/>
        <dsp:cNvSpPr/>
      </dsp:nvSpPr>
      <dsp:spPr>
        <a:xfrm>
          <a:off x="3854918" y="2089235"/>
          <a:ext cx="1927459" cy="1729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3854918" y="2089235"/>
        <a:ext cx="1927459" cy="172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四、補充說明</a:t>
            </a:r>
            <a:r>
              <a:rPr lang="en-US" altLang="zh-TW" dirty="0"/>
              <a:t>(</a:t>
            </a:r>
            <a:r>
              <a:rPr lang="zh-TW" altLang="en-US" dirty="0"/>
              <a:t>或自行定義項目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</a:t>
            </a:r>
            <a:r>
              <a:rPr lang="en-US" altLang="zh-TW" sz="1800" dirty="0"/>
              <a:t>sg B</a:t>
            </a:r>
            <a:r>
              <a:rPr lang="zh-TW" altLang="en-US" sz="1800" dirty="0"/>
              <a:t>特徵絕對值在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間是可能的雜訊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觀察得出下列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的特徵與磨耗最大值相關係數較高。</a:t>
            </a:r>
            <a:endParaRPr lang="en-US" altLang="zh-TW" sz="1800" dirty="0"/>
          </a:p>
          <a:p>
            <a:pPr lvl="1"/>
            <a:r>
              <a:rPr lang="en-US" altLang="zh-TW" sz="1400" dirty="0"/>
              <a:t>B</a:t>
            </a:r>
            <a:r>
              <a:rPr lang="zh-TW" altLang="en-US" sz="1400" dirty="0"/>
              <a:t>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C</a:t>
            </a:r>
            <a:r>
              <a:rPr lang="zh-TW" altLang="en-US" sz="1400" dirty="0"/>
              <a:t>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D</a:t>
            </a:r>
            <a:r>
              <a:rPr lang="zh-TW" altLang="en-US" sz="1400" dirty="0"/>
              <a:t>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B</a:t>
            </a:r>
            <a:r>
              <a:rPr lang="zh-TW" altLang="en-US" sz="1400" dirty="0"/>
              <a:t>低雜訊總位移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C</a:t>
            </a:r>
            <a:r>
              <a:rPr lang="zh-TW" altLang="en-US" sz="1400" dirty="0"/>
              <a:t>低雜訊總位移</a:t>
            </a:r>
            <a:endParaRPr lang="en-US" altLang="zh-TW" sz="1400" dirty="0"/>
          </a:p>
          <a:p>
            <a:r>
              <a:rPr lang="zh-TW" altLang="en-US" sz="1800" dirty="0"/>
              <a:t>獲得</a:t>
            </a:r>
            <a:r>
              <a:rPr lang="en-US" altLang="zh-TW" sz="1800" dirty="0"/>
              <a:t>shape(70, 5)</a:t>
            </a:r>
            <a:r>
              <a:rPr lang="zh-TW" altLang="en-US" sz="1800" dirty="0"/>
              <a:t>的特徵輸入</a:t>
            </a:r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0.0005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 dirty="0"/>
              <a:t>15</a:t>
            </a:r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126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dense_6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dense_7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dense_8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5"/>
            <a:ext cx="2518940" cy="808069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pytorch</a:t>
            </a:r>
            <a:r>
              <a:rPr lang="en-US" altLang="zh-TW" sz="1800" dirty="0"/>
              <a:t> </a:t>
            </a:r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r>
              <a:rPr lang="en-US" altLang="zh-TW" sz="1800" dirty="0" err="1"/>
              <a:t>numpy</a:t>
            </a:r>
            <a:r>
              <a:rPr lang="zh-TW" altLang="en-US" sz="1800" dirty="0"/>
              <a:t>、</a:t>
            </a:r>
            <a:r>
              <a:rPr lang="en-US" altLang="zh-TW" sz="1800" dirty="0"/>
              <a:t>pandas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tensorflow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sklearn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keras</a:t>
            </a:r>
            <a:r>
              <a:rPr lang="zh-TW" altLang="en-US" sz="1800" dirty="0"/>
              <a:t>、</a:t>
            </a:r>
            <a:r>
              <a:rPr lang="en-US" altLang="zh-TW" sz="1800" dirty="0"/>
              <a:t>copy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134912"/>
              </p:ext>
            </p:extLst>
          </p:nvPr>
        </p:nvGraphicFramePr>
        <p:xfrm>
          <a:off x="2515079" y="2587925"/>
          <a:ext cx="6257985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2308</Words>
  <Application>Microsoft Office PowerPoint</Application>
  <PresentationFormat>寬螢幕</PresentationFormat>
  <Paragraphs>201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四、補充說明(或自行定義項目)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61</cp:revision>
  <cp:lastPrinted>2020-09-28T08:56:41Z</cp:lastPrinted>
  <dcterms:created xsi:type="dcterms:W3CDTF">2018-07-31T03:49:54Z</dcterms:created>
  <dcterms:modified xsi:type="dcterms:W3CDTF">2022-11-15T06:04:32Z</dcterms:modified>
</cp:coreProperties>
</file>