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四、驗證集結果與改善方向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改善方向：</a:t>
            </a:r>
            <a:endParaRPr lang="en-US" altLang="zh-TW" dirty="0"/>
          </a:p>
          <a:p>
            <a:pPr lvl="1"/>
            <a:r>
              <a:rPr lang="zh-TW" altLang="en-US" dirty="0"/>
              <a:t>程式碼最佳化</a:t>
            </a:r>
            <a:endParaRPr lang="en-US" altLang="zh-TW" dirty="0"/>
          </a:p>
          <a:p>
            <a:pPr lvl="1"/>
            <a:r>
              <a:rPr lang="zh-TW" altLang="en-US" dirty="0"/>
              <a:t>使用更多特徵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</a:t>
            </a:r>
            <a:r>
              <a:rPr lang="zh-TW" altLang="en-US" sz="2400" u="sng" dirty="0"/>
              <a:t>磨耗最大值</a:t>
            </a:r>
            <a:r>
              <a:rPr lang="zh-TW" altLang="en-US" sz="2400" dirty="0"/>
              <a:t>相關係數</a:t>
            </a:r>
            <a:r>
              <a:rPr lang="zh-TW" altLang="en-US" sz="2400" u="sng" dirty="0"/>
              <a:t>較高</a:t>
            </a:r>
            <a:endParaRPr lang="en-US" altLang="zh-TW" sz="2400" u="sng" dirty="0"/>
          </a:p>
          <a:p>
            <a:pPr lvl="1"/>
            <a:r>
              <a:rPr lang="zh-TW" altLang="en-US" sz="1800" u="sng" dirty="0"/>
              <a:t>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低雜訊總位移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相減總位移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相絕對值與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相乘累加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相、</a:t>
            </a:r>
            <a:r>
              <a:rPr lang="en-US" altLang="zh-TW" sz="1400" dirty="0" err="1"/>
              <a:t>n_sg_F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marL="457200" lvl="1" indent="0">
              <a:buNone/>
            </a:pP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15)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0.003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/>
              <a:t>20</a:t>
            </a:r>
            <a:endParaRPr lang="en-US" altLang="zh-TW" sz="1800" dirty="0"/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790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2436</Words>
  <Application>Microsoft Office PowerPoint</Application>
  <PresentationFormat>寬螢幕</PresentationFormat>
  <Paragraphs>216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四、驗證集結果與改善方向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70</cp:revision>
  <cp:lastPrinted>2020-09-28T08:56:41Z</cp:lastPrinted>
  <dcterms:created xsi:type="dcterms:W3CDTF">2018-07-31T03:49:54Z</dcterms:created>
  <dcterms:modified xsi:type="dcterms:W3CDTF">2022-11-17T17:51:11Z</dcterms:modified>
</cp:coreProperties>
</file>