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7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272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7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88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53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849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00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2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9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729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38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56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14DF8-C6F4-4982-BC47-ECD94A52C80D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E927DD-6767-423B-93F5-E9F037083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50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FE98E-2163-431C-928C-7E1DB76E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2950"/>
            <a:ext cx="9144000" cy="1415575"/>
          </a:xfrm>
        </p:spPr>
        <p:txBody>
          <a:bodyPr>
            <a:normAutofit/>
          </a:bodyPr>
          <a:lstStyle/>
          <a:p>
            <a:pPr algn="ctr"/>
            <a: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Разработка мобильного приложения </a:t>
            </a:r>
            <a:b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</a:br>
            <a: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«Книга рецептов»</a:t>
            </a:r>
            <a:endParaRPr lang="ru-RU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D856C-0FA4-47AA-854C-16AE1A18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1695"/>
            <a:ext cx="9144000" cy="150125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</a:t>
            </a:r>
          </a:p>
          <a:p>
            <a:pPr algn="ctr"/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имени Б.С. </a:t>
            </a:r>
            <a:r>
              <a:rPr lang="ru-RU" sz="29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D266C-55EC-4FBE-BF91-6DEBCDBABC5D}"/>
              </a:ext>
            </a:extLst>
          </p:cNvPr>
          <p:cNvSpPr txBox="1"/>
          <p:nvPr/>
        </p:nvSpPr>
        <p:spPr>
          <a:xfrm>
            <a:off x="8779627" y="4898115"/>
            <a:ext cx="2776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ПР-21.101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 Ф. 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AB692-B45D-4A70-948E-FCFEDDA57511}"/>
              </a:ext>
            </a:extLst>
          </p:cNvPr>
          <p:cNvSpPr txBox="1"/>
          <p:nvPr/>
        </p:nvSpPr>
        <p:spPr>
          <a:xfrm>
            <a:off x="5769628" y="59163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2226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780A60-774A-4B68-946F-ECE63CBA9E1B}"/>
              </a:ext>
            </a:extLst>
          </p:cNvPr>
          <p:cNvSpPr/>
          <p:nvPr/>
        </p:nvSpPr>
        <p:spPr>
          <a:xfrm>
            <a:off x="909749" y="1172142"/>
            <a:ext cx="10372502" cy="45137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12357-D52E-4565-9BD5-A0A95EA78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501372"/>
            <a:ext cx="8153061" cy="88358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"Книга рецептов"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9F893A-9C53-43E7-A32E-123F6BBD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571447"/>
            <a:ext cx="9418320" cy="3911600"/>
          </a:xfrm>
        </p:spPr>
        <p:txBody>
          <a:bodyPr/>
          <a:lstStyle/>
          <a:p>
            <a:pPr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"Книга рецептов" - это удобный инструмент для тех, кто любит готовить вкусные и разнообразные блюда.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 легко сохранять рецепты с фотографиями, ингредиентами и инструкциями по приготовлению, а также быстро искать рецепты по названию или ключевым словам  рецептов.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18740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4FB6AD-2645-4933-802F-96F98209E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51449" y="-28349"/>
            <a:ext cx="9655048" cy="7009719"/>
          </a:xfrm>
          <a:prstGeom prst="rect">
            <a:avLst/>
          </a:prstGeom>
        </p:spPr>
      </p:pic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B167F08-9945-4683-B889-1E1E460E8B5B}"/>
              </a:ext>
            </a:extLst>
          </p:cNvPr>
          <p:cNvSpPr/>
          <p:nvPr/>
        </p:nvSpPr>
        <p:spPr>
          <a:xfrm>
            <a:off x="3439885" y="-28348"/>
            <a:ext cx="7779657" cy="6886348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7E28E7-B26D-4A8B-809D-74396F4B6694}"/>
              </a:ext>
            </a:extLst>
          </p:cNvPr>
          <p:cNvSpPr/>
          <p:nvPr/>
        </p:nvSpPr>
        <p:spPr>
          <a:xfrm>
            <a:off x="3884193" y="3903472"/>
            <a:ext cx="6987007" cy="161195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6DD525-18EF-45A9-A8B0-1853F32521D0}"/>
              </a:ext>
            </a:extLst>
          </p:cNvPr>
          <p:cNvSpPr/>
          <p:nvPr/>
        </p:nvSpPr>
        <p:spPr>
          <a:xfrm>
            <a:off x="7332459" y="1710229"/>
            <a:ext cx="3538741" cy="177690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 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9B9379A-CD04-4B6F-83D6-B618D87C03D5}"/>
              </a:ext>
            </a:extLst>
          </p:cNvPr>
          <p:cNvSpPr/>
          <p:nvPr/>
        </p:nvSpPr>
        <p:spPr>
          <a:xfrm>
            <a:off x="3884193" y="1710231"/>
            <a:ext cx="3178986" cy="177690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1AF38-D8EB-46D2-8C38-253D9DE3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356" y="566166"/>
            <a:ext cx="9692640" cy="1017950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конкурирующих приложений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DE5633-B4C5-446E-886D-0B7679B5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529" y="1817244"/>
            <a:ext cx="3178986" cy="1452302"/>
          </a:xfrm>
          <a:effectLst>
            <a:innerShdw dist="635000" dir="21540000">
              <a:prstClr val="black">
                <a:alpha val="48000"/>
              </a:prstClr>
            </a:innerShdw>
          </a:effectLst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Ограниченность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ограниченный функционал и возможности.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C3DF3-E5CE-4FEA-98A3-EBBA9A163F8A}"/>
              </a:ext>
            </a:extLst>
          </p:cNvPr>
          <p:cNvSpPr txBox="1"/>
          <p:nvPr/>
        </p:nvSpPr>
        <p:spPr>
          <a:xfrm>
            <a:off x="7402795" y="1800273"/>
            <a:ext cx="516606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адаптивности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не адаптируются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предпочтениям пользователей.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C65AD-0DAF-4221-9BA0-DE7DC21F680A}"/>
              </a:ext>
            </a:extLst>
          </p:cNvPr>
          <p:cNvSpPr txBox="1"/>
          <p:nvPr/>
        </p:nvSpPr>
        <p:spPr>
          <a:xfrm>
            <a:off x="3990805" y="4091281"/>
            <a:ext cx="5540427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Невозможность сохранения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не могут сохранять избранные рецепты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конкурирующих приложениях.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35719912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F96BDB-55C1-47B1-A61F-219E4D8B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41788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5D0DCF-DE86-49DA-BE24-9C1A469EFCBB}"/>
              </a:ext>
            </a:extLst>
          </p:cNvPr>
          <p:cNvSpPr/>
          <p:nvPr/>
        </p:nvSpPr>
        <p:spPr>
          <a:xfrm>
            <a:off x="931309" y="1364342"/>
            <a:ext cx="10372502" cy="432151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7CE7-2F22-4952-AFAF-E5AB7E5A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12" y="1172142"/>
            <a:ext cx="9418320" cy="103598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01E4371-1FAC-47B0-827C-43A340F4E1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40312" y="2374382"/>
            <a:ext cx="9711376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План действий в разработке мобильного приложения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«Книга рецептов» </a:t>
            </a:r>
            <a:endParaRPr lang="en-US" sz="1800" b="0" i="0" u="none" strike="noStrike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lang="en-US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проекта в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lang="en-US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пользовательского интерфейса приложения с помощью макета, цветов и шрифтов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объекта данных, создание класса базы данных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написание DAO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 приложения для добавления, редактирования и удаления рецептов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обавление функции поиска для облегчения нахождения рецептов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lang="ru-RU" alt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естирование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125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70F6ED-636E-4BE8-BD5A-04D1F3A986FE}"/>
              </a:ext>
            </a:extLst>
          </p:cNvPr>
          <p:cNvSpPr/>
          <p:nvPr/>
        </p:nvSpPr>
        <p:spPr>
          <a:xfrm>
            <a:off x="1088571" y="986970"/>
            <a:ext cx="9692640" cy="488406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34000-AF97-416E-9FD1-9E730A85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1189883"/>
            <a:ext cx="9692640" cy="704351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функций и возможностей приложения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4B6B6A1-8BC4-4C0B-9114-DA231D35865C}"/>
              </a:ext>
            </a:extLst>
          </p:cNvPr>
          <p:cNvSpPr/>
          <p:nvPr/>
        </p:nvSpPr>
        <p:spPr>
          <a:xfrm>
            <a:off x="1595701" y="2120919"/>
            <a:ext cx="3901584" cy="15016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0165FB-5437-4950-A4EE-9601F04D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115" y="2180772"/>
            <a:ext cx="3443079" cy="124822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рецептов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Заполните форму с названием, фотографиями и инструкциями.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BBDBC68-9FFB-475C-8F1C-095D541C4862}"/>
              </a:ext>
            </a:extLst>
          </p:cNvPr>
          <p:cNvSpPr/>
          <p:nvPr/>
        </p:nvSpPr>
        <p:spPr>
          <a:xfrm>
            <a:off x="6418074" y="2114641"/>
            <a:ext cx="3901584" cy="151424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B5178-F7ED-43B3-9E70-1D8C995DA382}"/>
              </a:ext>
            </a:extLst>
          </p:cNvPr>
          <p:cNvSpPr txBox="1"/>
          <p:nvPr/>
        </p:nvSpPr>
        <p:spPr>
          <a:xfrm>
            <a:off x="6564086" y="2139929"/>
            <a:ext cx="3348302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и поиск рецептов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Просматривать и легко искать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сохраненные рецепты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247359-7A25-4611-AE1F-7690EF7809B2}"/>
              </a:ext>
            </a:extLst>
          </p:cNvPr>
          <p:cNvSpPr/>
          <p:nvPr/>
        </p:nvSpPr>
        <p:spPr>
          <a:xfrm>
            <a:off x="1579080" y="3849289"/>
            <a:ext cx="3918205" cy="150168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8D08B-6D81-4690-87CD-AE3652CDBE47}"/>
              </a:ext>
            </a:extLst>
          </p:cNvPr>
          <p:cNvSpPr txBox="1"/>
          <p:nvPr/>
        </p:nvSpPr>
        <p:spPr>
          <a:xfrm>
            <a:off x="1682351" y="3849289"/>
            <a:ext cx="371652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Редактирование рецептов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Обновляйте детали рецепта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любое время по вашему желанию.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4B8E03-1A86-4B8C-923B-9F0E3E9779E0}"/>
              </a:ext>
            </a:extLst>
          </p:cNvPr>
          <p:cNvSpPr/>
          <p:nvPr/>
        </p:nvSpPr>
        <p:spPr>
          <a:xfrm>
            <a:off x="6418074" y="3792338"/>
            <a:ext cx="3901584" cy="151424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5DD0D-7B89-4BEC-99ED-6081FA444CDB}"/>
              </a:ext>
            </a:extLst>
          </p:cNvPr>
          <p:cNvSpPr txBox="1"/>
          <p:nvPr/>
        </p:nvSpPr>
        <p:spPr>
          <a:xfrm>
            <a:off x="6564086" y="3852292"/>
            <a:ext cx="298631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рецептов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Удаляйте рецепты, для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освобождая пространство.</a:t>
            </a:r>
          </a:p>
        </p:txBody>
      </p:sp>
    </p:spTree>
    <p:extLst>
      <p:ext uri="{BB962C8B-B14F-4D97-AF65-F5344CB8AC3E}">
        <p14:creationId xmlns:p14="http://schemas.microsoft.com/office/powerpoint/2010/main" val="36502980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FE98E-2163-431C-928C-7E1DB76E7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2950"/>
            <a:ext cx="9144000" cy="1415575"/>
          </a:xfrm>
        </p:spPr>
        <p:txBody>
          <a:bodyPr>
            <a:normAutofit/>
          </a:bodyPr>
          <a:lstStyle/>
          <a:p>
            <a:pPr algn="ctr"/>
            <a: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Разработка мобильного приложения </a:t>
            </a:r>
            <a:b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</a:br>
            <a: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«Книга рецептов»</a:t>
            </a:r>
            <a:endParaRPr lang="ru-RU" sz="3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D856C-0FA4-47AA-854C-16AE1A181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1695"/>
            <a:ext cx="9144000" cy="1501255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Новосибирской области</a:t>
            </a:r>
          </a:p>
          <a:p>
            <a:pPr algn="ctr"/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ГБПОУ НСО «Новосибирский авиационный технический колледж</a:t>
            </a:r>
          </a:p>
          <a:p>
            <a:pPr algn="ctr"/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имени Б.С. </a:t>
            </a:r>
            <a:r>
              <a:rPr lang="ru-RU" sz="29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Галущака</a:t>
            </a:r>
            <a:r>
              <a:rPr lang="ru-RU" sz="29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D266C-55EC-4FBE-BF91-6DEBCDBABC5D}"/>
              </a:ext>
            </a:extLst>
          </p:cNvPr>
          <p:cNvSpPr txBox="1"/>
          <p:nvPr/>
        </p:nvSpPr>
        <p:spPr>
          <a:xfrm>
            <a:off x="8779627" y="4898115"/>
            <a:ext cx="2776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ПР-21.101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Борисов Ф. 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AB692-B45D-4A70-948E-FCFEDDA57511}"/>
              </a:ext>
            </a:extLst>
          </p:cNvPr>
          <p:cNvSpPr txBox="1"/>
          <p:nvPr/>
        </p:nvSpPr>
        <p:spPr>
          <a:xfrm>
            <a:off x="5769628" y="591630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5621229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94</TotalTime>
  <Words>277</Words>
  <Application>Microsoft Office PowerPoint</Application>
  <PresentationFormat>Широкоэкранный</PresentationFormat>
  <Paragraphs>49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Times New Roman</vt:lpstr>
      <vt:lpstr>Wingdings 2</vt:lpstr>
      <vt:lpstr>Вид</vt:lpstr>
      <vt:lpstr>Разработка мобильного приложения  «Книга рецептов»</vt:lpstr>
      <vt:lpstr>Мобильное приложение "Книга рецептов"</vt:lpstr>
      <vt:lpstr>Недостатки  конкурирующих приложений</vt:lpstr>
      <vt:lpstr>Разработка мобильного приложения</vt:lpstr>
      <vt:lpstr>Обзор функций и возможностей приложения</vt:lpstr>
      <vt:lpstr>Разработка мобильного приложения  «Книга рецептов»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мобильного приложения  «Книга рецептов»</dc:title>
  <dc:creator>Dom</dc:creator>
  <cp:lastModifiedBy>Dom</cp:lastModifiedBy>
  <cp:revision>17</cp:revision>
  <dcterms:created xsi:type="dcterms:W3CDTF">2024-05-05T18:17:49Z</dcterms:created>
  <dcterms:modified xsi:type="dcterms:W3CDTF">2024-05-05T19:52:17Z</dcterms:modified>
</cp:coreProperties>
</file>