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10"/>
  </p:notesMasterIdLst>
  <p:handoutMasterIdLst>
    <p:handoutMasterId r:id="rId26"/>
  </p:handoutMasterIdLst>
  <p:sldIdLst>
    <p:sldId id="487" r:id="rId3"/>
    <p:sldId id="488" r:id="rId4"/>
    <p:sldId id="489" r:id="rId5"/>
    <p:sldId id="490" r:id="rId6"/>
    <p:sldId id="500" r:id="rId7"/>
    <p:sldId id="494" r:id="rId8"/>
    <p:sldId id="501" r:id="rId9"/>
    <p:sldId id="502" r:id="rId11"/>
    <p:sldId id="503" r:id="rId12"/>
    <p:sldId id="505" r:id="rId13"/>
    <p:sldId id="504" r:id="rId14"/>
    <p:sldId id="496" r:id="rId15"/>
    <p:sldId id="513" r:id="rId16"/>
    <p:sldId id="508" r:id="rId17"/>
    <p:sldId id="519" r:id="rId18"/>
    <p:sldId id="520" r:id="rId19"/>
    <p:sldId id="524" r:id="rId20"/>
    <p:sldId id="525" r:id="rId21"/>
    <p:sldId id="509" r:id="rId22"/>
    <p:sldId id="526" r:id="rId23"/>
    <p:sldId id="527" r:id="rId24"/>
    <p:sldId id="507" r:id="rId25"/>
  </p:sldIdLst>
  <p:sldSz cx="12192000" cy="6858000"/>
  <p:notesSz cx="6858000" cy="9144000"/>
  <p:custDataLst>
    <p:tags r:id="rId3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8AFD2"/>
    <a:srgbClr val="DAE8FC"/>
    <a:srgbClr val="B1D09F"/>
    <a:srgbClr val="D5E8D4"/>
    <a:srgbClr val="B95450"/>
    <a:srgbClr val="F8CECC"/>
    <a:srgbClr val="FFFFFF"/>
    <a:srgbClr val="DAA110"/>
    <a:srgbClr val="FFE6CC"/>
    <a:srgbClr val="0563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9" autoAdjust="0"/>
    <p:restoredTop sz="94660"/>
  </p:normalViewPr>
  <p:slideViewPr>
    <p:cSldViewPr snapToGrid="0">
      <p:cViewPr varScale="1">
        <p:scale>
          <a:sx n="78" d="100"/>
          <a:sy n="78" d="100"/>
        </p:scale>
        <p:origin x="1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tags" Target="tags/tag20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handoutMaster" Target="handoutMasters/handoutMaster1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Lucida Sans" panose="020B0602030504020204" pitchFamily="34" charset="0"/>
              </a:rPr>
              <a:t>OMIM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Lucida Sans" panose="020B0602030504020204" pitchFamily="34" charset="0"/>
              </a:rPr>
              <a:t>是人类基因和遗传表型的全面、权威汇编，可免费获取并每日更新。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Lucida Sans" panose="020B0602030504020204" pitchFamily="34" charset="0"/>
              </a:rPr>
              <a:t>OMIM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Lucida Sans" panose="020B0602030504020204" pitchFamily="34" charset="0"/>
              </a:rPr>
              <a:t>中的全文、参考概述包含有关所有已知孟德尔疾病和超过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Lucida Sans" panose="020B0602030504020204" pitchFamily="34" charset="0"/>
              </a:rPr>
              <a:t>16,000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Lucida Sans" panose="020B0602030504020204" pitchFamily="34" charset="0"/>
              </a:rPr>
              <a:t>个基因的信息。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Lucida Sans" panose="020B0602030504020204" pitchFamily="34" charset="0"/>
              </a:rPr>
              <a:t>OMIM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Lucida Sans" panose="020B0602030504020204" pitchFamily="34" charset="0"/>
              </a:rPr>
              <a:t>专注于表型和基因型之间的关系。它每日更新，条目包含大量指向其他遗传资源的链接。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致癌基因中：融合基因，由于某种机制（如基因组变异）使得两个不同基因的部分序列或全部序列融合到一起，形成了一个新的基因。影响转录调控的</a:t>
            </a:r>
            <a:r>
              <a:rPr lang="zh-CN" altLang="en-US"/>
              <a:t>失调</a:t>
            </a:r>
            <a:endParaRPr lang="zh-CN" altLang="en-US"/>
          </a:p>
          <a:p>
            <a:r>
              <a:rPr lang="en-US" altLang="zh-CN"/>
              <a:t>PI</a:t>
            </a:r>
            <a:r>
              <a:rPr lang="zh-CN" altLang="en-US"/>
              <a:t>：磷脂酰肌醇</a:t>
            </a:r>
            <a:endParaRPr lang="zh-CN" altLang="en-US"/>
          </a:p>
          <a:p>
            <a:r>
              <a:rPr lang="en-US" altLang="zh-CN"/>
              <a:t>1</a:t>
            </a:r>
            <a:r>
              <a:rPr lang="zh-CN" altLang="en-US"/>
              <a:t>、蓝色，PI3K-Akt：磷脂酰肌醇3-激酶/蛋白激酶B</a:t>
            </a:r>
            <a:r>
              <a:rPr lang="en-US" altLang="zh-CN"/>
              <a:t> </a:t>
            </a:r>
            <a:r>
              <a:rPr lang="zh-CN" altLang="en-US"/>
              <a:t>信号通路。PTEN是一种肿瘤抑制因子，去磷酸化PIP3，负向调控PI3K-Akt信号通路。抑制细胞的生长；NKX3.1可以间接抑制Akt的激活，从而阻断由PTEN缺失引起的前列腺癌的出现。所以当这俩</a:t>
            </a:r>
            <a:r>
              <a:rPr lang="en-US" altLang="zh-CN"/>
              <a:t>gene</a:t>
            </a:r>
            <a:r>
              <a:rPr lang="zh-CN" altLang="en-US"/>
              <a:t>都突变时则会，产生癌变。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、红色，雄激素如睾酮或其更活跃的代谢产物双氢睾酮（DHT）与AR结合时，AR被激活，导致其与HSP分离。随后，AR经过磷酸化过程，形成同源二聚体，易位到细胞核中，并与靶基因启动子区域的雄激素反应元件（ARE）结合，从而调节下游基因的转录，影响前列腺细胞的增殖和分化，包括前列腺癌特异性抗原PSA的表达。</a:t>
            </a:r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、紫色，P27，也称为CDKN1B。与CDK2（细胞周期蛋白依赖性激酶2）和Cyclin E（细胞周期蛋白E）形成的复合物</a:t>
            </a:r>
            <a:r>
              <a:rPr lang="zh-CN" altLang="en-US" b="1"/>
              <a:t>结合</a:t>
            </a:r>
            <a:r>
              <a:rPr lang="zh-CN" altLang="en-US"/>
              <a:t>，从而</a:t>
            </a:r>
            <a:r>
              <a:rPr lang="zh-CN" altLang="en-US" b="1"/>
              <a:t>抑制</a:t>
            </a:r>
            <a:r>
              <a:rPr lang="zh-CN" altLang="en-US"/>
              <a:t>其活性，达到</a:t>
            </a:r>
            <a:r>
              <a:rPr lang="zh-CN" altLang="en-US" b="1"/>
              <a:t>抑制细胞周期</a:t>
            </a:r>
            <a:r>
              <a:rPr lang="zh-CN" altLang="en-US"/>
              <a:t>进行的作用。</a:t>
            </a:r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、橘色，TMPRSS2-ERG和TMPRSS2-ETV5是两个</a:t>
            </a:r>
            <a:r>
              <a:rPr lang="zh-CN" altLang="en-US" b="1"/>
              <a:t>融合基因，在</a:t>
            </a:r>
            <a:r>
              <a:rPr lang="zh-CN" altLang="en-US"/>
              <a:t>细胞迁移和入侵通路中，具有重要的作用。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TMPRSS2</a:t>
            </a:r>
            <a:r>
              <a:rPr lang="zh-CN" altLang="en-US"/>
              <a:t>基因的定义在</a:t>
            </a:r>
            <a:r>
              <a:rPr lang="en-US" altLang="zh-CN"/>
              <a:t>HPO</a:t>
            </a:r>
            <a:r>
              <a:rPr lang="zh-CN" altLang="en-US"/>
              <a:t>中是</a:t>
            </a:r>
            <a:r>
              <a:rPr lang="en-US" altLang="zh-CN"/>
              <a:t>2020</a:t>
            </a:r>
            <a:r>
              <a:rPr lang="zh-CN" altLang="en-US"/>
              <a:t>年</a:t>
            </a:r>
            <a:r>
              <a:rPr lang="en-US" altLang="zh-CN"/>
              <a:t>4</a:t>
            </a:r>
            <a:r>
              <a:rPr lang="zh-CN" altLang="en-US"/>
              <a:t>月上传，但大部分在研究新冠病毒，而提及前列腺癌的研究并不</a:t>
            </a:r>
            <a:r>
              <a:rPr lang="zh-CN" altLang="en-US"/>
              <a:t>深入。</a:t>
            </a:r>
            <a:endParaRPr lang="en-US" altLang="zh-CN"/>
          </a:p>
          <a:p>
            <a:r>
              <a:rPr lang="en-US" altLang="zh-CN"/>
              <a:t>ERM</a:t>
            </a:r>
            <a:r>
              <a:rPr lang="zh-CN" altLang="en-US"/>
              <a:t>基因的定义在</a:t>
            </a:r>
            <a:r>
              <a:rPr lang="en-US" altLang="zh-CN"/>
              <a:t>HPO</a:t>
            </a:r>
            <a:r>
              <a:rPr lang="zh-CN" altLang="en-US"/>
              <a:t>中是由</a:t>
            </a:r>
            <a:r>
              <a:rPr lang="en-US" altLang="zh-CN"/>
              <a:t>2024</a:t>
            </a:r>
            <a:r>
              <a:rPr lang="zh-CN" altLang="en-US"/>
              <a:t>年</a:t>
            </a:r>
            <a:r>
              <a:rPr lang="en-US" altLang="zh-CN"/>
              <a:t>11</a:t>
            </a:r>
            <a:r>
              <a:rPr lang="zh-CN" altLang="en-US"/>
              <a:t>月才上传。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0" Type="http://schemas.openxmlformats.org/officeDocument/2006/relationships/tags" Target="../tags/tag19.xml"/><Relationship Id="rId2" Type="http://schemas.openxmlformats.org/officeDocument/2006/relationships/tags" Target="../tags/tag1.xml"/><Relationship Id="rId19" Type="http://schemas.openxmlformats.org/officeDocument/2006/relationships/tags" Target="../tags/tag18.xml"/><Relationship Id="rId18" Type="http://schemas.openxmlformats.org/officeDocument/2006/relationships/tags" Target="../tags/tag17.xml"/><Relationship Id="rId17" Type="http://schemas.openxmlformats.org/officeDocument/2006/relationships/tags" Target="../tags/tag16.xml"/><Relationship Id="rId16" Type="http://schemas.openxmlformats.org/officeDocument/2006/relationships/tags" Target="../tags/tag15.xml"/><Relationship Id="rId15" Type="http://schemas.openxmlformats.org/officeDocument/2006/relationships/tags" Target="../tags/tag14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矩形 101"/>
          <p:cNvSpPr/>
          <p:nvPr userDrawn="1"/>
        </p:nvSpPr>
        <p:spPr>
          <a:xfrm>
            <a:off x="-23446" y="15340"/>
            <a:ext cx="12215446" cy="455516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931647" y="1947081"/>
            <a:ext cx="8199510" cy="935307"/>
          </a:xfrm>
        </p:spPr>
        <p:txBody>
          <a:bodyPr anchor="b">
            <a:normAutofit/>
          </a:bodyPr>
          <a:lstStyle>
            <a:lvl1pPr algn="ctr">
              <a:defRPr lang="zh-CN" altLang="en-US" sz="4400" b="1" kern="1200" spc="300" dirty="0">
                <a:solidFill>
                  <a:schemeClr val="bg1"/>
                </a:solidFill>
                <a:latin typeface="+mj-ea"/>
                <a:ea typeface="+mj-ea"/>
                <a:cs typeface="+mn-ea"/>
              </a:defRPr>
            </a:lvl1pPr>
          </a:lstStyle>
          <a:p>
            <a:r>
              <a:rPr lang="zh-CN" altLang="en-US" dirty="0"/>
              <a:t>前列腺癌迁移基因图谱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658779" y="4701465"/>
            <a:ext cx="4645615" cy="265034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C4D1D-1FC2-44AA-A8FE-919FF1357CF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A0E74-9D47-4F65-838D-01C9B5DD4FD9}" type="slidenum">
              <a:rPr lang="zh-CN" altLang="en-US" smtClean="0"/>
            </a:fld>
            <a:endParaRPr lang="zh-CN" altLang="en-US"/>
          </a:p>
        </p:txBody>
      </p:sp>
      <p:cxnSp>
        <p:nvCxnSpPr>
          <p:cNvPr id="100" name="直接连接符 99"/>
          <p:cNvCxnSpPr/>
          <p:nvPr userDrawn="1"/>
        </p:nvCxnSpPr>
        <p:spPr>
          <a:xfrm flipV="1">
            <a:off x="0" y="5325201"/>
            <a:ext cx="2988000" cy="71624"/>
          </a:xfrm>
          <a:prstGeom prst="line">
            <a:avLst/>
          </a:prstGeom>
          <a:ln w="38100">
            <a:solidFill>
              <a:srgbClr val="1F4E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/>
          <p:nvPr userDrawn="1"/>
        </p:nvCxnSpPr>
        <p:spPr>
          <a:xfrm>
            <a:off x="9204000" y="5325201"/>
            <a:ext cx="2988000" cy="71623"/>
          </a:xfrm>
          <a:prstGeom prst="line">
            <a:avLst/>
          </a:prstGeom>
          <a:ln w="38100">
            <a:solidFill>
              <a:srgbClr val="1F4E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文本框 103"/>
          <p:cNvSpPr txBox="1"/>
          <p:nvPr userDrawn="1"/>
        </p:nvSpPr>
        <p:spPr>
          <a:xfrm>
            <a:off x="1723640" y="3158670"/>
            <a:ext cx="8744721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1600" spc="300" dirty="0">
                <a:solidFill>
                  <a:schemeClr val="bg1"/>
                </a:solidFill>
                <a:cs typeface="+mn-ea"/>
                <a:sym typeface="+mn-lt"/>
              </a:rPr>
              <a:t>Exploration of the Gene Atlas for Prostate Cancer Metastasis</a:t>
            </a:r>
            <a:endParaRPr lang="en-US" altLang="zh-CN" sz="1600" spc="3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5" name="文本框 104"/>
          <p:cNvSpPr txBox="1"/>
          <p:nvPr userDrawn="1"/>
        </p:nvSpPr>
        <p:spPr>
          <a:xfrm>
            <a:off x="4513367" y="6047373"/>
            <a:ext cx="3165266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|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信息学院 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|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生信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2201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|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106" name="组合 105"/>
          <p:cNvGrpSpPr/>
          <p:nvPr userDrawn="1"/>
        </p:nvGrpSpPr>
        <p:grpSpPr>
          <a:xfrm>
            <a:off x="3298696" y="5192419"/>
            <a:ext cx="4554386" cy="337185"/>
            <a:chOff x="3079943" y="5816517"/>
            <a:chExt cx="4554386" cy="337185"/>
          </a:xfrm>
        </p:grpSpPr>
        <p:grpSp>
          <p:nvGrpSpPr>
            <p:cNvPr id="107" name="组合 106"/>
            <p:cNvGrpSpPr/>
            <p:nvPr/>
          </p:nvGrpSpPr>
          <p:grpSpPr>
            <a:xfrm>
              <a:off x="3079943" y="5816517"/>
              <a:ext cx="1351315" cy="337185"/>
              <a:chOff x="3079943" y="5801082"/>
              <a:chExt cx="1351315" cy="337185"/>
            </a:xfrm>
          </p:grpSpPr>
          <p:sp>
            <p:nvSpPr>
              <p:cNvPr id="111" name="文本框 110"/>
              <p:cNvSpPr txBox="1"/>
              <p:nvPr/>
            </p:nvSpPr>
            <p:spPr>
              <a:xfrm>
                <a:off x="3427960" y="5801082"/>
                <a:ext cx="1003298" cy="3371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b="1" spc="3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rPr>
                  <a:t>答辩人</a:t>
                </a:r>
                <a:r>
                  <a:rPr lang="zh-CN" altLang="en-US" sz="1600" spc="3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rPr>
                  <a:t>：</a:t>
                </a:r>
                <a:endParaRPr lang="zh-CN" altLang="en-US" sz="1600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12" name="iconfont-1187-868307"/>
              <p:cNvSpPr>
                <a:spLocks noChangeAspect="1"/>
              </p:cNvSpPr>
              <p:nvPr/>
            </p:nvSpPr>
            <p:spPr bwMode="auto">
              <a:xfrm>
                <a:off x="3079943" y="5810388"/>
                <a:ext cx="299157" cy="318572"/>
              </a:xfrm>
              <a:custGeom>
                <a:avLst/>
                <a:gdLst>
                  <a:gd name="connsiteX0" fmla="*/ 259627 w 568475"/>
                  <a:gd name="connsiteY0" fmla="*/ 574975 h 605368"/>
                  <a:gd name="connsiteX1" fmla="*/ 257135 w 568475"/>
                  <a:gd name="connsiteY1" fmla="*/ 587594 h 605368"/>
                  <a:gd name="connsiteX2" fmla="*/ 272266 w 568475"/>
                  <a:gd name="connsiteY2" fmla="*/ 587594 h 605368"/>
                  <a:gd name="connsiteX3" fmla="*/ 267549 w 568475"/>
                  <a:gd name="connsiteY3" fmla="*/ 535518 h 605368"/>
                  <a:gd name="connsiteX4" fmla="*/ 263900 w 568475"/>
                  <a:gd name="connsiteY4" fmla="*/ 554002 h 605368"/>
                  <a:gd name="connsiteX5" fmla="*/ 297455 w 568475"/>
                  <a:gd name="connsiteY5" fmla="*/ 587594 h 605368"/>
                  <a:gd name="connsiteX6" fmla="*/ 311339 w 568475"/>
                  <a:gd name="connsiteY6" fmla="*/ 587594 h 605368"/>
                  <a:gd name="connsiteX7" fmla="*/ 309292 w 568475"/>
                  <a:gd name="connsiteY7" fmla="*/ 577108 h 605368"/>
                  <a:gd name="connsiteX8" fmla="*/ 272622 w 568475"/>
                  <a:gd name="connsiteY8" fmla="*/ 510457 h 605368"/>
                  <a:gd name="connsiteX9" fmla="*/ 271732 w 568475"/>
                  <a:gd name="connsiteY9" fmla="*/ 514545 h 605368"/>
                  <a:gd name="connsiteX10" fmla="*/ 302973 w 568475"/>
                  <a:gd name="connsiteY10" fmla="*/ 545738 h 605368"/>
                  <a:gd name="connsiteX11" fmla="*/ 295941 w 568475"/>
                  <a:gd name="connsiteY11" fmla="*/ 510457 h 605368"/>
                  <a:gd name="connsiteX12" fmla="*/ 293716 w 568475"/>
                  <a:gd name="connsiteY12" fmla="*/ 510546 h 605368"/>
                  <a:gd name="connsiteX13" fmla="*/ 274758 w 568475"/>
                  <a:gd name="connsiteY13" fmla="*/ 510546 h 605368"/>
                  <a:gd name="connsiteX14" fmla="*/ 272622 w 568475"/>
                  <a:gd name="connsiteY14" fmla="*/ 510457 h 605368"/>
                  <a:gd name="connsiteX15" fmla="*/ 275648 w 568475"/>
                  <a:gd name="connsiteY15" fmla="*/ 467267 h 605368"/>
                  <a:gd name="connsiteX16" fmla="*/ 264523 w 568475"/>
                  <a:gd name="connsiteY16" fmla="*/ 481131 h 605368"/>
                  <a:gd name="connsiteX17" fmla="*/ 264701 w 568475"/>
                  <a:gd name="connsiteY17" fmla="*/ 482730 h 605368"/>
                  <a:gd name="connsiteX18" fmla="*/ 274758 w 568475"/>
                  <a:gd name="connsiteY18" fmla="*/ 492772 h 605368"/>
                  <a:gd name="connsiteX19" fmla="*/ 293716 w 568475"/>
                  <a:gd name="connsiteY19" fmla="*/ 492772 h 605368"/>
                  <a:gd name="connsiteX20" fmla="*/ 303863 w 568475"/>
                  <a:gd name="connsiteY20" fmla="*/ 482730 h 605368"/>
                  <a:gd name="connsiteX21" fmla="*/ 304041 w 568475"/>
                  <a:gd name="connsiteY21" fmla="*/ 481131 h 605368"/>
                  <a:gd name="connsiteX22" fmla="*/ 292826 w 568475"/>
                  <a:gd name="connsiteY22" fmla="*/ 467267 h 605368"/>
                  <a:gd name="connsiteX23" fmla="*/ 291046 w 568475"/>
                  <a:gd name="connsiteY23" fmla="*/ 469489 h 605368"/>
                  <a:gd name="connsiteX24" fmla="*/ 284282 w 568475"/>
                  <a:gd name="connsiteY24" fmla="*/ 472599 h 605368"/>
                  <a:gd name="connsiteX25" fmla="*/ 277428 w 568475"/>
                  <a:gd name="connsiteY25" fmla="*/ 469489 h 605368"/>
                  <a:gd name="connsiteX26" fmla="*/ 275648 w 568475"/>
                  <a:gd name="connsiteY26" fmla="*/ 467267 h 605368"/>
                  <a:gd name="connsiteX27" fmla="*/ 531627 w 568475"/>
                  <a:gd name="connsiteY27" fmla="*/ 466290 h 605368"/>
                  <a:gd name="connsiteX28" fmla="*/ 502701 w 568475"/>
                  <a:gd name="connsiteY28" fmla="*/ 495172 h 605368"/>
                  <a:gd name="connsiteX29" fmla="*/ 483030 w 568475"/>
                  <a:gd name="connsiteY29" fmla="*/ 542538 h 605368"/>
                  <a:gd name="connsiteX30" fmla="*/ 483030 w 568475"/>
                  <a:gd name="connsiteY30" fmla="*/ 587594 h 605368"/>
                  <a:gd name="connsiteX31" fmla="*/ 531093 w 568475"/>
                  <a:gd name="connsiteY31" fmla="*/ 587594 h 605368"/>
                  <a:gd name="connsiteX32" fmla="*/ 550674 w 568475"/>
                  <a:gd name="connsiteY32" fmla="*/ 571509 h 605368"/>
                  <a:gd name="connsiteX33" fmla="*/ 550674 w 568475"/>
                  <a:gd name="connsiteY33" fmla="*/ 519611 h 605368"/>
                  <a:gd name="connsiteX34" fmla="*/ 531627 w 568475"/>
                  <a:gd name="connsiteY34" fmla="*/ 466290 h 605368"/>
                  <a:gd name="connsiteX35" fmla="*/ 36937 w 568475"/>
                  <a:gd name="connsiteY35" fmla="*/ 466290 h 605368"/>
                  <a:gd name="connsiteX36" fmla="*/ 17801 w 568475"/>
                  <a:gd name="connsiteY36" fmla="*/ 519611 h 605368"/>
                  <a:gd name="connsiteX37" fmla="*/ 17801 w 568475"/>
                  <a:gd name="connsiteY37" fmla="*/ 571509 h 605368"/>
                  <a:gd name="connsiteX38" fmla="*/ 37382 w 568475"/>
                  <a:gd name="connsiteY38" fmla="*/ 587594 h 605368"/>
                  <a:gd name="connsiteX39" fmla="*/ 85445 w 568475"/>
                  <a:gd name="connsiteY39" fmla="*/ 587594 h 605368"/>
                  <a:gd name="connsiteX40" fmla="*/ 85445 w 568475"/>
                  <a:gd name="connsiteY40" fmla="*/ 542538 h 605368"/>
                  <a:gd name="connsiteX41" fmla="*/ 65863 w 568475"/>
                  <a:gd name="connsiteY41" fmla="*/ 495172 h 605368"/>
                  <a:gd name="connsiteX42" fmla="*/ 409868 w 568475"/>
                  <a:gd name="connsiteY42" fmla="*/ 425766 h 605368"/>
                  <a:gd name="connsiteX43" fmla="*/ 355041 w 568475"/>
                  <a:gd name="connsiteY43" fmla="*/ 506636 h 605368"/>
                  <a:gd name="connsiteX44" fmla="*/ 341601 w 568475"/>
                  <a:gd name="connsiteY44" fmla="*/ 514634 h 605368"/>
                  <a:gd name="connsiteX45" fmla="*/ 339821 w 568475"/>
                  <a:gd name="connsiteY45" fmla="*/ 514723 h 605368"/>
                  <a:gd name="connsiteX46" fmla="*/ 326826 w 568475"/>
                  <a:gd name="connsiteY46" fmla="*/ 509302 h 605368"/>
                  <a:gd name="connsiteX47" fmla="*/ 326203 w 568475"/>
                  <a:gd name="connsiteY47" fmla="*/ 508591 h 605368"/>
                  <a:gd name="connsiteX48" fmla="*/ 317303 w 568475"/>
                  <a:gd name="connsiteY48" fmla="*/ 497571 h 605368"/>
                  <a:gd name="connsiteX49" fmla="*/ 312674 w 568475"/>
                  <a:gd name="connsiteY49" fmla="*/ 503170 h 605368"/>
                  <a:gd name="connsiteX50" fmla="*/ 326203 w 568475"/>
                  <a:gd name="connsiteY50" fmla="*/ 571065 h 605368"/>
                  <a:gd name="connsiteX51" fmla="*/ 329496 w 568475"/>
                  <a:gd name="connsiteY51" fmla="*/ 587594 h 605368"/>
                  <a:gd name="connsiteX52" fmla="*/ 465229 w 568475"/>
                  <a:gd name="connsiteY52" fmla="*/ 587594 h 605368"/>
                  <a:gd name="connsiteX53" fmla="*/ 465229 w 568475"/>
                  <a:gd name="connsiteY53" fmla="*/ 542538 h 605368"/>
                  <a:gd name="connsiteX54" fmla="*/ 490062 w 568475"/>
                  <a:gd name="connsiteY54" fmla="*/ 482642 h 605368"/>
                  <a:gd name="connsiteX55" fmla="*/ 518899 w 568475"/>
                  <a:gd name="connsiteY55" fmla="*/ 453848 h 605368"/>
                  <a:gd name="connsiteX56" fmla="*/ 494690 w 568475"/>
                  <a:gd name="connsiteY56" fmla="*/ 441585 h 605368"/>
                  <a:gd name="connsiteX57" fmla="*/ 158607 w 568475"/>
                  <a:gd name="connsiteY57" fmla="*/ 425766 h 605368"/>
                  <a:gd name="connsiteX58" fmla="*/ 73785 w 568475"/>
                  <a:gd name="connsiteY58" fmla="*/ 441585 h 605368"/>
                  <a:gd name="connsiteX59" fmla="*/ 49576 w 568475"/>
                  <a:gd name="connsiteY59" fmla="*/ 453848 h 605368"/>
                  <a:gd name="connsiteX60" fmla="*/ 78413 w 568475"/>
                  <a:gd name="connsiteY60" fmla="*/ 482642 h 605368"/>
                  <a:gd name="connsiteX61" fmla="*/ 103246 w 568475"/>
                  <a:gd name="connsiteY61" fmla="*/ 542538 h 605368"/>
                  <a:gd name="connsiteX62" fmla="*/ 103246 w 568475"/>
                  <a:gd name="connsiteY62" fmla="*/ 587594 h 605368"/>
                  <a:gd name="connsiteX63" fmla="*/ 238978 w 568475"/>
                  <a:gd name="connsiteY63" fmla="*/ 587594 h 605368"/>
                  <a:gd name="connsiteX64" fmla="*/ 255889 w 568475"/>
                  <a:gd name="connsiteY64" fmla="*/ 503170 h 605368"/>
                  <a:gd name="connsiteX65" fmla="*/ 251261 w 568475"/>
                  <a:gd name="connsiteY65" fmla="*/ 497571 h 605368"/>
                  <a:gd name="connsiteX66" fmla="*/ 242360 w 568475"/>
                  <a:gd name="connsiteY66" fmla="*/ 508591 h 605368"/>
                  <a:gd name="connsiteX67" fmla="*/ 241737 w 568475"/>
                  <a:gd name="connsiteY67" fmla="*/ 509302 h 605368"/>
                  <a:gd name="connsiteX68" fmla="*/ 228743 w 568475"/>
                  <a:gd name="connsiteY68" fmla="*/ 514723 h 605368"/>
                  <a:gd name="connsiteX69" fmla="*/ 226963 w 568475"/>
                  <a:gd name="connsiteY69" fmla="*/ 514634 h 605368"/>
                  <a:gd name="connsiteX70" fmla="*/ 213523 w 568475"/>
                  <a:gd name="connsiteY70" fmla="*/ 506636 h 605368"/>
                  <a:gd name="connsiteX71" fmla="*/ 367947 w 568475"/>
                  <a:gd name="connsiteY71" fmla="*/ 381421 h 605368"/>
                  <a:gd name="connsiteX72" fmla="*/ 317392 w 568475"/>
                  <a:gd name="connsiteY72" fmla="*/ 410747 h 605368"/>
                  <a:gd name="connsiteX73" fmla="*/ 303062 w 568475"/>
                  <a:gd name="connsiteY73" fmla="*/ 451627 h 605368"/>
                  <a:gd name="connsiteX74" fmla="*/ 339554 w 568475"/>
                  <a:gd name="connsiteY74" fmla="*/ 496860 h 605368"/>
                  <a:gd name="connsiteX75" fmla="*/ 339910 w 568475"/>
                  <a:gd name="connsiteY75" fmla="*/ 496949 h 605368"/>
                  <a:gd name="connsiteX76" fmla="*/ 340266 w 568475"/>
                  <a:gd name="connsiteY76" fmla="*/ 496683 h 605368"/>
                  <a:gd name="connsiteX77" fmla="*/ 394648 w 568475"/>
                  <a:gd name="connsiteY77" fmla="*/ 416613 h 605368"/>
                  <a:gd name="connsiteX78" fmla="*/ 200617 w 568475"/>
                  <a:gd name="connsiteY78" fmla="*/ 381332 h 605368"/>
                  <a:gd name="connsiteX79" fmla="*/ 173916 w 568475"/>
                  <a:gd name="connsiteY79" fmla="*/ 416613 h 605368"/>
                  <a:gd name="connsiteX80" fmla="*/ 228209 w 568475"/>
                  <a:gd name="connsiteY80" fmla="*/ 496683 h 605368"/>
                  <a:gd name="connsiteX81" fmla="*/ 228654 w 568475"/>
                  <a:gd name="connsiteY81" fmla="*/ 496949 h 605368"/>
                  <a:gd name="connsiteX82" fmla="*/ 229010 w 568475"/>
                  <a:gd name="connsiteY82" fmla="*/ 496860 h 605368"/>
                  <a:gd name="connsiteX83" fmla="*/ 265413 w 568475"/>
                  <a:gd name="connsiteY83" fmla="*/ 451627 h 605368"/>
                  <a:gd name="connsiteX84" fmla="*/ 251172 w 568475"/>
                  <a:gd name="connsiteY84" fmla="*/ 410747 h 605368"/>
                  <a:gd name="connsiteX85" fmla="*/ 200617 w 568475"/>
                  <a:gd name="connsiteY85" fmla="*/ 381332 h 605368"/>
                  <a:gd name="connsiteX86" fmla="*/ 264612 w 568475"/>
                  <a:gd name="connsiteY86" fmla="*/ 368358 h 605368"/>
                  <a:gd name="connsiteX87" fmla="*/ 284282 w 568475"/>
                  <a:gd name="connsiteY87" fmla="*/ 448605 h 605368"/>
                  <a:gd name="connsiteX88" fmla="*/ 303952 w 568475"/>
                  <a:gd name="connsiteY88" fmla="*/ 368358 h 605368"/>
                  <a:gd name="connsiteX89" fmla="*/ 268138 w 568475"/>
                  <a:gd name="connsiteY89" fmla="*/ 309521 h 605368"/>
                  <a:gd name="connsiteX90" fmla="*/ 284308 w 568475"/>
                  <a:gd name="connsiteY90" fmla="*/ 311377 h 605368"/>
                  <a:gd name="connsiteX91" fmla="*/ 314844 w 568475"/>
                  <a:gd name="connsiteY91" fmla="*/ 313333 h 605368"/>
                  <a:gd name="connsiteX92" fmla="*/ 324904 w 568475"/>
                  <a:gd name="connsiteY92" fmla="*/ 315911 h 605368"/>
                  <a:gd name="connsiteX93" fmla="*/ 337368 w 568475"/>
                  <a:gd name="connsiteY93" fmla="*/ 314666 h 605368"/>
                  <a:gd name="connsiteX94" fmla="*/ 338703 w 568475"/>
                  <a:gd name="connsiteY94" fmla="*/ 327113 h 605368"/>
                  <a:gd name="connsiteX95" fmla="*/ 324726 w 568475"/>
                  <a:gd name="connsiteY95" fmla="*/ 333692 h 605368"/>
                  <a:gd name="connsiteX96" fmla="*/ 309057 w 568475"/>
                  <a:gd name="connsiteY96" fmla="*/ 330225 h 605368"/>
                  <a:gd name="connsiteX97" fmla="*/ 289471 w 568475"/>
                  <a:gd name="connsiteY97" fmla="*/ 328802 h 605368"/>
                  <a:gd name="connsiteX98" fmla="*/ 289293 w 568475"/>
                  <a:gd name="connsiteY98" fmla="*/ 328891 h 605368"/>
                  <a:gd name="connsiteX99" fmla="*/ 288759 w 568475"/>
                  <a:gd name="connsiteY99" fmla="*/ 329158 h 605368"/>
                  <a:gd name="connsiteX100" fmla="*/ 288492 w 568475"/>
                  <a:gd name="connsiteY100" fmla="*/ 329336 h 605368"/>
                  <a:gd name="connsiteX101" fmla="*/ 288047 w 568475"/>
                  <a:gd name="connsiteY101" fmla="*/ 329602 h 605368"/>
                  <a:gd name="connsiteX102" fmla="*/ 287602 w 568475"/>
                  <a:gd name="connsiteY102" fmla="*/ 329780 h 605368"/>
                  <a:gd name="connsiteX103" fmla="*/ 287246 w 568475"/>
                  <a:gd name="connsiteY103" fmla="*/ 329869 h 605368"/>
                  <a:gd name="connsiteX104" fmla="*/ 286800 w 568475"/>
                  <a:gd name="connsiteY104" fmla="*/ 330047 h 605368"/>
                  <a:gd name="connsiteX105" fmla="*/ 286444 w 568475"/>
                  <a:gd name="connsiteY105" fmla="*/ 330136 h 605368"/>
                  <a:gd name="connsiteX106" fmla="*/ 285910 w 568475"/>
                  <a:gd name="connsiteY106" fmla="*/ 330225 h 605368"/>
                  <a:gd name="connsiteX107" fmla="*/ 285643 w 568475"/>
                  <a:gd name="connsiteY107" fmla="*/ 330314 h 605368"/>
                  <a:gd name="connsiteX108" fmla="*/ 285109 w 568475"/>
                  <a:gd name="connsiteY108" fmla="*/ 330403 h 605368"/>
                  <a:gd name="connsiteX109" fmla="*/ 284753 w 568475"/>
                  <a:gd name="connsiteY109" fmla="*/ 330403 h 605368"/>
                  <a:gd name="connsiteX110" fmla="*/ 284308 w 568475"/>
                  <a:gd name="connsiteY110" fmla="*/ 330403 h 605368"/>
                  <a:gd name="connsiteX111" fmla="*/ 283863 w 568475"/>
                  <a:gd name="connsiteY111" fmla="*/ 330403 h 605368"/>
                  <a:gd name="connsiteX112" fmla="*/ 283417 w 568475"/>
                  <a:gd name="connsiteY112" fmla="*/ 330403 h 605368"/>
                  <a:gd name="connsiteX113" fmla="*/ 282972 w 568475"/>
                  <a:gd name="connsiteY113" fmla="*/ 330314 h 605368"/>
                  <a:gd name="connsiteX114" fmla="*/ 282616 w 568475"/>
                  <a:gd name="connsiteY114" fmla="*/ 330225 h 605368"/>
                  <a:gd name="connsiteX115" fmla="*/ 282171 w 568475"/>
                  <a:gd name="connsiteY115" fmla="*/ 330136 h 605368"/>
                  <a:gd name="connsiteX116" fmla="*/ 281815 w 568475"/>
                  <a:gd name="connsiteY116" fmla="*/ 330047 h 605368"/>
                  <a:gd name="connsiteX117" fmla="*/ 281370 w 568475"/>
                  <a:gd name="connsiteY117" fmla="*/ 329958 h 605368"/>
                  <a:gd name="connsiteX118" fmla="*/ 280925 w 568475"/>
                  <a:gd name="connsiteY118" fmla="*/ 329780 h 605368"/>
                  <a:gd name="connsiteX119" fmla="*/ 280569 w 568475"/>
                  <a:gd name="connsiteY119" fmla="*/ 329602 h 605368"/>
                  <a:gd name="connsiteX120" fmla="*/ 280124 w 568475"/>
                  <a:gd name="connsiteY120" fmla="*/ 329336 h 605368"/>
                  <a:gd name="connsiteX121" fmla="*/ 279767 w 568475"/>
                  <a:gd name="connsiteY121" fmla="*/ 329158 h 605368"/>
                  <a:gd name="connsiteX122" fmla="*/ 279322 w 568475"/>
                  <a:gd name="connsiteY122" fmla="*/ 328891 h 605368"/>
                  <a:gd name="connsiteX123" fmla="*/ 279144 w 568475"/>
                  <a:gd name="connsiteY123" fmla="*/ 328802 h 605368"/>
                  <a:gd name="connsiteX124" fmla="*/ 259469 w 568475"/>
                  <a:gd name="connsiteY124" fmla="*/ 330225 h 605368"/>
                  <a:gd name="connsiteX125" fmla="*/ 243801 w 568475"/>
                  <a:gd name="connsiteY125" fmla="*/ 333692 h 605368"/>
                  <a:gd name="connsiteX126" fmla="*/ 229913 w 568475"/>
                  <a:gd name="connsiteY126" fmla="*/ 327113 h 605368"/>
                  <a:gd name="connsiteX127" fmla="*/ 231159 w 568475"/>
                  <a:gd name="connsiteY127" fmla="*/ 314666 h 605368"/>
                  <a:gd name="connsiteX128" fmla="*/ 243712 w 568475"/>
                  <a:gd name="connsiteY128" fmla="*/ 315911 h 605368"/>
                  <a:gd name="connsiteX129" fmla="*/ 253772 w 568475"/>
                  <a:gd name="connsiteY129" fmla="*/ 313333 h 605368"/>
                  <a:gd name="connsiteX130" fmla="*/ 268138 w 568475"/>
                  <a:gd name="connsiteY130" fmla="*/ 309521 h 605368"/>
                  <a:gd name="connsiteX131" fmla="*/ 474130 w 568475"/>
                  <a:gd name="connsiteY131" fmla="*/ 245098 h 605368"/>
                  <a:gd name="connsiteX132" fmla="*/ 464072 w 568475"/>
                  <a:gd name="connsiteY132" fmla="*/ 255229 h 605368"/>
                  <a:gd name="connsiteX133" fmla="*/ 464072 w 568475"/>
                  <a:gd name="connsiteY133" fmla="*/ 280112 h 605368"/>
                  <a:gd name="connsiteX134" fmla="*/ 484187 w 568475"/>
                  <a:gd name="connsiteY134" fmla="*/ 280112 h 605368"/>
                  <a:gd name="connsiteX135" fmla="*/ 484187 w 568475"/>
                  <a:gd name="connsiteY135" fmla="*/ 255229 h 605368"/>
                  <a:gd name="connsiteX136" fmla="*/ 474130 w 568475"/>
                  <a:gd name="connsiteY136" fmla="*/ 245098 h 605368"/>
                  <a:gd name="connsiteX137" fmla="*/ 350700 w 568475"/>
                  <a:gd name="connsiteY137" fmla="*/ 236805 h 605368"/>
                  <a:gd name="connsiteX138" fmla="*/ 359601 w 568475"/>
                  <a:gd name="connsiteY138" fmla="*/ 245700 h 605368"/>
                  <a:gd name="connsiteX139" fmla="*/ 341265 w 568475"/>
                  <a:gd name="connsiteY139" fmla="*/ 264114 h 605368"/>
                  <a:gd name="connsiteX140" fmla="*/ 332363 w 568475"/>
                  <a:gd name="connsiteY140" fmla="*/ 255219 h 605368"/>
                  <a:gd name="connsiteX141" fmla="*/ 341265 w 568475"/>
                  <a:gd name="connsiteY141" fmla="*/ 246323 h 605368"/>
                  <a:gd name="connsiteX142" fmla="*/ 341799 w 568475"/>
                  <a:gd name="connsiteY142" fmla="*/ 245700 h 605368"/>
                  <a:gd name="connsiteX143" fmla="*/ 350700 w 568475"/>
                  <a:gd name="connsiteY143" fmla="*/ 236805 h 605368"/>
                  <a:gd name="connsiteX144" fmla="*/ 236807 w 568475"/>
                  <a:gd name="connsiteY144" fmla="*/ 236805 h 605368"/>
                  <a:gd name="connsiteX145" fmla="*/ 245709 w 568475"/>
                  <a:gd name="connsiteY145" fmla="*/ 245700 h 605368"/>
                  <a:gd name="connsiteX146" fmla="*/ 227372 w 568475"/>
                  <a:gd name="connsiteY146" fmla="*/ 264114 h 605368"/>
                  <a:gd name="connsiteX147" fmla="*/ 218471 w 568475"/>
                  <a:gd name="connsiteY147" fmla="*/ 255219 h 605368"/>
                  <a:gd name="connsiteX148" fmla="*/ 227372 w 568475"/>
                  <a:gd name="connsiteY148" fmla="*/ 246323 h 605368"/>
                  <a:gd name="connsiteX149" fmla="*/ 227906 w 568475"/>
                  <a:gd name="connsiteY149" fmla="*/ 245700 h 605368"/>
                  <a:gd name="connsiteX150" fmla="*/ 236807 w 568475"/>
                  <a:gd name="connsiteY150" fmla="*/ 236805 h 605368"/>
                  <a:gd name="connsiteX151" fmla="*/ 284282 w 568475"/>
                  <a:gd name="connsiteY151" fmla="*/ 235678 h 605368"/>
                  <a:gd name="connsiteX152" fmla="*/ 274135 w 568475"/>
                  <a:gd name="connsiteY152" fmla="*/ 245720 h 605368"/>
                  <a:gd name="connsiteX153" fmla="*/ 227319 w 568475"/>
                  <a:gd name="connsiteY153" fmla="*/ 292553 h 605368"/>
                  <a:gd name="connsiteX154" fmla="*/ 180413 w 568475"/>
                  <a:gd name="connsiteY154" fmla="*/ 245720 h 605368"/>
                  <a:gd name="connsiteX155" fmla="*/ 180413 w 568475"/>
                  <a:gd name="connsiteY155" fmla="*/ 245098 h 605368"/>
                  <a:gd name="connsiteX156" fmla="*/ 159942 w 568475"/>
                  <a:gd name="connsiteY156" fmla="*/ 245098 h 605368"/>
                  <a:gd name="connsiteX157" fmla="*/ 159942 w 568475"/>
                  <a:gd name="connsiteY157" fmla="*/ 245453 h 605368"/>
                  <a:gd name="connsiteX158" fmla="*/ 188512 w 568475"/>
                  <a:gd name="connsiteY158" fmla="*/ 339920 h 605368"/>
                  <a:gd name="connsiteX159" fmla="*/ 248057 w 568475"/>
                  <a:gd name="connsiteY159" fmla="*/ 390752 h 605368"/>
                  <a:gd name="connsiteX160" fmla="*/ 246989 w 568475"/>
                  <a:gd name="connsiteY160" fmla="*/ 358938 h 605368"/>
                  <a:gd name="connsiteX161" fmla="*/ 255800 w 568475"/>
                  <a:gd name="connsiteY161" fmla="*/ 350584 h 605368"/>
                  <a:gd name="connsiteX162" fmla="*/ 312674 w 568475"/>
                  <a:gd name="connsiteY162" fmla="*/ 350584 h 605368"/>
                  <a:gd name="connsiteX163" fmla="*/ 321575 w 568475"/>
                  <a:gd name="connsiteY163" fmla="*/ 358938 h 605368"/>
                  <a:gd name="connsiteX164" fmla="*/ 320507 w 568475"/>
                  <a:gd name="connsiteY164" fmla="*/ 390841 h 605368"/>
                  <a:gd name="connsiteX165" fmla="*/ 379963 w 568475"/>
                  <a:gd name="connsiteY165" fmla="*/ 340098 h 605368"/>
                  <a:gd name="connsiteX166" fmla="*/ 408533 w 568475"/>
                  <a:gd name="connsiteY166" fmla="*/ 245453 h 605368"/>
                  <a:gd name="connsiteX167" fmla="*/ 408533 w 568475"/>
                  <a:gd name="connsiteY167" fmla="*/ 245098 h 605368"/>
                  <a:gd name="connsiteX168" fmla="*/ 388062 w 568475"/>
                  <a:gd name="connsiteY168" fmla="*/ 245098 h 605368"/>
                  <a:gd name="connsiteX169" fmla="*/ 388062 w 568475"/>
                  <a:gd name="connsiteY169" fmla="*/ 245720 h 605368"/>
                  <a:gd name="connsiteX170" fmla="*/ 341245 w 568475"/>
                  <a:gd name="connsiteY170" fmla="*/ 292553 h 605368"/>
                  <a:gd name="connsiteX171" fmla="*/ 294339 w 568475"/>
                  <a:gd name="connsiteY171" fmla="*/ 245720 h 605368"/>
                  <a:gd name="connsiteX172" fmla="*/ 284282 w 568475"/>
                  <a:gd name="connsiteY172" fmla="*/ 235678 h 605368"/>
                  <a:gd name="connsiteX173" fmla="*/ 341245 w 568475"/>
                  <a:gd name="connsiteY173" fmla="*/ 216660 h 605368"/>
                  <a:gd name="connsiteX174" fmla="*/ 312140 w 568475"/>
                  <a:gd name="connsiteY174" fmla="*/ 245720 h 605368"/>
                  <a:gd name="connsiteX175" fmla="*/ 341245 w 568475"/>
                  <a:gd name="connsiteY175" fmla="*/ 274780 h 605368"/>
                  <a:gd name="connsiteX176" fmla="*/ 370261 w 568475"/>
                  <a:gd name="connsiteY176" fmla="*/ 245720 h 605368"/>
                  <a:gd name="connsiteX177" fmla="*/ 341245 w 568475"/>
                  <a:gd name="connsiteY177" fmla="*/ 216660 h 605368"/>
                  <a:gd name="connsiteX178" fmla="*/ 227319 w 568475"/>
                  <a:gd name="connsiteY178" fmla="*/ 216660 h 605368"/>
                  <a:gd name="connsiteX179" fmla="*/ 198214 w 568475"/>
                  <a:gd name="connsiteY179" fmla="*/ 245720 h 605368"/>
                  <a:gd name="connsiteX180" fmla="*/ 227319 w 568475"/>
                  <a:gd name="connsiteY180" fmla="*/ 274780 h 605368"/>
                  <a:gd name="connsiteX181" fmla="*/ 256334 w 568475"/>
                  <a:gd name="connsiteY181" fmla="*/ 245720 h 605368"/>
                  <a:gd name="connsiteX182" fmla="*/ 227319 w 568475"/>
                  <a:gd name="connsiteY182" fmla="*/ 216660 h 605368"/>
                  <a:gd name="connsiteX183" fmla="*/ 284282 w 568475"/>
                  <a:gd name="connsiteY183" fmla="*/ 178802 h 605368"/>
                  <a:gd name="connsiteX184" fmla="*/ 192696 w 568475"/>
                  <a:gd name="connsiteY184" fmla="*/ 189555 h 605368"/>
                  <a:gd name="connsiteX185" fmla="*/ 160209 w 568475"/>
                  <a:gd name="connsiteY185" fmla="*/ 207773 h 605368"/>
                  <a:gd name="connsiteX186" fmla="*/ 159942 w 568475"/>
                  <a:gd name="connsiteY186" fmla="*/ 210084 h 605368"/>
                  <a:gd name="connsiteX187" fmla="*/ 159942 w 568475"/>
                  <a:gd name="connsiteY187" fmla="*/ 227324 h 605368"/>
                  <a:gd name="connsiteX188" fmla="*/ 184151 w 568475"/>
                  <a:gd name="connsiteY188" fmla="*/ 227324 h 605368"/>
                  <a:gd name="connsiteX189" fmla="*/ 227319 w 568475"/>
                  <a:gd name="connsiteY189" fmla="*/ 198887 h 605368"/>
                  <a:gd name="connsiteX190" fmla="*/ 268261 w 568475"/>
                  <a:gd name="connsiteY190" fmla="*/ 222970 h 605368"/>
                  <a:gd name="connsiteX191" fmla="*/ 284282 w 568475"/>
                  <a:gd name="connsiteY191" fmla="*/ 217904 h 605368"/>
                  <a:gd name="connsiteX192" fmla="*/ 300303 w 568475"/>
                  <a:gd name="connsiteY192" fmla="*/ 222970 h 605368"/>
                  <a:gd name="connsiteX193" fmla="*/ 341245 w 568475"/>
                  <a:gd name="connsiteY193" fmla="*/ 198887 h 605368"/>
                  <a:gd name="connsiteX194" fmla="*/ 384324 w 568475"/>
                  <a:gd name="connsiteY194" fmla="*/ 227324 h 605368"/>
                  <a:gd name="connsiteX195" fmla="*/ 408533 w 568475"/>
                  <a:gd name="connsiteY195" fmla="*/ 227324 h 605368"/>
                  <a:gd name="connsiteX196" fmla="*/ 408533 w 568475"/>
                  <a:gd name="connsiteY196" fmla="*/ 209728 h 605368"/>
                  <a:gd name="connsiteX197" fmla="*/ 408266 w 568475"/>
                  <a:gd name="connsiteY197" fmla="*/ 207773 h 605368"/>
                  <a:gd name="connsiteX198" fmla="*/ 375779 w 568475"/>
                  <a:gd name="connsiteY198" fmla="*/ 189555 h 605368"/>
                  <a:gd name="connsiteX199" fmla="*/ 284282 w 568475"/>
                  <a:gd name="connsiteY199" fmla="*/ 178802 h 605368"/>
                  <a:gd name="connsiteX200" fmla="*/ 284282 w 568475"/>
                  <a:gd name="connsiteY200" fmla="*/ 140856 h 605368"/>
                  <a:gd name="connsiteX201" fmla="*/ 192696 w 568475"/>
                  <a:gd name="connsiteY201" fmla="*/ 151609 h 605368"/>
                  <a:gd name="connsiteX202" fmla="*/ 160209 w 568475"/>
                  <a:gd name="connsiteY202" fmla="*/ 169916 h 605368"/>
                  <a:gd name="connsiteX203" fmla="*/ 159942 w 568475"/>
                  <a:gd name="connsiteY203" fmla="*/ 172137 h 605368"/>
                  <a:gd name="connsiteX204" fmla="*/ 159942 w 568475"/>
                  <a:gd name="connsiteY204" fmla="*/ 183690 h 605368"/>
                  <a:gd name="connsiteX205" fmla="*/ 187800 w 568475"/>
                  <a:gd name="connsiteY205" fmla="*/ 172404 h 605368"/>
                  <a:gd name="connsiteX206" fmla="*/ 284282 w 568475"/>
                  <a:gd name="connsiteY206" fmla="*/ 161029 h 605368"/>
                  <a:gd name="connsiteX207" fmla="*/ 380675 w 568475"/>
                  <a:gd name="connsiteY207" fmla="*/ 172404 h 605368"/>
                  <a:gd name="connsiteX208" fmla="*/ 408533 w 568475"/>
                  <a:gd name="connsiteY208" fmla="*/ 183601 h 605368"/>
                  <a:gd name="connsiteX209" fmla="*/ 408533 w 568475"/>
                  <a:gd name="connsiteY209" fmla="*/ 171871 h 605368"/>
                  <a:gd name="connsiteX210" fmla="*/ 408266 w 568475"/>
                  <a:gd name="connsiteY210" fmla="*/ 169916 h 605368"/>
                  <a:gd name="connsiteX211" fmla="*/ 375779 w 568475"/>
                  <a:gd name="connsiteY211" fmla="*/ 151609 h 605368"/>
                  <a:gd name="connsiteX212" fmla="*/ 284282 w 568475"/>
                  <a:gd name="connsiteY212" fmla="*/ 140856 h 605368"/>
                  <a:gd name="connsiteX213" fmla="*/ 284282 w 568475"/>
                  <a:gd name="connsiteY213" fmla="*/ 74472 h 605368"/>
                  <a:gd name="connsiteX214" fmla="*/ 192696 w 568475"/>
                  <a:gd name="connsiteY214" fmla="*/ 85225 h 605368"/>
                  <a:gd name="connsiteX215" fmla="*/ 160209 w 568475"/>
                  <a:gd name="connsiteY215" fmla="*/ 103531 h 605368"/>
                  <a:gd name="connsiteX216" fmla="*/ 159942 w 568475"/>
                  <a:gd name="connsiteY216" fmla="*/ 105753 h 605368"/>
                  <a:gd name="connsiteX217" fmla="*/ 159942 w 568475"/>
                  <a:gd name="connsiteY217" fmla="*/ 138279 h 605368"/>
                  <a:gd name="connsiteX218" fmla="*/ 159942 w 568475"/>
                  <a:gd name="connsiteY218" fmla="*/ 143078 h 605368"/>
                  <a:gd name="connsiteX219" fmla="*/ 159942 w 568475"/>
                  <a:gd name="connsiteY219" fmla="*/ 145744 h 605368"/>
                  <a:gd name="connsiteX220" fmla="*/ 187800 w 568475"/>
                  <a:gd name="connsiteY220" fmla="*/ 134546 h 605368"/>
                  <a:gd name="connsiteX221" fmla="*/ 284282 w 568475"/>
                  <a:gd name="connsiteY221" fmla="*/ 123082 h 605368"/>
                  <a:gd name="connsiteX222" fmla="*/ 380675 w 568475"/>
                  <a:gd name="connsiteY222" fmla="*/ 134546 h 605368"/>
                  <a:gd name="connsiteX223" fmla="*/ 408533 w 568475"/>
                  <a:gd name="connsiteY223" fmla="*/ 145655 h 605368"/>
                  <a:gd name="connsiteX224" fmla="*/ 408533 w 568475"/>
                  <a:gd name="connsiteY224" fmla="*/ 139345 h 605368"/>
                  <a:gd name="connsiteX225" fmla="*/ 408533 w 568475"/>
                  <a:gd name="connsiteY225" fmla="*/ 135435 h 605368"/>
                  <a:gd name="connsiteX226" fmla="*/ 408533 w 568475"/>
                  <a:gd name="connsiteY226" fmla="*/ 105486 h 605368"/>
                  <a:gd name="connsiteX227" fmla="*/ 408266 w 568475"/>
                  <a:gd name="connsiteY227" fmla="*/ 103531 h 605368"/>
                  <a:gd name="connsiteX228" fmla="*/ 375779 w 568475"/>
                  <a:gd name="connsiteY228" fmla="*/ 85225 h 605368"/>
                  <a:gd name="connsiteX229" fmla="*/ 284282 w 568475"/>
                  <a:gd name="connsiteY229" fmla="*/ 74472 h 605368"/>
                  <a:gd name="connsiteX230" fmla="*/ 279431 w 568475"/>
                  <a:gd name="connsiteY230" fmla="*/ 17729 h 605368"/>
                  <a:gd name="connsiteX231" fmla="*/ 252952 w 568475"/>
                  <a:gd name="connsiteY231" fmla="*/ 22128 h 605368"/>
                  <a:gd name="connsiteX232" fmla="*/ 59811 w 568475"/>
                  <a:gd name="connsiteY232" fmla="*/ 88246 h 605368"/>
                  <a:gd name="connsiteX233" fmla="*/ 55628 w 568475"/>
                  <a:gd name="connsiteY233" fmla="*/ 94111 h 605368"/>
                  <a:gd name="connsiteX234" fmla="*/ 59811 w 568475"/>
                  <a:gd name="connsiteY234" fmla="*/ 99977 h 605368"/>
                  <a:gd name="connsiteX235" fmla="*/ 142141 w 568475"/>
                  <a:gd name="connsiteY235" fmla="*/ 128148 h 605368"/>
                  <a:gd name="connsiteX236" fmla="*/ 142141 w 568475"/>
                  <a:gd name="connsiteY236" fmla="*/ 103531 h 605368"/>
                  <a:gd name="connsiteX237" fmla="*/ 142675 w 568475"/>
                  <a:gd name="connsiteY237" fmla="*/ 100599 h 605368"/>
                  <a:gd name="connsiteX238" fmla="*/ 187800 w 568475"/>
                  <a:gd name="connsiteY238" fmla="*/ 68162 h 605368"/>
                  <a:gd name="connsiteX239" fmla="*/ 284282 w 568475"/>
                  <a:gd name="connsiteY239" fmla="*/ 56698 h 605368"/>
                  <a:gd name="connsiteX240" fmla="*/ 380675 w 568475"/>
                  <a:gd name="connsiteY240" fmla="*/ 68162 h 605368"/>
                  <a:gd name="connsiteX241" fmla="*/ 425889 w 568475"/>
                  <a:gd name="connsiteY241" fmla="*/ 100954 h 605368"/>
                  <a:gd name="connsiteX242" fmla="*/ 426334 w 568475"/>
                  <a:gd name="connsiteY242" fmla="*/ 103531 h 605368"/>
                  <a:gd name="connsiteX243" fmla="*/ 426334 w 568475"/>
                  <a:gd name="connsiteY243" fmla="*/ 124860 h 605368"/>
                  <a:gd name="connsiteX244" fmla="*/ 499051 w 568475"/>
                  <a:gd name="connsiteY244" fmla="*/ 99977 h 605368"/>
                  <a:gd name="connsiteX245" fmla="*/ 503235 w 568475"/>
                  <a:gd name="connsiteY245" fmla="*/ 94111 h 605368"/>
                  <a:gd name="connsiteX246" fmla="*/ 499051 w 568475"/>
                  <a:gd name="connsiteY246" fmla="*/ 88246 h 605368"/>
                  <a:gd name="connsiteX247" fmla="*/ 305910 w 568475"/>
                  <a:gd name="connsiteY247" fmla="*/ 22128 h 605368"/>
                  <a:gd name="connsiteX248" fmla="*/ 279431 w 568475"/>
                  <a:gd name="connsiteY248" fmla="*/ 17729 h 605368"/>
                  <a:gd name="connsiteX249" fmla="*/ 279431 w 568475"/>
                  <a:gd name="connsiteY249" fmla="*/ 0 h 605368"/>
                  <a:gd name="connsiteX250" fmla="*/ 311695 w 568475"/>
                  <a:gd name="connsiteY250" fmla="*/ 5332 h 605368"/>
                  <a:gd name="connsiteX251" fmla="*/ 504837 w 568475"/>
                  <a:gd name="connsiteY251" fmla="*/ 71450 h 605368"/>
                  <a:gd name="connsiteX252" fmla="*/ 521036 w 568475"/>
                  <a:gd name="connsiteY252" fmla="*/ 94111 h 605368"/>
                  <a:gd name="connsiteX253" fmla="*/ 504837 w 568475"/>
                  <a:gd name="connsiteY253" fmla="*/ 116773 h 605368"/>
                  <a:gd name="connsiteX254" fmla="*/ 483030 w 568475"/>
                  <a:gd name="connsiteY254" fmla="*/ 124238 h 605368"/>
                  <a:gd name="connsiteX255" fmla="*/ 483030 w 568475"/>
                  <a:gd name="connsiteY255" fmla="*/ 228835 h 605368"/>
                  <a:gd name="connsiteX256" fmla="*/ 501988 w 568475"/>
                  <a:gd name="connsiteY256" fmla="*/ 255229 h 605368"/>
                  <a:gd name="connsiteX257" fmla="*/ 501988 w 568475"/>
                  <a:gd name="connsiteY257" fmla="*/ 288999 h 605368"/>
                  <a:gd name="connsiteX258" fmla="*/ 493088 w 568475"/>
                  <a:gd name="connsiteY258" fmla="*/ 297885 h 605368"/>
                  <a:gd name="connsiteX259" fmla="*/ 455172 w 568475"/>
                  <a:gd name="connsiteY259" fmla="*/ 297885 h 605368"/>
                  <a:gd name="connsiteX260" fmla="*/ 446271 w 568475"/>
                  <a:gd name="connsiteY260" fmla="*/ 288999 h 605368"/>
                  <a:gd name="connsiteX261" fmla="*/ 446271 w 568475"/>
                  <a:gd name="connsiteY261" fmla="*/ 255229 h 605368"/>
                  <a:gd name="connsiteX262" fmla="*/ 465229 w 568475"/>
                  <a:gd name="connsiteY262" fmla="*/ 228835 h 605368"/>
                  <a:gd name="connsiteX263" fmla="*/ 465229 w 568475"/>
                  <a:gd name="connsiteY263" fmla="*/ 130281 h 605368"/>
                  <a:gd name="connsiteX264" fmla="*/ 426334 w 568475"/>
                  <a:gd name="connsiteY264" fmla="*/ 143611 h 605368"/>
                  <a:gd name="connsiteX265" fmla="*/ 426334 w 568475"/>
                  <a:gd name="connsiteY265" fmla="*/ 245453 h 605368"/>
                  <a:gd name="connsiteX266" fmla="*/ 380586 w 568475"/>
                  <a:gd name="connsiteY266" fmla="*/ 368535 h 605368"/>
                  <a:gd name="connsiteX267" fmla="*/ 410224 w 568475"/>
                  <a:gd name="connsiteY267" fmla="*/ 407815 h 605368"/>
                  <a:gd name="connsiteX268" fmla="*/ 498339 w 568475"/>
                  <a:gd name="connsiteY268" fmla="*/ 424255 h 605368"/>
                  <a:gd name="connsiteX269" fmla="*/ 499140 w 568475"/>
                  <a:gd name="connsiteY269" fmla="*/ 424433 h 605368"/>
                  <a:gd name="connsiteX270" fmla="*/ 550407 w 568475"/>
                  <a:gd name="connsiteY270" fmla="*/ 461758 h 605368"/>
                  <a:gd name="connsiteX271" fmla="*/ 568475 w 568475"/>
                  <a:gd name="connsiteY271" fmla="*/ 519611 h 605368"/>
                  <a:gd name="connsiteX272" fmla="*/ 568475 w 568475"/>
                  <a:gd name="connsiteY272" fmla="*/ 571509 h 605368"/>
                  <a:gd name="connsiteX273" fmla="*/ 531093 w 568475"/>
                  <a:gd name="connsiteY273" fmla="*/ 605368 h 605368"/>
                  <a:gd name="connsiteX274" fmla="*/ 322287 w 568475"/>
                  <a:gd name="connsiteY274" fmla="*/ 605368 h 605368"/>
                  <a:gd name="connsiteX275" fmla="*/ 322198 w 568475"/>
                  <a:gd name="connsiteY275" fmla="*/ 605368 h 605368"/>
                  <a:gd name="connsiteX276" fmla="*/ 246366 w 568475"/>
                  <a:gd name="connsiteY276" fmla="*/ 605368 h 605368"/>
                  <a:gd name="connsiteX277" fmla="*/ 246277 w 568475"/>
                  <a:gd name="connsiteY277" fmla="*/ 605368 h 605368"/>
                  <a:gd name="connsiteX278" fmla="*/ 37382 w 568475"/>
                  <a:gd name="connsiteY278" fmla="*/ 605368 h 605368"/>
                  <a:gd name="connsiteX279" fmla="*/ 0 w 568475"/>
                  <a:gd name="connsiteY279" fmla="*/ 571509 h 605368"/>
                  <a:gd name="connsiteX280" fmla="*/ 0 w 568475"/>
                  <a:gd name="connsiteY280" fmla="*/ 519611 h 605368"/>
                  <a:gd name="connsiteX281" fmla="*/ 18068 w 568475"/>
                  <a:gd name="connsiteY281" fmla="*/ 461758 h 605368"/>
                  <a:gd name="connsiteX282" fmla="*/ 69424 w 568475"/>
                  <a:gd name="connsiteY282" fmla="*/ 424433 h 605368"/>
                  <a:gd name="connsiteX283" fmla="*/ 70136 w 568475"/>
                  <a:gd name="connsiteY283" fmla="*/ 424255 h 605368"/>
                  <a:gd name="connsiteX284" fmla="*/ 158340 w 568475"/>
                  <a:gd name="connsiteY284" fmla="*/ 407815 h 605368"/>
                  <a:gd name="connsiteX285" fmla="*/ 187978 w 568475"/>
                  <a:gd name="connsiteY285" fmla="*/ 368535 h 605368"/>
                  <a:gd name="connsiteX286" fmla="*/ 142141 w 568475"/>
                  <a:gd name="connsiteY286" fmla="*/ 245453 h 605368"/>
                  <a:gd name="connsiteX287" fmla="*/ 142141 w 568475"/>
                  <a:gd name="connsiteY287" fmla="*/ 146899 h 605368"/>
                  <a:gd name="connsiteX288" fmla="*/ 54026 w 568475"/>
                  <a:gd name="connsiteY288" fmla="*/ 116773 h 605368"/>
                  <a:gd name="connsiteX289" fmla="*/ 37827 w 568475"/>
                  <a:gd name="connsiteY289" fmla="*/ 94111 h 605368"/>
                  <a:gd name="connsiteX290" fmla="*/ 54026 w 568475"/>
                  <a:gd name="connsiteY290" fmla="*/ 71450 h 605368"/>
                  <a:gd name="connsiteX291" fmla="*/ 247167 w 568475"/>
                  <a:gd name="connsiteY291" fmla="*/ 5332 h 605368"/>
                  <a:gd name="connsiteX292" fmla="*/ 279431 w 568475"/>
                  <a:gd name="connsiteY292" fmla="*/ 0 h 6053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</a:cxnLst>
                <a:rect l="l" t="t" r="r" b="b"/>
                <a:pathLst>
                  <a:path w="568475" h="605368">
                    <a:moveTo>
                      <a:pt x="259627" y="574975"/>
                    </a:moveTo>
                    <a:lnTo>
                      <a:pt x="257135" y="587594"/>
                    </a:lnTo>
                    <a:lnTo>
                      <a:pt x="272266" y="587594"/>
                    </a:lnTo>
                    <a:close/>
                    <a:moveTo>
                      <a:pt x="267549" y="535518"/>
                    </a:moveTo>
                    <a:lnTo>
                      <a:pt x="263900" y="554002"/>
                    </a:lnTo>
                    <a:lnTo>
                      <a:pt x="297455" y="587594"/>
                    </a:lnTo>
                    <a:lnTo>
                      <a:pt x="311339" y="587594"/>
                    </a:lnTo>
                    <a:lnTo>
                      <a:pt x="309292" y="577108"/>
                    </a:lnTo>
                    <a:close/>
                    <a:moveTo>
                      <a:pt x="272622" y="510457"/>
                    </a:moveTo>
                    <a:lnTo>
                      <a:pt x="271732" y="514545"/>
                    </a:lnTo>
                    <a:lnTo>
                      <a:pt x="302973" y="545738"/>
                    </a:lnTo>
                    <a:lnTo>
                      <a:pt x="295941" y="510457"/>
                    </a:lnTo>
                    <a:cubicBezTo>
                      <a:pt x="295229" y="510546"/>
                      <a:pt x="294517" y="510546"/>
                      <a:pt x="293716" y="510546"/>
                    </a:cubicBezTo>
                    <a:lnTo>
                      <a:pt x="274758" y="510546"/>
                    </a:lnTo>
                    <a:cubicBezTo>
                      <a:pt x="274046" y="510546"/>
                      <a:pt x="273334" y="510546"/>
                      <a:pt x="272622" y="510457"/>
                    </a:cubicBezTo>
                    <a:close/>
                    <a:moveTo>
                      <a:pt x="275648" y="467267"/>
                    </a:moveTo>
                    <a:lnTo>
                      <a:pt x="264523" y="481131"/>
                    </a:lnTo>
                    <a:cubicBezTo>
                      <a:pt x="264612" y="481664"/>
                      <a:pt x="264701" y="482197"/>
                      <a:pt x="264701" y="482730"/>
                    </a:cubicBezTo>
                    <a:cubicBezTo>
                      <a:pt x="264701" y="488240"/>
                      <a:pt x="269240" y="492772"/>
                      <a:pt x="274758" y="492772"/>
                    </a:cubicBezTo>
                    <a:lnTo>
                      <a:pt x="293716" y="492772"/>
                    </a:lnTo>
                    <a:cubicBezTo>
                      <a:pt x="299324" y="492772"/>
                      <a:pt x="303863" y="488240"/>
                      <a:pt x="303863" y="482730"/>
                    </a:cubicBezTo>
                    <a:cubicBezTo>
                      <a:pt x="303863" y="482197"/>
                      <a:pt x="303863" y="481664"/>
                      <a:pt x="304041" y="481131"/>
                    </a:cubicBezTo>
                    <a:lnTo>
                      <a:pt x="292826" y="467267"/>
                    </a:lnTo>
                    <a:cubicBezTo>
                      <a:pt x="292292" y="467978"/>
                      <a:pt x="291669" y="468778"/>
                      <a:pt x="291046" y="469489"/>
                    </a:cubicBezTo>
                    <a:cubicBezTo>
                      <a:pt x="289355" y="471444"/>
                      <a:pt x="286863" y="472599"/>
                      <a:pt x="284282" y="472599"/>
                    </a:cubicBezTo>
                    <a:cubicBezTo>
                      <a:pt x="281612" y="472599"/>
                      <a:pt x="279119" y="471444"/>
                      <a:pt x="277428" y="469489"/>
                    </a:cubicBezTo>
                    <a:cubicBezTo>
                      <a:pt x="276894" y="468778"/>
                      <a:pt x="276271" y="467978"/>
                      <a:pt x="275648" y="467267"/>
                    </a:cubicBezTo>
                    <a:close/>
                    <a:moveTo>
                      <a:pt x="531627" y="466290"/>
                    </a:moveTo>
                    <a:lnTo>
                      <a:pt x="502701" y="495172"/>
                    </a:lnTo>
                    <a:cubicBezTo>
                      <a:pt x="490062" y="507880"/>
                      <a:pt x="483030" y="524676"/>
                      <a:pt x="483030" y="542538"/>
                    </a:cubicBezTo>
                    <a:lnTo>
                      <a:pt x="483030" y="587594"/>
                    </a:lnTo>
                    <a:lnTo>
                      <a:pt x="531093" y="587594"/>
                    </a:lnTo>
                    <a:cubicBezTo>
                      <a:pt x="541863" y="587594"/>
                      <a:pt x="550674" y="580396"/>
                      <a:pt x="550674" y="571509"/>
                    </a:cubicBezTo>
                    <a:lnTo>
                      <a:pt x="550674" y="519611"/>
                    </a:lnTo>
                    <a:cubicBezTo>
                      <a:pt x="550674" y="501659"/>
                      <a:pt x="544177" y="481842"/>
                      <a:pt x="531627" y="466290"/>
                    </a:cubicBezTo>
                    <a:close/>
                    <a:moveTo>
                      <a:pt x="36937" y="466290"/>
                    </a:moveTo>
                    <a:cubicBezTo>
                      <a:pt x="24298" y="481842"/>
                      <a:pt x="17801" y="501659"/>
                      <a:pt x="17801" y="519611"/>
                    </a:cubicBezTo>
                    <a:lnTo>
                      <a:pt x="17801" y="571509"/>
                    </a:lnTo>
                    <a:cubicBezTo>
                      <a:pt x="17801" y="580396"/>
                      <a:pt x="26612" y="587594"/>
                      <a:pt x="37382" y="587594"/>
                    </a:cubicBezTo>
                    <a:lnTo>
                      <a:pt x="85445" y="587594"/>
                    </a:lnTo>
                    <a:lnTo>
                      <a:pt x="85445" y="542538"/>
                    </a:lnTo>
                    <a:cubicBezTo>
                      <a:pt x="85445" y="524676"/>
                      <a:pt x="78502" y="507880"/>
                      <a:pt x="65863" y="495172"/>
                    </a:cubicBezTo>
                    <a:close/>
                    <a:moveTo>
                      <a:pt x="409868" y="425766"/>
                    </a:moveTo>
                    <a:lnTo>
                      <a:pt x="355041" y="506636"/>
                    </a:lnTo>
                    <a:cubicBezTo>
                      <a:pt x="351926" y="511168"/>
                      <a:pt x="347031" y="514101"/>
                      <a:pt x="341601" y="514634"/>
                    </a:cubicBezTo>
                    <a:cubicBezTo>
                      <a:pt x="340978" y="514634"/>
                      <a:pt x="340355" y="514723"/>
                      <a:pt x="339821" y="514723"/>
                    </a:cubicBezTo>
                    <a:cubicBezTo>
                      <a:pt x="334926" y="514723"/>
                      <a:pt x="330297" y="512768"/>
                      <a:pt x="326826" y="509302"/>
                    </a:cubicBezTo>
                    <a:cubicBezTo>
                      <a:pt x="326559" y="509035"/>
                      <a:pt x="326381" y="508858"/>
                      <a:pt x="326203" y="508591"/>
                    </a:cubicBezTo>
                    <a:lnTo>
                      <a:pt x="317303" y="497571"/>
                    </a:lnTo>
                    <a:cubicBezTo>
                      <a:pt x="315968" y="499615"/>
                      <a:pt x="314454" y="501570"/>
                      <a:pt x="312674" y="503170"/>
                    </a:cubicBezTo>
                    <a:lnTo>
                      <a:pt x="326203" y="571065"/>
                    </a:lnTo>
                    <a:lnTo>
                      <a:pt x="329496" y="587594"/>
                    </a:lnTo>
                    <a:lnTo>
                      <a:pt x="465229" y="587594"/>
                    </a:lnTo>
                    <a:lnTo>
                      <a:pt x="465229" y="542538"/>
                    </a:lnTo>
                    <a:cubicBezTo>
                      <a:pt x="465229" y="519877"/>
                      <a:pt x="474041" y="498638"/>
                      <a:pt x="490062" y="482642"/>
                    </a:cubicBezTo>
                    <a:lnTo>
                      <a:pt x="518899" y="453848"/>
                    </a:lnTo>
                    <a:cubicBezTo>
                      <a:pt x="511957" y="448516"/>
                      <a:pt x="503858" y="444251"/>
                      <a:pt x="494690" y="441585"/>
                    </a:cubicBezTo>
                    <a:close/>
                    <a:moveTo>
                      <a:pt x="158607" y="425766"/>
                    </a:moveTo>
                    <a:lnTo>
                      <a:pt x="73785" y="441585"/>
                    </a:lnTo>
                    <a:cubicBezTo>
                      <a:pt x="64617" y="444251"/>
                      <a:pt x="56607" y="448516"/>
                      <a:pt x="49576" y="453848"/>
                    </a:cubicBezTo>
                    <a:lnTo>
                      <a:pt x="78413" y="482642"/>
                    </a:lnTo>
                    <a:cubicBezTo>
                      <a:pt x="94434" y="498638"/>
                      <a:pt x="103246" y="519877"/>
                      <a:pt x="103246" y="542538"/>
                    </a:cubicBezTo>
                    <a:lnTo>
                      <a:pt x="103246" y="587594"/>
                    </a:lnTo>
                    <a:lnTo>
                      <a:pt x="238978" y="587594"/>
                    </a:lnTo>
                    <a:lnTo>
                      <a:pt x="255889" y="503170"/>
                    </a:lnTo>
                    <a:cubicBezTo>
                      <a:pt x="254109" y="501570"/>
                      <a:pt x="252507" y="499615"/>
                      <a:pt x="251261" y="497571"/>
                    </a:cubicBezTo>
                    <a:lnTo>
                      <a:pt x="242360" y="508591"/>
                    </a:lnTo>
                    <a:cubicBezTo>
                      <a:pt x="242182" y="508858"/>
                      <a:pt x="241915" y="509124"/>
                      <a:pt x="241737" y="509302"/>
                    </a:cubicBezTo>
                    <a:cubicBezTo>
                      <a:pt x="238266" y="512768"/>
                      <a:pt x="233549" y="514723"/>
                      <a:pt x="228743" y="514723"/>
                    </a:cubicBezTo>
                    <a:cubicBezTo>
                      <a:pt x="228120" y="514723"/>
                      <a:pt x="227586" y="514634"/>
                      <a:pt x="226963" y="514634"/>
                    </a:cubicBezTo>
                    <a:cubicBezTo>
                      <a:pt x="221533" y="514101"/>
                      <a:pt x="216549" y="511168"/>
                      <a:pt x="213523" y="506636"/>
                    </a:cubicBezTo>
                    <a:close/>
                    <a:moveTo>
                      <a:pt x="367947" y="381421"/>
                    </a:moveTo>
                    <a:cubicBezTo>
                      <a:pt x="352994" y="394929"/>
                      <a:pt x="335905" y="405149"/>
                      <a:pt x="317392" y="410747"/>
                    </a:cubicBezTo>
                    <a:cubicBezTo>
                      <a:pt x="314632" y="424167"/>
                      <a:pt x="310182" y="438474"/>
                      <a:pt x="303062" y="451627"/>
                    </a:cubicBezTo>
                    <a:lnTo>
                      <a:pt x="339554" y="496860"/>
                    </a:lnTo>
                    <a:cubicBezTo>
                      <a:pt x="339643" y="496860"/>
                      <a:pt x="339732" y="496949"/>
                      <a:pt x="339910" y="496949"/>
                    </a:cubicBezTo>
                    <a:cubicBezTo>
                      <a:pt x="340177" y="496860"/>
                      <a:pt x="340266" y="496683"/>
                      <a:pt x="340266" y="496683"/>
                    </a:cubicBezTo>
                    <a:lnTo>
                      <a:pt x="394648" y="416613"/>
                    </a:lnTo>
                    <a:close/>
                    <a:moveTo>
                      <a:pt x="200617" y="381332"/>
                    </a:moveTo>
                    <a:lnTo>
                      <a:pt x="173916" y="416613"/>
                    </a:lnTo>
                    <a:lnTo>
                      <a:pt x="228209" y="496683"/>
                    </a:lnTo>
                    <a:cubicBezTo>
                      <a:pt x="228298" y="496683"/>
                      <a:pt x="228387" y="496860"/>
                      <a:pt x="228654" y="496949"/>
                    </a:cubicBezTo>
                    <a:cubicBezTo>
                      <a:pt x="228832" y="496949"/>
                      <a:pt x="228921" y="496860"/>
                      <a:pt x="229010" y="496860"/>
                    </a:cubicBezTo>
                    <a:lnTo>
                      <a:pt x="265413" y="451627"/>
                    </a:lnTo>
                    <a:cubicBezTo>
                      <a:pt x="258381" y="438385"/>
                      <a:pt x="253931" y="424078"/>
                      <a:pt x="251172" y="410747"/>
                    </a:cubicBezTo>
                    <a:cubicBezTo>
                      <a:pt x="232659" y="405060"/>
                      <a:pt x="215570" y="394840"/>
                      <a:pt x="200617" y="381332"/>
                    </a:cubicBezTo>
                    <a:close/>
                    <a:moveTo>
                      <a:pt x="264612" y="368358"/>
                    </a:moveTo>
                    <a:cubicBezTo>
                      <a:pt x="264790" y="384620"/>
                      <a:pt x="267193" y="421323"/>
                      <a:pt x="284282" y="448605"/>
                    </a:cubicBezTo>
                    <a:cubicBezTo>
                      <a:pt x="301371" y="421323"/>
                      <a:pt x="303774" y="384620"/>
                      <a:pt x="303952" y="368358"/>
                    </a:cubicBezTo>
                    <a:close/>
                    <a:moveTo>
                      <a:pt x="268138" y="309521"/>
                    </a:moveTo>
                    <a:cubicBezTo>
                      <a:pt x="273358" y="308799"/>
                      <a:pt x="278877" y="309021"/>
                      <a:pt x="284308" y="311377"/>
                    </a:cubicBezTo>
                    <a:cubicBezTo>
                      <a:pt x="295169" y="306665"/>
                      <a:pt x="306386" y="310488"/>
                      <a:pt x="314844" y="313333"/>
                    </a:cubicBezTo>
                    <a:cubicBezTo>
                      <a:pt x="317960" y="314400"/>
                      <a:pt x="323123" y="316178"/>
                      <a:pt x="324904" y="315911"/>
                    </a:cubicBezTo>
                    <a:cubicBezTo>
                      <a:pt x="328020" y="312177"/>
                      <a:pt x="333540" y="311644"/>
                      <a:pt x="337368" y="314666"/>
                    </a:cubicBezTo>
                    <a:cubicBezTo>
                      <a:pt x="341196" y="317778"/>
                      <a:pt x="341819" y="323379"/>
                      <a:pt x="338703" y="327113"/>
                    </a:cubicBezTo>
                    <a:cubicBezTo>
                      <a:pt x="334697" y="332092"/>
                      <a:pt x="329800" y="333692"/>
                      <a:pt x="324726" y="333692"/>
                    </a:cubicBezTo>
                    <a:cubicBezTo>
                      <a:pt x="319295" y="333692"/>
                      <a:pt x="313775" y="331825"/>
                      <a:pt x="309057" y="330225"/>
                    </a:cubicBezTo>
                    <a:cubicBezTo>
                      <a:pt x="299976" y="327113"/>
                      <a:pt x="294101" y="325513"/>
                      <a:pt x="289471" y="328802"/>
                    </a:cubicBezTo>
                    <a:cubicBezTo>
                      <a:pt x="289382" y="328802"/>
                      <a:pt x="289293" y="328891"/>
                      <a:pt x="289293" y="328891"/>
                    </a:cubicBezTo>
                    <a:cubicBezTo>
                      <a:pt x="289115" y="328980"/>
                      <a:pt x="288937" y="329069"/>
                      <a:pt x="288759" y="329158"/>
                    </a:cubicBezTo>
                    <a:cubicBezTo>
                      <a:pt x="288670" y="329247"/>
                      <a:pt x="288581" y="329336"/>
                      <a:pt x="288492" y="329336"/>
                    </a:cubicBezTo>
                    <a:cubicBezTo>
                      <a:pt x="288314" y="329425"/>
                      <a:pt x="288225" y="329514"/>
                      <a:pt x="288047" y="329602"/>
                    </a:cubicBezTo>
                    <a:cubicBezTo>
                      <a:pt x="287869" y="329691"/>
                      <a:pt x="287780" y="329691"/>
                      <a:pt x="287602" y="329780"/>
                    </a:cubicBezTo>
                    <a:cubicBezTo>
                      <a:pt x="287513" y="329780"/>
                      <a:pt x="287424" y="329869"/>
                      <a:pt x="287246" y="329869"/>
                    </a:cubicBezTo>
                    <a:cubicBezTo>
                      <a:pt x="287068" y="329958"/>
                      <a:pt x="286979" y="330047"/>
                      <a:pt x="286800" y="330047"/>
                    </a:cubicBezTo>
                    <a:cubicBezTo>
                      <a:pt x="286711" y="330136"/>
                      <a:pt x="286533" y="330136"/>
                      <a:pt x="286444" y="330136"/>
                    </a:cubicBezTo>
                    <a:cubicBezTo>
                      <a:pt x="286266" y="330225"/>
                      <a:pt x="286088" y="330225"/>
                      <a:pt x="285910" y="330225"/>
                    </a:cubicBezTo>
                    <a:cubicBezTo>
                      <a:pt x="285821" y="330314"/>
                      <a:pt x="285732" y="330314"/>
                      <a:pt x="285643" y="330314"/>
                    </a:cubicBezTo>
                    <a:cubicBezTo>
                      <a:pt x="285465" y="330314"/>
                      <a:pt x="285287" y="330403"/>
                      <a:pt x="285109" y="330403"/>
                    </a:cubicBezTo>
                    <a:cubicBezTo>
                      <a:pt x="285020" y="330403"/>
                      <a:pt x="284842" y="330403"/>
                      <a:pt x="284753" y="330403"/>
                    </a:cubicBezTo>
                    <a:cubicBezTo>
                      <a:pt x="284575" y="330403"/>
                      <a:pt x="284397" y="330403"/>
                      <a:pt x="284308" y="330403"/>
                    </a:cubicBezTo>
                    <a:cubicBezTo>
                      <a:pt x="284130" y="330403"/>
                      <a:pt x="284041" y="330403"/>
                      <a:pt x="283863" y="330403"/>
                    </a:cubicBezTo>
                    <a:cubicBezTo>
                      <a:pt x="283685" y="330403"/>
                      <a:pt x="283596" y="330403"/>
                      <a:pt x="283417" y="330403"/>
                    </a:cubicBezTo>
                    <a:cubicBezTo>
                      <a:pt x="283328" y="330403"/>
                      <a:pt x="283150" y="330314"/>
                      <a:pt x="282972" y="330314"/>
                    </a:cubicBezTo>
                    <a:cubicBezTo>
                      <a:pt x="282883" y="330314"/>
                      <a:pt x="282705" y="330314"/>
                      <a:pt x="282616" y="330225"/>
                    </a:cubicBezTo>
                    <a:cubicBezTo>
                      <a:pt x="282438" y="330225"/>
                      <a:pt x="282260" y="330225"/>
                      <a:pt x="282171" y="330136"/>
                    </a:cubicBezTo>
                    <a:cubicBezTo>
                      <a:pt x="281993" y="330136"/>
                      <a:pt x="281904" y="330136"/>
                      <a:pt x="281815" y="330047"/>
                    </a:cubicBezTo>
                    <a:cubicBezTo>
                      <a:pt x="281637" y="330047"/>
                      <a:pt x="281459" y="329958"/>
                      <a:pt x="281370" y="329958"/>
                    </a:cubicBezTo>
                    <a:cubicBezTo>
                      <a:pt x="281192" y="329869"/>
                      <a:pt x="281103" y="329780"/>
                      <a:pt x="280925" y="329780"/>
                    </a:cubicBezTo>
                    <a:cubicBezTo>
                      <a:pt x="280836" y="329691"/>
                      <a:pt x="280658" y="329691"/>
                      <a:pt x="280569" y="329602"/>
                    </a:cubicBezTo>
                    <a:cubicBezTo>
                      <a:pt x="280391" y="329514"/>
                      <a:pt x="280213" y="329425"/>
                      <a:pt x="280124" y="329336"/>
                    </a:cubicBezTo>
                    <a:cubicBezTo>
                      <a:pt x="280034" y="329336"/>
                      <a:pt x="279856" y="329247"/>
                      <a:pt x="279767" y="329158"/>
                    </a:cubicBezTo>
                    <a:cubicBezTo>
                      <a:pt x="279589" y="329069"/>
                      <a:pt x="279500" y="328980"/>
                      <a:pt x="279322" y="328891"/>
                    </a:cubicBezTo>
                    <a:cubicBezTo>
                      <a:pt x="279233" y="328891"/>
                      <a:pt x="279144" y="328802"/>
                      <a:pt x="279144" y="328802"/>
                    </a:cubicBezTo>
                    <a:cubicBezTo>
                      <a:pt x="274426" y="325424"/>
                      <a:pt x="268639" y="327113"/>
                      <a:pt x="259469" y="330225"/>
                    </a:cubicBezTo>
                    <a:cubicBezTo>
                      <a:pt x="254840" y="331825"/>
                      <a:pt x="249231" y="333692"/>
                      <a:pt x="243801" y="333692"/>
                    </a:cubicBezTo>
                    <a:cubicBezTo>
                      <a:pt x="238815" y="333692"/>
                      <a:pt x="233919" y="332092"/>
                      <a:pt x="229913" y="327113"/>
                    </a:cubicBezTo>
                    <a:cubicBezTo>
                      <a:pt x="226797" y="323379"/>
                      <a:pt x="227420" y="317778"/>
                      <a:pt x="231159" y="314666"/>
                    </a:cubicBezTo>
                    <a:cubicBezTo>
                      <a:pt x="234987" y="311555"/>
                      <a:pt x="240596" y="312088"/>
                      <a:pt x="243712" y="315911"/>
                    </a:cubicBezTo>
                    <a:cubicBezTo>
                      <a:pt x="245403" y="316178"/>
                      <a:pt x="250656" y="314400"/>
                      <a:pt x="253772" y="313333"/>
                    </a:cubicBezTo>
                    <a:cubicBezTo>
                      <a:pt x="258001" y="311910"/>
                      <a:pt x="262919" y="310243"/>
                      <a:pt x="268138" y="309521"/>
                    </a:cubicBezTo>
                    <a:close/>
                    <a:moveTo>
                      <a:pt x="474130" y="245098"/>
                    </a:moveTo>
                    <a:cubicBezTo>
                      <a:pt x="468612" y="245098"/>
                      <a:pt x="464072" y="249630"/>
                      <a:pt x="464072" y="255229"/>
                    </a:cubicBezTo>
                    <a:lnTo>
                      <a:pt x="464072" y="280112"/>
                    </a:lnTo>
                    <a:lnTo>
                      <a:pt x="484187" y="280112"/>
                    </a:lnTo>
                    <a:lnTo>
                      <a:pt x="484187" y="255229"/>
                    </a:lnTo>
                    <a:cubicBezTo>
                      <a:pt x="484187" y="249630"/>
                      <a:pt x="479737" y="245098"/>
                      <a:pt x="474130" y="245098"/>
                    </a:cubicBezTo>
                    <a:close/>
                    <a:moveTo>
                      <a:pt x="350700" y="236805"/>
                    </a:moveTo>
                    <a:cubicBezTo>
                      <a:pt x="355685" y="236805"/>
                      <a:pt x="359601" y="240808"/>
                      <a:pt x="359601" y="245700"/>
                    </a:cubicBezTo>
                    <a:cubicBezTo>
                      <a:pt x="359601" y="255841"/>
                      <a:pt x="351412" y="264114"/>
                      <a:pt x="341265" y="264114"/>
                    </a:cubicBezTo>
                    <a:cubicBezTo>
                      <a:pt x="336369" y="264114"/>
                      <a:pt x="332363" y="260111"/>
                      <a:pt x="332363" y="255219"/>
                    </a:cubicBezTo>
                    <a:cubicBezTo>
                      <a:pt x="332363" y="250237"/>
                      <a:pt x="336369" y="246323"/>
                      <a:pt x="341265" y="246323"/>
                    </a:cubicBezTo>
                    <a:cubicBezTo>
                      <a:pt x="341532" y="246323"/>
                      <a:pt x="341799" y="246056"/>
                      <a:pt x="341799" y="245700"/>
                    </a:cubicBezTo>
                    <a:cubicBezTo>
                      <a:pt x="341799" y="240808"/>
                      <a:pt x="345804" y="236805"/>
                      <a:pt x="350700" y="236805"/>
                    </a:cubicBezTo>
                    <a:close/>
                    <a:moveTo>
                      <a:pt x="236807" y="236805"/>
                    </a:moveTo>
                    <a:cubicBezTo>
                      <a:pt x="241792" y="236805"/>
                      <a:pt x="245709" y="240808"/>
                      <a:pt x="245709" y="245700"/>
                    </a:cubicBezTo>
                    <a:cubicBezTo>
                      <a:pt x="245709" y="255841"/>
                      <a:pt x="237520" y="264114"/>
                      <a:pt x="227372" y="264114"/>
                    </a:cubicBezTo>
                    <a:cubicBezTo>
                      <a:pt x="222476" y="264114"/>
                      <a:pt x="218471" y="260111"/>
                      <a:pt x="218471" y="255219"/>
                    </a:cubicBezTo>
                    <a:cubicBezTo>
                      <a:pt x="218471" y="250237"/>
                      <a:pt x="222476" y="246323"/>
                      <a:pt x="227372" y="246323"/>
                    </a:cubicBezTo>
                    <a:cubicBezTo>
                      <a:pt x="227639" y="246323"/>
                      <a:pt x="227906" y="246056"/>
                      <a:pt x="227906" y="245700"/>
                    </a:cubicBezTo>
                    <a:cubicBezTo>
                      <a:pt x="227906" y="240808"/>
                      <a:pt x="231912" y="236805"/>
                      <a:pt x="236807" y="236805"/>
                    </a:cubicBezTo>
                    <a:close/>
                    <a:moveTo>
                      <a:pt x="284282" y="235678"/>
                    </a:moveTo>
                    <a:cubicBezTo>
                      <a:pt x="278674" y="235678"/>
                      <a:pt x="274135" y="240121"/>
                      <a:pt x="274135" y="245720"/>
                    </a:cubicBezTo>
                    <a:cubicBezTo>
                      <a:pt x="274135" y="271492"/>
                      <a:pt x="253130" y="292553"/>
                      <a:pt x="227319" y="292553"/>
                    </a:cubicBezTo>
                    <a:cubicBezTo>
                      <a:pt x="201418" y="292553"/>
                      <a:pt x="180413" y="271492"/>
                      <a:pt x="180413" y="245720"/>
                    </a:cubicBezTo>
                    <a:cubicBezTo>
                      <a:pt x="180413" y="245542"/>
                      <a:pt x="180413" y="245364"/>
                      <a:pt x="180413" y="245098"/>
                    </a:cubicBezTo>
                    <a:lnTo>
                      <a:pt x="159942" y="245098"/>
                    </a:lnTo>
                    <a:lnTo>
                      <a:pt x="159942" y="245453"/>
                    </a:lnTo>
                    <a:cubicBezTo>
                      <a:pt x="159942" y="278690"/>
                      <a:pt x="170088" y="312193"/>
                      <a:pt x="188512" y="339920"/>
                    </a:cubicBezTo>
                    <a:cubicBezTo>
                      <a:pt x="204355" y="363825"/>
                      <a:pt x="225271" y="381599"/>
                      <a:pt x="248057" y="390752"/>
                    </a:cubicBezTo>
                    <a:cubicBezTo>
                      <a:pt x="246099" y="373068"/>
                      <a:pt x="246900" y="360093"/>
                      <a:pt x="246989" y="358938"/>
                    </a:cubicBezTo>
                    <a:cubicBezTo>
                      <a:pt x="247256" y="354228"/>
                      <a:pt x="251172" y="350584"/>
                      <a:pt x="255800" y="350584"/>
                    </a:cubicBezTo>
                    <a:lnTo>
                      <a:pt x="312674" y="350584"/>
                    </a:lnTo>
                    <a:cubicBezTo>
                      <a:pt x="317392" y="350584"/>
                      <a:pt x="321308" y="354228"/>
                      <a:pt x="321575" y="358938"/>
                    </a:cubicBezTo>
                    <a:cubicBezTo>
                      <a:pt x="321664" y="360093"/>
                      <a:pt x="322376" y="373156"/>
                      <a:pt x="320507" y="390841"/>
                    </a:cubicBezTo>
                    <a:cubicBezTo>
                      <a:pt x="343293" y="381688"/>
                      <a:pt x="364120" y="364003"/>
                      <a:pt x="379963" y="340098"/>
                    </a:cubicBezTo>
                    <a:cubicBezTo>
                      <a:pt x="398387" y="312371"/>
                      <a:pt x="408533" y="278779"/>
                      <a:pt x="408533" y="245453"/>
                    </a:cubicBezTo>
                    <a:lnTo>
                      <a:pt x="408533" y="245098"/>
                    </a:lnTo>
                    <a:lnTo>
                      <a:pt x="388062" y="245098"/>
                    </a:lnTo>
                    <a:cubicBezTo>
                      <a:pt x="388062" y="245364"/>
                      <a:pt x="388062" y="245542"/>
                      <a:pt x="388062" y="245720"/>
                    </a:cubicBezTo>
                    <a:cubicBezTo>
                      <a:pt x="388062" y="271492"/>
                      <a:pt x="367057" y="292553"/>
                      <a:pt x="341245" y="292553"/>
                    </a:cubicBezTo>
                    <a:cubicBezTo>
                      <a:pt x="315345" y="292553"/>
                      <a:pt x="294339" y="271492"/>
                      <a:pt x="294339" y="245720"/>
                    </a:cubicBezTo>
                    <a:cubicBezTo>
                      <a:pt x="294339" y="240121"/>
                      <a:pt x="289800" y="235678"/>
                      <a:pt x="284282" y="235678"/>
                    </a:cubicBezTo>
                    <a:close/>
                    <a:moveTo>
                      <a:pt x="341245" y="216660"/>
                    </a:moveTo>
                    <a:cubicBezTo>
                      <a:pt x="325224" y="216660"/>
                      <a:pt x="312140" y="229724"/>
                      <a:pt x="312140" y="245720"/>
                    </a:cubicBezTo>
                    <a:cubicBezTo>
                      <a:pt x="312140" y="261716"/>
                      <a:pt x="325224" y="274780"/>
                      <a:pt x="341245" y="274780"/>
                    </a:cubicBezTo>
                    <a:cubicBezTo>
                      <a:pt x="357266" y="274780"/>
                      <a:pt x="370261" y="261716"/>
                      <a:pt x="370261" y="245720"/>
                    </a:cubicBezTo>
                    <a:cubicBezTo>
                      <a:pt x="370261" y="229724"/>
                      <a:pt x="357266" y="216660"/>
                      <a:pt x="341245" y="216660"/>
                    </a:cubicBezTo>
                    <a:close/>
                    <a:moveTo>
                      <a:pt x="227319" y="216660"/>
                    </a:moveTo>
                    <a:cubicBezTo>
                      <a:pt x="211298" y="216660"/>
                      <a:pt x="198214" y="229724"/>
                      <a:pt x="198214" y="245720"/>
                    </a:cubicBezTo>
                    <a:cubicBezTo>
                      <a:pt x="198214" y="261716"/>
                      <a:pt x="211298" y="274780"/>
                      <a:pt x="227319" y="274780"/>
                    </a:cubicBezTo>
                    <a:cubicBezTo>
                      <a:pt x="243339" y="274780"/>
                      <a:pt x="256334" y="261716"/>
                      <a:pt x="256334" y="245720"/>
                    </a:cubicBezTo>
                    <a:cubicBezTo>
                      <a:pt x="256334" y="229724"/>
                      <a:pt x="243339" y="216660"/>
                      <a:pt x="227319" y="216660"/>
                    </a:cubicBezTo>
                    <a:close/>
                    <a:moveTo>
                      <a:pt x="284282" y="178802"/>
                    </a:moveTo>
                    <a:cubicBezTo>
                      <a:pt x="249570" y="178802"/>
                      <a:pt x="217083" y="182624"/>
                      <a:pt x="192696" y="189555"/>
                    </a:cubicBezTo>
                    <a:cubicBezTo>
                      <a:pt x="166083" y="197109"/>
                      <a:pt x="160209" y="205285"/>
                      <a:pt x="160209" y="207773"/>
                    </a:cubicBezTo>
                    <a:cubicBezTo>
                      <a:pt x="160209" y="208573"/>
                      <a:pt x="160120" y="209373"/>
                      <a:pt x="159942" y="210084"/>
                    </a:cubicBezTo>
                    <a:lnTo>
                      <a:pt x="159942" y="227324"/>
                    </a:lnTo>
                    <a:lnTo>
                      <a:pt x="184151" y="227324"/>
                    </a:lnTo>
                    <a:cubicBezTo>
                      <a:pt x="191361" y="210617"/>
                      <a:pt x="208004" y="198887"/>
                      <a:pt x="227319" y="198887"/>
                    </a:cubicBezTo>
                    <a:cubicBezTo>
                      <a:pt x="244853" y="198887"/>
                      <a:pt x="260250" y="208662"/>
                      <a:pt x="268261" y="222970"/>
                    </a:cubicBezTo>
                    <a:cubicBezTo>
                      <a:pt x="272800" y="219771"/>
                      <a:pt x="278318" y="217904"/>
                      <a:pt x="284282" y="217904"/>
                    </a:cubicBezTo>
                    <a:cubicBezTo>
                      <a:pt x="290245" y="217904"/>
                      <a:pt x="295763" y="219771"/>
                      <a:pt x="300303" y="222970"/>
                    </a:cubicBezTo>
                    <a:cubicBezTo>
                      <a:pt x="308313" y="208662"/>
                      <a:pt x="323622" y="198887"/>
                      <a:pt x="341245" y="198887"/>
                    </a:cubicBezTo>
                    <a:cubicBezTo>
                      <a:pt x="360560" y="198887"/>
                      <a:pt x="377203" y="210617"/>
                      <a:pt x="384324" y="227324"/>
                    </a:cubicBezTo>
                    <a:lnTo>
                      <a:pt x="408533" y="227324"/>
                    </a:lnTo>
                    <a:lnTo>
                      <a:pt x="408533" y="209728"/>
                    </a:lnTo>
                    <a:cubicBezTo>
                      <a:pt x="408355" y="209106"/>
                      <a:pt x="408266" y="208484"/>
                      <a:pt x="408266" y="207773"/>
                    </a:cubicBezTo>
                    <a:cubicBezTo>
                      <a:pt x="408266" y="205285"/>
                      <a:pt x="402481" y="197109"/>
                      <a:pt x="375779" y="189555"/>
                    </a:cubicBezTo>
                    <a:cubicBezTo>
                      <a:pt x="351481" y="182624"/>
                      <a:pt x="318994" y="178802"/>
                      <a:pt x="284282" y="178802"/>
                    </a:cubicBezTo>
                    <a:close/>
                    <a:moveTo>
                      <a:pt x="284282" y="140856"/>
                    </a:moveTo>
                    <a:cubicBezTo>
                      <a:pt x="249570" y="140856"/>
                      <a:pt x="217083" y="144677"/>
                      <a:pt x="192696" y="151609"/>
                    </a:cubicBezTo>
                    <a:cubicBezTo>
                      <a:pt x="166083" y="159252"/>
                      <a:pt x="160209" y="167338"/>
                      <a:pt x="160209" y="169916"/>
                    </a:cubicBezTo>
                    <a:cubicBezTo>
                      <a:pt x="160209" y="170627"/>
                      <a:pt x="160120" y="171426"/>
                      <a:pt x="159942" y="172137"/>
                    </a:cubicBezTo>
                    <a:lnTo>
                      <a:pt x="159942" y="183690"/>
                    </a:lnTo>
                    <a:cubicBezTo>
                      <a:pt x="167062" y="179424"/>
                      <a:pt x="176408" y="175692"/>
                      <a:pt x="187800" y="172404"/>
                    </a:cubicBezTo>
                    <a:cubicBezTo>
                      <a:pt x="213701" y="165028"/>
                      <a:pt x="247968" y="161029"/>
                      <a:pt x="284282" y="161029"/>
                    </a:cubicBezTo>
                    <a:cubicBezTo>
                      <a:pt x="320596" y="161029"/>
                      <a:pt x="354774" y="165028"/>
                      <a:pt x="380675" y="172404"/>
                    </a:cubicBezTo>
                    <a:cubicBezTo>
                      <a:pt x="392067" y="175692"/>
                      <a:pt x="401413" y="179424"/>
                      <a:pt x="408533" y="183601"/>
                    </a:cubicBezTo>
                    <a:lnTo>
                      <a:pt x="408533" y="171871"/>
                    </a:lnTo>
                    <a:cubicBezTo>
                      <a:pt x="408355" y="171249"/>
                      <a:pt x="408266" y="170538"/>
                      <a:pt x="408266" y="169916"/>
                    </a:cubicBezTo>
                    <a:cubicBezTo>
                      <a:pt x="408266" y="167338"/>
                      <a:pt x="402481" y="159252"/>
                      <a:pt x="375779" y="151609"/>
                    </a:cubicBezTo>
                    <a:cubicBezTo>
                      <a:pt x="351481" y="144677"/>
                      <a:pt x="318994" y="140856"/>
                      <a:pt x="284282" y="140856"/>
                    </a:cubicBezTo>
                    <a:close/>
                    <a:moveTo>
                      <a:pt x="284282" y="74472"/>
                    </a:moveTo>
                    <a:cubicBezTo>
                      <a:pt x="249570" y="74472"/>
                      <a:pt x="217083" y="78293"/>
                      <a:pt x="192696" y="85225"/>
                    </a:cubicBezTo>
                    <a:cubicBezTo>
                      <a:pt x="166083" y="92867"/>
                      <a:pt x="160209" y="101043"/>
                      <a:pt x="160209" y="103531"/>
                    </a:cubicBezTo>
                    <a:cubicBezTo>
                      <a:pt x="160209" y="104331"/>
                      <a:pt x="160120" y="105042"/>
                      <a:pt x="159942" y="105753"/>
                    </a:cubicBezTo>
                    <a:lnTo>
                      <a:pt x="159942" y="138279"/>
                    </a:lnTo>
                    <a:cubicBezTo>
                      <a:pt x="160387" y="139789"/>
                      <a:pt x="160387" y="141478"/>
                      <a:pt x="159942" y="143078"/>
                    </a:cubicBezTo>
                    <a:lnTo>
                      <a:pt x="159942" y="145744"/>
                    </a:lnTo>
                    <a:cubicBezTo>
                      <a:pt x="167062" y="141567"/>
                      <a:pt x="176408" y="137834"/>
                      <a:pt x="187800" y="134546"/>
                    </a:cubicBezTo>
                    <a:cubicBezTo>
                      <a:pt x="213701" y="127170"/>
                      <a:pt x="247968" y="123082"/>
                      <a:pt x="284282" y="123082"/>
                    </a:cubicBezTo>
                    <a:cubicBezTo>
                      <a:pt x="320596" y="123082"/>
                      <a:pt x="354774" y="127170"/>
                      <a:pt x="380675" y="134546"/>
                    </a:cubicBezTo>
                    <a:cubicBezTo>
                      <a:pt x="392067" y="137745"/>
                      <a:pt x="401413" y="141478"/>
                      <a:pt x="408533" y="145655"/>
                    </a:cubicBezTo>
                    <a:lnTo>
                      <a:pt x="408533" y="139345"/>
                    </a:lnTo>
                    <a:cubicBezTo>
                      <a:pt x="408177" y="138012"/>
                      <a:pt x="408177" y="136679"/>
                      <a:pt x="408533" y="135435"/>
                    </a:cubicBezTo>
                    <a:lnTo>
                      <a:pt x="408533" y="105486"/>
                    </a:lnTo>
                    <a:cubicBezTo>
                      <a:pt x="408355" y="104864"/>
                      <a:pt x="408266" y="104242"/>
                      <a:pt x="408266" y="103531"/>
                    </a:cubicBezTo>
                    <a:cubicBezTo>
                      <a:pt x="408266" y="101043"/>
                      <a:pt x="402481" y="92867"/>
                      <a:pt x="375779" y="85225"/>
                    </a:cubicBezTo>
                    <a:cubicBezTo>
                      <a:pt x="351481" y="78293"/>
                      <a:pt x="318994" y="74472"/>
                      <a:pt x="284282" y="74472"/>
                    </a:cubicBezTo>
                    <a:close/>
                    <a:moveTo>
                      <a:pt x="279431" y="17729"/>
                    </a:moveTo>
                    <a:cubicBezTo>
                      <a:pt x="270464" y="17729"/>
                      <a:pt x="261496" y="19196"/>
                      <a:pt x="252952" y="22128"/>
                    </a:cubicBezTo>
                    <a:lnTo>
                      <a:pt x="59811" y="88246"/>
                    </a:lnTo>
                    <a:cubicBezTo>
                      <a:pt x="56073" y="89579"/>
                      <a:pt x="55628" y="92778"/>
                      <a:pt x="55628" y="94111"/>
                    </a:cubicBezTo>
                    <a:cubicBezTo>
                      <a:pt x="55628" y="95444"/>
                      <a:pt x="56073" y="98644"/>
                      <a:pt x="59811" y="99977"/>
                    </a:cubicBezTo>
                    <a:lnTo>
                      <a:pt x="142141" y="128148"/>
                    </a:lnTo>
                    <a:lnTo>
                      <a:pt x="142141" y="103531"/>
                    </a:lnTo>
                    <a:cubicBezTo>
                      <a:pt x="142141" y="102465"/>
                      <a:pt x="142319" y="101487"/>
                      <a:pt x="142675" y="100599"/>
                    </a:cubicBezTo>
                    <a:cubicBezTo>
                      <a:pt x="144544" y="87091"/>
                      <a:pt x="159764" y="76160"/>
                      <a:pt x="187800" y="68162"/>
                    </a:cubicBezTo>
                    <a:cubicBezTo>
                      <a:pt x="213701" y="60786"/>
                      <a:pt x="247968" y="56698"/>
                      <a:pt x="284282" y="56698"/>
                    </a:cubicBezTo>
                    <a:cubicBezTo>
                      <a:pt x="320596" y="56698"/>
                      <a:pt x="354863" y="60786"/>
                      <a:pt x="380675" y="68162"/>
                    </a:cubicBezTo>
                    <a:cubicBezTo>
                      <a:pt x="409067" y="76249"/>
                      <a:pt x="424198" y="87269"/>
                      <a:pt x="425889" y="100954"/>
                    </a:cubicBezTo>
                    <a:cubicBezTo>
                      <a:pt x="426156" y="101754"/>
                      <a:pt x="426334" y="102643"/>
                      <a:pt x="426334" y="103531"/>
                    </a:cubicBezTo>
                    <a:lnTo>
                      <a:pt x="426334" y="124860"/>
                    </a:lnTo>
                    <a:lnTo>
                      <a:pt x="499051" y="99977"/>
                    </a:lnTo>
                    <a:cubicBezTo>
                      <a:pt x="502790" y="98644"/>
                      <a:pt x="503235" y="95444"/>
                      <a:pt x="503235" y="94111"/>
                    </a:cubicBezTo>
                    <a:cubicBezTo>
                      <a:pt x="503235" y="92778"/>
                      <a:pt x="502790" y="89579"/>
                      <a:pt x="499051" y="88246"/>
                    </a:cubicBezTo>
                    <a:lnTo>
                      <a:pt x="305910" y="22128"/>
                    </a:lnTo>
                    <a:cubicBezTo>
                      <a:pt x="297365" y="19196"/>
                      <a:pt x="288398" y="17729"/>
                      <a:pt x="279431" y="17729"/>
                    </a:cubicBezTo>
                    <a:close/>
                    <a:moveTo>
                      <a:pt x="279431" y="0"/>
                    </a:moveTo>
                    <a:cubicBezTo>
                      <a:pt x="290356" y="0"/>
                      <a:pt x="301282" y="1778"/>
                      <a:pt x="311695" y="5332"/>
                    </a:cubicBezTo>
                    <a:lnTo>
                      <a:pt x="504837" y="71450"/>
                    </a:lnTo>
                    <a:cubicBezTo>
                      <a:pt x="514627" y="74827"/>
                      <a:pt x="521036" y="83714"/>
                      <a:pt x="521036" y="94111"/>
                    </a:cubicBezTo>
                    <a:cubicBezTo>
                      <a:pt x="521036" y="104509"/>
                      <a:pt x="514627" y="113396"/>
                      <a:pt x="504837" y="116773"/>
                    </a:cubicBezTo>
                    <a:lnTo>
                      <a:pt x="483030" y="124238"/>
                    </a:lnTo>
                    <a:lnTo>
                      <a:pt x="483030" y="228835"/>
                    </a:lnTo>
                    <a:cubicBezTo>
                      <a:pt x="494067" y="232567"/>
                      <a:pt x="501988" y="242965"/>
                      <a:pt x="501988" y="255229"/>
                    </a:cubicBezTo>
                    <a:lnTo>
                      <a:pt x="501988" y="288999"/>
                    </a:lnTo>
                    <a:cubicBezTo>
                      <a:pt x="501988" y="293886"/>
                      <a:pt x="498072" y="297885"/>
                      <a:pt x="493088" y="297885"/>
                    </a:cubicBezTo>
                    <a:lnTo>
                      <a:pt x="455172" y="297885"/>
                    </a:lnTo>
                    <a:cubicBezTo>
                      <a:pt x="450277" y="297885"/>
                      <a:pt x="446271" y="293886"/>
                      <a:pt x="446271" y="288999"/>
                    </a:cubicBezTo>
                    <a:lnTo>
                      <a:pt x="446271" y="255229"/>
                    </a:lnTo>
                    <a:cubicBezTo>
                      <a:pt x="446271" y="242965"/>
                      <a:pt x="454193" y="232567"/>
                      <a:pt x="465229" y="228835"/>
                    </a:cubicBezTo>
                    <a:lnTo>
                      <a:pt x="465229" y="130281"/>
                    </a:lnTo>
                    <a:lnTo>
                      <a:pt x="426334" y="143611"/>
                    </a:lnTo>
                    <a:lnTo>
                      <a:pt x="426334" y="245453"/>
                    </a:lnTo>
                    <a:cubicBezTo>
                      <a:pt x="426334" y="292109"/>
                      <a:pt x="408622" y="336721"/>
                      <a:pt x="380586" y="368535"/>
                    </a:cubicBezTo>
                    <a:lnTo>
                      <a:pt x="410224" y="407815"/>
                    </a:lnTo>
                    <a:lnTo>
                      <a:pt x="498339" y="424255"/>
                    </a:lnTo>
                    <a:cubicBezTo>
                      <a:pt x="498606" y="424255"/>
                      <a:pt x="498873" y="424344"/>
                      <a:pt x="499140" y="424433"/>
                    </a:cubicBezTo>
                    <a:cubicBezTo>
                      <a:pt x="519968" y="430210"/>
                      <a:pt x="537679" y="443184"/>
                      <a:pt x="550407" y="461758"/>
                    </a:cubicBezTo>
                    <a:cubicBezTo>
                      <a:pt x="562067" y="478731"/>
                      <a:pt x="568475" y="499349"/>
                      <a:pt x="568475" y="519611"/>
                    </a:cubicBezTo>
                    <a:lnTo>
                      <a:pt x="568475" y="571509"/>
                    </a:lnTo>
                    <a:cubicBezTo>
                      <a:pt x="568475" y="590172"/>
                      <a:pt x="551742" y="605368"/>
                      <a:pt x="531093" y="605368"/>
                    </a:cubicBezTo>
                    <a:lnTo>
                      <a:pt x="322287" y="605368"/>
                    </a:lnTo>
                    <a:cubicBezTo>
                      <a:pt x="322287" y="605368"/>
                      <a:pt x="322198" y="605368"/>
                      <a:pt x="322198" y="605368"/>
                    </a:cubicBezTo>
                    <a:lnTo>
                      <a:pt x="246366" y="605368"/>
                    </a:lnTo>
                    <a:cubicBezTo>
                      <a:pt x="246277" y="605368"/>
                      <a:pt x="246277" y="605368"/>
                      <a:pt x="246277" y="605368"/>
                    </a:cubicBezTo>
                    <a:lnTo>
                      <a:pt x="37382" y="605368"/>
                    </a:lnTo>
                    <a:cubicBezTo>
                      <a:pt x="16822" y="605368"/>
                      <a:pt x="0" y="590172"/>
                      <a:pt x="0" y="571509"/>
                    </a:cubicBezTo>
                    <a:lnTo>
                      <a:pt x="0" y="519611"/>
                    </a:lnTo>
                    <a:cubicBezTo>
                      <a:pt x="0" y="499349"/>
                      <a:pt x="6497" y="478731"/>
                      <a:pt x="18068" y="461758"/>
                    </a:cubicBezTo>
                    <a:cubicBezTo>
                      <a:pt x="30795" y="443184"/>
                      <a:pt x="48507" y="430210"/>
                      <a:pt x="69424" y="424433"/>
                    </a:cubicBezTo>
                    <a:cubicBezTo>
                      <a:pt x="69602" y="424344"/>
                      <a:pt x="69869" y="424255"/>
                      <a:pt x="70136" y="424255"/>
                    </a:cubicBezTo>
                    <a:lnTo>
                      <a:pt x="158340" y="407815"/>
                    </a:lnTo>
                    <a:lnTo>
                      <a:pt x="187978" y="368535"/>
                    </a:lnTo>
                    <a:cubicBezTo>
                      <a:pt x="159853" y="336632"/>
                      <a:pt x="142141" y="291931"/>
                      <a:pt x="142141" y="245453"/>
                    </a:cubicBezTo>
                    <a:lnTo>
                      <a:pt x="142141" y="146899"/>
                    </a:lnTo>
                    <a:lnTo>
                      <a:pt x="54026" y="116773"/>
                    </a:lnTo>
                    <a:cubicBezTo>
                      <a:pt x="44235" y="113396"/>
                      <a:pt x="37827" y="104509"/>
                      <a:pt x="37827" y="94111"/>
                    </a:cubicBezTo>
                    <a:cubicBezTo>
                      <a:pt x="37827" y="83714"/>
                      <a:pt x="44235" y="74827"/>
                      <a:pt x="54026" y="71450"/>
                    </a:cubicBezTo>
                    <a:lnTo>
                      <a:pt x="247167" y="5332"/>
                    </a:lnTo>
                    <a:cubicBezTo>
                      <a:pt x="257580" y="1778"/>
                      <a:pt x="268506" y="0"/>
                      <a:pt x="279431" y="0"/>
                    </a:cubicBezTo>
                    <a:close/>
                  </a:path>
                </a:pathLst>
              </a:custGeom>
              <a:solidFill>
                <a:srgbClr val="1F4E79"/>
              </a:solidFill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108" name="组合 107"/>
            <p:cNvGrpSpPr/>
            <p:nvPr/>
          </p:nvGrpSpPr>
          <p:grpSpPr>
            <a:xfrm>
              <a:off x="6028216" y="5816517"/>
              <a:ext cx="1606113" cy="337185"/>
              <a:chOff x="6028216" y="5831952"/>
              <a:chExt cx="1606113" cy="337185"/>
            </a:xfrm>
          </p:grpSpPr>
          <p:sp>
            <p:nvSpPr>
              <p:cNvPr id="109" name="文本框 108"/>
              <p:cNvSpPr txBox="1"/>
              <p:nvPr/>
            </p:nvSpPr>
            <p:spPr>
              <a:xfrm>
                <a:off x="6376232" y="5831952"/>
                <a:ext cx="1258097" cy="3371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spc="3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rPr>
                  <a:t>小组成员：</a:t>
                </a:r>
                <a:endParaRPr lang="zh-CN" altLang="en-US" sz="1600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10" name="iconfont-1187-868307"/>
              <p:cNvSpPr>
                <a:spLocks noChangeAspect="1"/>
              </p:cNvSpPr>
              <p:nvPr/>
            </p:nvSpPr>
            <p:spPr bwMode="auto">
              <a:xfrm>
                <a:off x="6028216" y="5864695"/>
                <a:ext cx="299157" cy="271699"/>
              </a:xfrm>
              <a:custGeom>
                <a:avLst/>
                <a:gdLst>
                  <a:gd name="T0" fmla="*/ 81 w 4753"/>
                  <a:gd name="T1" fmla="*/ 4315 h 4323"/>
                  <a:gd name="T2" fmla="*/ 316 w 4753"/>
                  <a:gd name="T3" fmla="*/ 3451 h 4323"/>
                  <a:gd name="T4" fmla="*/ 1173 w 4753"/>
                  <a:gd name="T5" fmla="*/ 2706 h 4323"/>
                  <a:gd name="T6" fmla="*/ 1626 w 4753"/>
                  <a:gd name="T7" fmla="*/ 2706 h 4323"/>
                  <a:gd name="T8" fmla="*/ 2508 w 4753"/>
                  <a:gd name="T9" fmla="*/ 3544 h 4323"/>
                  <a:gd name="T10" fmla="*/ 3450 w 4753"/>
                  <a:gd name="T11" fmla="*/ 2819 h 4323"/>
                  <a:gd name="T12" fmla="*/ 2540 w 4753"/>
                  <a:gd name="T13" fmla="*/ 3806 h 4323"/>
                  <a:gd name="T14" fmla="*/ 2369 w 4753"/>
                  <a:gd name="T15" fmla="*/ 3767 h 4323"/>
                  <a:gd name="T16" fmla="*/ 1698 w 4753"/>
                  <a:gd name="T17" fmla="*/ 2928 h 4323"/>
                  <a:gd name="T18" fmla="*/ 1719 w 4753"/>
                  <a:gd name="T19" fmla="*/ 3982 h 4323"/>
                  <a:gd name="T20" fmla="*/ 1493 w 4753"/>
                  <a:gd name="T21" fmla="*/ 4227 h 4323"/>
                  <a:gd name="T22" fmla="*/ 1360 w 4753"/>
                  <a:gd name="T23" fmla="*/ 4251 h 4323"/>
                  <a:gd name="T24" fmla="*/ 1106 w 4753"/>
                  <a:gd name="T25" fmla="*/ 4077 h 4323"/>
                  <a:gd name="T26" fmla="*/ 1151 w 4753"/>
                  <a:gd name="T27" fmla="*/ 3227 h 4323"/>
                  <a:gd name="T28" fmla="*/ 514 w 4753"/>
                  <a:gd name="T29" fmla="*/ 3531 h 4323"/>
                  <a:gd name="T30" fmla="*/ 121 w 4753"/>
                  <a:gd name="T31" fmla="*/ 4323 h 4323"/>
                  <a:gd name="T32" fmla="*/ 1393 w 4753"/>
                  <a:gd name="T33" fmla="*/ 4034 h 4323"/>
                  <a:gd name="T34" fmla="*/ 1432 w 4753"/>
                  <a:gd name="T35" fmla="*/ 3329 h 4323"/>
                  <a:gd name="T36" fmla="*/ 1286 w 4753"/>
                  <a:gd name="T37" fmla="*/ 3947 h 4323"/>
                  <a:gd name="T38" fmla="*/ 1441 w 4753"/>
                  <a:gd name="T39" fmla="*/ 3115 h 4323"/>
                  <a:gd name="T40" fmla="*/ 1305 w 4753"/>
                  <a:gd name="T41" fmla="*/ 2919 h 4323"/>
                  <a:gd name="T42" fmla="*/ 4647 w 4753"/>
                  <a:gd name="T43" fmla="*/ 3982 h 4323"/>
                  <a:gd name="T44" fmla="*/ 2918 w 4753"/>
                  <a:gd name="T45" fmla="*/ 3876 h 4323"/>
                  <a:gd name="T46" fmla="*/ 4540 w 4753"/>
                  <a:gd name="T47" fmla="*/ 3769 h 4323"/>
                  <a:gd name="T48" fmla="*/ 312 w 4753"/>
                  <a:gd name="T49" fmla="*/ 698 h 4323"/>
                  <a:gd name="T50" fmla="*/ 205 w 4753"/>
                  <a:gd name="T51" fmla="*/ 3049 h 4323"/>
                  <a:gd name="T52" fmla="*/ 99 w 4753"/>
                  <a:gd name="T53" fmla="*/ 591 h 4323"/>
                  <a:gd name="T54" fmla="*/ 4647 w 4753"/>
                  <a:gd name="T55" fmla="*/ 485 h 4323"/>
                  <a:gd name="T56" fmla="*/ 4753 w 4753"/>
                  <a:gd name="T57" fmla="*/ 3876 h 4323"/>
                  <a:gd name="T58" fmla="*/ 1921 w 4753"/>
                  <a:gd name="T59" fmla="*/ 3477 h 4323"/>
                  <a:gd name="T60" fmla="*/ 1815 w 4753"/>
                  <a:gd name="T61" fmla="*/ 3356 h 4323"/>
                  <a:gd name="T62" fmla="*/ 2028 w 4753"/>
                  <a:gd name="T63" fmla="*/ 3356 h 4323"/>
                  <a:gd name="T64" fmla="*/ 1921 w 4753"/>
                  <a:gd name="T65" fmla="*/ 3477 h 4323"/>
                  <a:gd name="T66" fmla="*/ 806 w 4753"/>
                  <a:gd name="T67" fmla="*/ 1923 h 4323"/>
                  <a:gd name="T68" fmla="*/ 1507 w 4753"/>
                  <a:gd name="T69" fmla="*/ 1347 h 4323"/>
                  <a:gd name="T70" fmla="*/ 1980 w 4753"/>
                  <a:gd name="T71" fmla="*/ 1923 h 4323"/>
                  <a:gd name="T72" fmla="*/ 1203 w 4753"/>
                  <a:gd name="T73" fmla="*/ 1602 h 4323"/>
                  <a:gd name="T74" fmla="*/ 1393 w 4753"/>
                  <a:gd name="T75" fmla="*/ 2297 h 4323"/>
                  <a:gd name="T76" fmla="*/ 1535 w 4753"/>
                  <a:gd name="T77" fmla="*/ 1578 h 4323"/>
                  <a:gd name="T78" fmla="*/ 1208 w 4753"/>
                  <a:gd name="T79" fmla="*/ 1695 h 4323"/>
                  <a:gd name="T80" fmla="*/ 4068 w 4753"/>
                  <a:gd name="T81" fmla="*/ 1797 h 4323"/>
                  <a:gd name="T82" fmla="*/ 3414 w 4753"/>
                  <a:gd name="T83" fmla="*/ 1691 h 4323"/>
                  <a:gd name="T84" fmla="*/ 4068 w 4753"/>
                  <a:gd name="T85" fmla="*/ 1584 h 4323"/>
                  <a:gd name="T86" fmla="*/ 4068 w 4753"/>
                  <a:gd name="T87" fmla="*/ 1797 h 4323"/>
                  <a:gd name="T88" fmla="*/ 2822 w 4753"/>
                  <a:gd name="T89" fmla="*/ 1797 h 4323"/>
                  <a:gd name="T90" fmla="*/ 2822 w 4753"/>
                  <a:gd name="T91" fmla="*/ 1584 h 4323"/>
                  <a:gd name="T92" fmla="*/ 3132 w 4753"/>
                  <a:gd name="T93" fmla="*/ 1691 h 4323"/>
                  <a:gd name="T94" fmla="*/ 4068 w 4753"/>
                  <a:gd name="T95" fmla="*/ 1352 h 4323"/>
                  <a:gd name="T96" fmla="*/ 2867 w 4753"/>
                  <a:gd name="T97" fmla="*/ 1246 h 4323"/>
                  <a:gd name="T98" fmla="*/ 4068 w 4753"/>
                  <a:gd name="T99" fmla="*/ 1139 h 4323"/>
                  <a:gd name="T100" fmla="*/ 4068 w 4753"/>
                  <a:gd name="T101" fmla="*/ 1352 h 4323"/>
                  <a:gd name="T102" fmla="*/ 1878 w 4753"/>
                  <a:gd name="T103" fmla="*/ 214 h 4323"/>
                  <a:gd name="T104" fmla="*/ 1878 w 4753"/>
                  <a:gd name="T105" fmla="*/ 0 h 4323"/>
                  <a:gd name="T106" fmla="*/ 3080 w 4753"/>
                  <a:gd name="T107" fmla="*/ 107 h 43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4753" h="4323">
                    <a:moveTo>
                      <a:pt x="121" y="4323"/>
                    </a:moveTo>
                    <a:cubicBezTo>
                      <a:pt x="107" y="4323"/>
                      <a:pt x="94" y="4320"/>
                      <a:pt x="81" y="4315"/>
                    </a:cubicBezTo>
                    <a:cubicBezTo>
                      <a:pt x="26" y="4293"/>
                      <a:pt x="0" y="4231"/>
                      <a:pt x="22" y="4176"/>
                    </a:cubicBezTo>
                    <a:lnTo>
                      <a:pt x="316" y="3451"/>
                    </a:lnTo>
                    <a:cubicBezTo>
                      <a:pt x="443" y="3139"/>
                      <a:pt x="667" y="2726"/>
                      <a:pt x="1161" y="2706"/>
                    </a:cubicBezTo>
                    <a:cubicBezTo>
                      <a:pt x="1165" y="2706"/>
                      <a:pt x="1169" y="2706"/>
                      <a:pt x="1173" y="2706"/>
                    </a:cubicBezTo>
                    <a:lnTo>
                      <a:pt x="1613" y="2706"/>
                    </a:lnTo>
                    <a:cubicBezTo>
                      <a:pt x="1618" y="2706"/>
                      <a:pt x="1622" y="2706"/>
                      <a:pt x="1626" y="2706"/>
                    </a:cubicBezTo>
                    <a:cubicBezTo>
                      <a:pt x="2119" y="2726"/>
                      <a:pt x="2344" y="3139"/>
                      <a:pt x="2470" y="3451"/>
                    </a:cubicBezTo>
                    <a:lnTo>
                      <a:pt x="2508" y="3544"/>
                    </a:lnTo>
                    <a:lnTo>
                      <a:pt x="3299" y="2813"/>
                    </a:lnTo>
                    <a:cubicBezTo>
                      <a:pt x="3342" y="2773"/>
                      <a:pt x="3410" y="2776"/>
                      <a:pt x="3450" y="2819"/>
                    </a:cubicBezTo>
                    <a:cubicBezTo>
                      <a:pt x="3490" y="2863"/>
                      <a:pt x="3487" y="2930"/>
                      <a:pt x="3444" y="2970"/>
                    </a:cubicBezTo>
                    <a:lnTo>
                      <a:pt x="2540" y="3806"/>
                    </a:lnTo>
                    <a:cubicBezTo>
                      <a:pt x="2514" y="3829"/>
                      <a:pt x="2478" y="3839"/>
                      <a:pt x="2444" y="3831"/>
                    </a:cubicBezTo>
                    <a:cubicBezTo>
                      <a:pt x="2410" y="3824"/>
                      <a:pt x="2382" y="3800"/>
                      <a:pt x="2369" y="3767"/>
                    </a:cubicBezTo>
                    <a:lnTo>
                      <a:pt x="2273" y="3531"/>
                    </a:lnTo>
                    <a:cubicBezTo>
                      <a:pt x="2120" y="3155"/>
                      <a:pt x="1945" y="2968"/>
                      <a:pt x="1698" y="2928"/>
                    </a:cubicBezTo>
                    <a:lnTo>
                      <a:pt x="1635" y="3227"/>
                    </a:lnTo>
                    <a:lnTo>
                      <a:pt x="1719" y="3982"/>
                    </a:lnTo>
                    <a:cubicBezTo>
                      <a:pt x="1723" y="4018"/>
                      <a:pt x="1709" y="4054"/>
                      <a:pt x="1680" y="4077"/>
                    </a:cubicBezTo>
                    <a:lnTo>
                      <a:pt x="1493" y="4227"/>
                    </a:lnTo>
                    <a:cubicBezTo>
                      <a:pt x="1474" y="4242"/>
                      <a:pt x="1451" y="4251"/>
                      <a:pt x="1426" y="4251"/>
                    </a:cubicBezTo>
                    <a:lnTo>
                      <a:pt x="1360" y="4251"/>
                    </a:lnTo>
                    <a:cubicBezTo>
                      <a:pt x="1336" y="4251"/>
                      <a:pt x="1312" y="4242"/>
                      <a:pt x="1293" y="4227"/>
                    </a:cubicBezTo>
                    <a:lnTo>
                      <a:pt x="1106" y="4077"/>
                    </a:lnTo>
                    <a:cubicBezTo>
                      <a:pt x="1078" y="4054"/>
                      <a:pt x="1063" y="4018"/>
                      <a:pt x="1067" y="3982"/>
                    </a:cubicBezTo>
                    <a:lnTo>
                      <a:pt x="1151" y="3227"/>
                    </a:lnTo>
                    <a:lnTo>
                      <a:pt x="1088" y="2928"/>
                    </a:lnTo>
                    <a:cubicBezTo>
                      <a:pt x="842" y="2968"/>
                      <a:pt x="666" y="3156"/>
                      <a:pt x="514" y="3531"/>
                    </a:cubicBezTo>
                    <a:lnTo>
                      <a:pt x="220" y="4256"/>
                    </a:lnTo>
                    <a:cubicBezTo>
                      <a:pt x="203" y="4298"/>
                      <a:pt x="163" y="4323"/>
                      <a:pt x="121" y="4323"/>
                    </a:cubicBezTo>
                    <a:close/>
                    <a:moveTo>
                      <a:pt x="1286" y="3947"/>
                    </a:moveTo>
                    <a:lnTo>
                      <a:pt x="1393" y="4034"/>
                    </a:lnTo>
                    <a:lnTo>
                      <a:pt x="1501" y="3947"/>
                    </a:lnTo>
                    <a:lnTo>
                      <a:pt x="1432" y="3329"/>
                    </a:lnTo>
                    <a:lnTo>
                      <a:pt x="1354" y="3329"/>
                    </a:lnTo>
                    <a:lnTo>
                      <a:pt x="1286" y="3947"/>
                    </a:lnTo>
                    <a:close/>
                    <a:moveTo>
                      <a:pt x="1346" y="3115"/>
                    </a:moveTo>
                    <a:lnTo>
                      <a:pt x="1441" y="3115"/>
                    </a:lnTo>
                    <a:lnTo>
                      <a:pt x="1482" y="2919"/>
                    </a:lnTo>
                    <a:lnTo>
                      <a:pt x="1305" y="2919"/>
                    </a:lnTo>
                    <a:lnTo>
                      <a:pt x="1346" y="3115"/>
                    </a:lnTo>
                    <a:close/>
                    <a:moveTo>
                      <a:pt x="4647" y="3982"/>
                    </a:moveTo>
                    <a:lnTo>
                      <a:pt x="3025" y="3982"/>
                    </a:lnTo>
                    <a:cubicBezTo>
                      <a:pt x="2966" y="3982"/>
                      <a:pt x="2918" y="3935"/>
                      <a:pt x="2918" y="3876"/>
                    </a:cubicBezTo>
                    <a:cubicBezTo>
                      <a:pt x="2918" y="3817"/>
                      <a:pt x="2966" y="3769"/>
                      <a:pt x="3025" y="3769"/>
                    </a:cubicBezTo>
                    <a:lnTo>
                      <a:pt x="4540" y="3769"/>
                    </a:lnTo>
                    <a:lnTo>
                      <a:pt x="4540" y="698"/>
                    </a:lnTo>
                    <a:lnTo>
                      <a:pt x="312" y="698"/>
                    </a:lnTo>
                    <a:lnTo>
                      <a:pt x="312" y="2942"/>
                    </a:lnTo>
                    <a:cubicBezTo>
                      <a:pt x="312" y="3001"/>
                      <a:pt x="264" y="3049"/>
                      <a:pt x="205" y="3049"/>
                    </a:cubicBezTo>
                    <a:cubicBezTo>
                      <a:pt x="146" y="3049"/>
                      <a:pt x="99" y="3001"/>
                      <a:pt x="99" y="2942"/>
                    </a:cubicBezTo>
                    <a:lnTo>
                      <a:pt x="99" y="591"/>
                    </a:lnTo>
                    <a:cubicBezTo>
                      <a:pt x="99" y="532"/>
                      <a:pt x="146" y="485"/>
                      <a:pt x="205" y="485"/>
                    </a:cubicBezTo>
                    <a:lnTo>
                      <a:pt x="4647" y="485"/>
                    </a:lnTo>
                    <a:cubicBezTo>
                      <a:pt x="4705" y="485"/>
                      <a:pt x="4753" y="532"/>
                      <a:pt x="4753" y="591"/>
                    </a:cubicBezTo>
                    <a:lnTo>
                      <a:pt x="4753" y="3876"/>
                    </a:lnTo>
                    <a:cubicBezTo>
                      <a:pt x="4753" y="3935"/>
                      <a:pt x="4705" y="3982"/>
                      <a:pt x="4647" y="3982"/>
                    </a:cubicBezTo>
                    <a:close/>
                    <a:moveTo>
                      <a:pt x="1921" y="3477"/>
                    </a:moveTo>
                    <a:cubicBezTo>
                      <a:pt x="1862" y="3477"/>
                      <a:pt x="1815" y="3430"/>
                      <a:pt x="1815" y="3371"/>
                    </a:cubicBezTo>
                    <a:lnTo>
                      <a:pt x="1815" y="3356"/>
                    </a:lnTo>
                    <a:cubicBezTo>
                      <a:pt x="1815" y="3297"/>
                      <a:pt x="1862" y="3250"/>
                      <a:pt x="1921" y="3250"/>
                    </a:cubicBezTo>
                    <a:cubicBezTo>
                      <a:pt x="1980" y="3250"/>
                      <a:pt x="2028" y="3297"/>
                      <a:pt x="2028" y="3356"/>
                    </a:cubicBezTo>
                    <a:lnTo>
                      <a:pt x="2028" y="3371"/>
                    </a:lnTo>
                    <a:cubicBezTo>
                      <a:pt x="2028" y="3430"/>
                      <a:pt x="1980" y="3477"/>
                      <a:pt x="1921" y="3477"/>
                    </a:cubicBezTo>
                    <a:close/>
                    <a:moveTo>
                      <a:pt x="1393" y="2510"/>
                    </a:moveTo>
                    <a:cubicBezTo>
                      <a:pt x="1070" y="2510"/>
                      <a:pt x="806" y="2247"/>
                      <a:pt x="806" y="1923"/>
                    </a:cubicBezTo>
                    <a:cubicBezTo>
                      <a:pt x="806" y="1600"/>
                      <a:pt x="1070" y="1336"/>
                      <a:pt x="1393" y="1336"/>
                    </a:cubicBezTo>
                    <a:cubicBezTo>
                      <a:pt x="1432" y="1336"/>
                      <a:pt x="1470" y="1340"/>
                      <a:pt x="1507" y="1347"/>
                    </a:cubicBezTo>
                    <a:cubicBezTo>
                      <a:pt x="1509" y="1348"/>
                      <a:pt x="1511" y="1348"/>
                      <a:pt x="1513" y="1349"/>
                    </a:cubicBezTo>
                    <a:cubicBezTo>
                      <a:pt x="1780" y="1404"/>
                      <a:pt x="1980" y="1641"/>
                      <a:pt x="1980" y="1923"/>
                    </a:cubicBezTo>
                    <a:cubicBezTo>
                      <a:pt x="1980" y="2247"/>
                      <a:pt x="1717" y="2510"/>
                      <a:pt x="1393" y="2510"/>
                    </a:cubicBezTo>
                    <a:close/>
                    <a:moveTo>
                      <a:pt x="1203" y="1602"/>
                    </a:moveTo>
                    <a:cubicBezTo>
                      <a:pt x="1093" y="1667"/>
                      <a:pt x="1020" y="1787"/>
                      <a:pt x="1020" y="1923"/>
                    </a:cubicBezTo>
                    <a:cubicBezTo>
                      <a:pt x="1020" y="2129"/>
                      <a:pt x="1187" y="2297"/>
                      <a:pt x="1393" y="2297"/>
                    </a:cubicBezTo>
                    <a:cubicBezTo>
                      <a:pt x="1599" y="2297"/>
                      <a:pt x="1767" y="2129"/>
                      <a:pt x="1767" y="1923"/>
                    </a:cubicBezTo>
                    <a:cubicBezTo>
                      <a:pt x="1767" y="1767"/>
                      <a:pt x="1671" y="1634"/>
                      <a:pt x="1535" y="1578"/>
                    </a:cubicBezTo>
                    <a:cubicBezTo>
                      <a:pt x="1486" y="1642"/>
                      <a:pt x="1425" y="1696"/>
                      <a:pt x="1354" y="1736"/>
                    </a:cubicBezTo>
                    <a:cubicBezTo>
                      <a:pt x="1302" y="1764"/>
                      <a:pt x="1237" y="1746"/>
                      <a:pt x="1208" y="1695"/>
                    </a:cubicBezTo>
                    <a:cubicBezTo>
                      <a:pt x="1192" y="1665"/>
                      <a:pt x="1191" y="1631"/>
                      <a:pt x="1203" y="1602"/>
                    </a:cubicBezTo>
                    <a:close/>
                    <a:moveTo>
                      <a:pt x="4068" y="1797"/>
                    </a:moveTo>
                    <a:lnTo>
                      <a:pt x="3521" y="1797"/>
                    </a:lnTo>
                    <a:cubicBezTo>
                      <a:pt x="3462" y="1797"/>
                      <a:pt x="3414" y="1749"/>
                      <a:pt x="3414" y="1691"/>
                    </a:cubicBezTo>
                    <a:cubicBezTo>
                      <a:pt x="3414" y="1632"/>
                      <a:pt x="3462" y="1584"/>
                      <a:pt x="3521" y="1584"/>
                    </a:cubicBezTo>
                    <a:lnTo>
                      <a:pt x="4068" y="1584"/>
                    </a:lnTo>
                    <a:cubicBezTo>
                      <a:pt x="4127" y="1584"/>
                      <a:pt x="4175" y="1632"/>
                      <a:pt x="4175" y="1691"/>
                    </a:cubicBezTo>
                    <a:cubicBezTo>
                      <a:pt x="4175" y="1749"/>
                      <a:pt x="4127" y="1797"/>
                      <a:pt x="4068" y="1797"/>
                    </a:cubicBezTo>
                    <a:close/>
                    <a:moveTo>
                      <a:pt x="3025" y="1797"/>
                    </a:moveTo>
                    <a:lnTo>
                      <a:pt x="2822" y="1797"/>
                    </a:lnTo>
                    <a:cubicBezTo>
                      <a:pt x="2763" y="1797"/>
                      <a:pt x="2715" y="1749"/>
                      <a:pt x="2715" y="1691"/>
                    </a:cubicBezTo>
                    <a:cubicBezTo>
                      <a:pt x="2715" y="1632"/>
                      <a:pt x="2763" y="1584"/>
                      <a:pt x="2822" y="1584"/>
                    </a:cubicBezTo>
                    <a:lnTo>
                      <a:pt x="3025" y="1584"/>
                    </a:lnTo>
                    <a:cubicBezTo>
                      <a:pt x="3084" y="1584"/>
                      <a:pt x="3132" y="1632"/>
                      <a:pt x="3132" y="1691"/>
                    </a:cubicBezTo>
                    <a:cubicBezTo>
                      <a:pt x="3132" y="1749"/>
                      <a:pt x="3084" y="1797"/>
                      <a:pt x="3025" y="1797"/>
                    </a:cubicBezTo>
                    <a:close/>
                    <a:moveTo>
                      <a:pt x="4068" y="1352"/>
                    </a:moveTo>
                    <a:lnTo>
                      <a:pt x="2973" y="1352"/>
                    </a:lnTo>
                    <a:cubicBezTo>
                      <a:pt x="2914" y="1352"/>
                      <a:pt x="2867" y="1304"/>
                      <a:pt x="2867" y="1246"/>
                    </a:cubicBezTo>
                    <a:cubicBezTo>
                      <a:pt x="2867" y="1187"/>
                      <a:pt x="2914" y="1139"/>
                      <a:pt x="2973" y="1139"/>
                    </a:cubicBezTo>
                    <a:lnTo>
                      <a:pt x="4068" y="1139"/>
                    </a:lnTo>
                    <a:cubicBezTo>
                      <a:pt x="4127" y="1139"/>
                      <a:pt x="4175" y="1187"/>
                      <a:pt x="4175" y="1246"/>
                    </a:cubicBezTo>
                    <a:cubicBezTo>
                      <a:pt x="4175" y="1304"/>
                      <a:pt x="4127" y="1352"/>
                      <a:pt x="4068" y="1352"/>
                    </a:cubicBezTo>
                    <a:close/>
                    <a:moveTo>
                      <a:pt x="2973" y="214"/>
                    </a:moveTo>
                    <a:lnTo>
                      <a:pt x="1878" y="214"/>
                    </a:lnTo>
                    <a:cubicBezTo>
                      <a:pt x="1819" y="214"/>
                      <a:pt x="1772" y="166"/>
                      <a:pt x="1772" y="107"/>
                    </a:cubicBezTo>
                    <a:cubicBezTo>
                      <a:pt x="1772" y="48"/>
                      <a:pt x="1819" y="0"/>
                      <a:pt x="1878" y="0"/>
                    </a:cubicBezTo>
                    <a:lnTo>
                      <a:pt x="2973" y="0"/>
                    </a:lnTo>
                    <a:cubicBezTo>
                      <a:pt x="3032" y="0"/>
                      <a:pt x="3080" y="48"/>
                      <a:pt x="3080" y="107"/>
                    </a:cubicBezTo>
                    <a:cubicBezTo>
                      <a:pt x="3080" y="166"/>
                      <a:pt x="3032" y="214"/>
                      <a:pt x="2973" y="214"/>
                    </a:cubicBezTo>
                    <a:close/>
                  </a:path>
                </a:pathLst>
              </a:custGeom>
              <a:solidFill>
                <a:srgbClr val="1F4E79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13" name="组合 112"/>
          <p:cNvGrpSpPr/>
          <p:nvPr userDrawn="1"/>
        </p:nvGrpSpPr>
        <p:grpSpPr>
          <a:xfrm>
            <a:off x="4150042" y="812015"/>
            <a:ext cx="3443850" cy="865181"/>
            <a:chOff x="3259545" y="3460122"/>
            <a:chExt cx="3443850" cy="865181"/>
          </a:xfrm>
        </p:grpSpPr>
        <p:grpSp>
          <p:nvGrpSpPr>
            <p:cNvPr id="114" name="组合 113"/>
            <p:cNvGrpSpPr/>
            <p:nvPr/>
          </p:nvGrpSpPr>
          <p:grpSpPr>
            <a:xfrm>
              <a:off x="4298333" y="3590497"/>
              <a:ext cx="2405062" cy="724036"/>
              <a:chOff x="3368675" y="2035175"/>
              <a:chExt cx="8194675" cy="2466976"/>
            </a:xfrm>
            <a:solidFill>
              <a:schemeClr val="bg1"/>
            </a:solidFill>
          </p:grpSpPr>
          <p:sp>
            <p:nvSpPr>
              <p:cNvPr id="157" name="Freeform 5"/>
              <p:cNvSpPr/>
              <p:nvPr/>
            </p:nvSpPr>
            <p:spPr bwMode="auto">
              <a:xfrm>
                <a:off x="3394075" y="4116388"/>
                <a:ext cx="225425" cy="379413"/>
              </a:xfrm>
              <a:custGeom>
                <a:avLst/>
                <a:gdLst>
                  <a:gd name="T0" fmla="*/ 0 w 142"/>
                  <a:gd name="T1" fmla="*/ 0 h 239"/>
                  <a:gd name="T2" fmla="*/ 46 w 142"/>
                  <a:gd name="T3" fmla="*/ 0 h 239"/>
                  <a:gd name="T4" fmla="*/ 46 w 142"/>
                  <a:gd name="T5" fmla="*/ 84 h 239"/>
                  <a:gd name="T6" fmla="*/ 96 w 142"/>
                  <a:gd name="T7" fmla="*/ 84 h 239"/>
                  <a:gd name="T8" fmla="*/ 96 w 142"/>
                  <a:gd name="T9" fmla="*/ 0 h 239"/>
                  <a:gd name="T10" fmla="*/ 142 w 142"/>
                  <a:gd name="T11" fmla="*/ 0 h 239"/>
                  <a:gd name="T12" fmla="*/ 142 w 142"/>
                  <a:gd name="T13" fmla="*/ 239 h 239"/>
                  <a:gd name="T14" fmla="*/ 96 w 142"/>
                  <a:gd name="T15" fmla="*/ 239 h 239"/>
                  <a:gd name="T16" fmla="*/ 96 w 142"/>
                  <a:gd name="T17" fmla="*/ 143 h 239"/>
                  <a:gd name="T18" fmla="*/ 46 w 142"/>
                  <a:gd name="T19" fmla="*/ 143 h 239"/>
                  <a:gd name="T20" fmla="*/ 46 w 142"/>
                  <a:gd name="T21" fmla="*/ 239 h 239"/>
                  <a:gd name="T22" fmla="*/ 0 w 142"/>
                  <a:gd name="T23" fmla="*/ 239 h 239"/>
                  <a:gd name="T24" fmla="*/ 0 w 142"/>
                  <a:gd name="T25" fmla="*/ 0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2" h="239">
                    <a:moveTo>
                      <a:pt x="0" y="0"/>
                    </a:moveTo>
                    <a:lnTo>
                      <a:pt x="46" y="0"/>
                    </a:lnTo>
                    <a:lnTo>
                      <a:pt x="46" y="84"/>
                    </a:lnTo>
                    <a:lnTo>
                      <a:pt x="96" y="84"/>
                    </a:lnTo>
                    <a:lnTo>
                      <a:pt x="96" y="0"/>
                    </a:lnTo>
                    <a:lnTo>
                      <a:pt x="142" y="0"/>
                    </a:lnTo>
                    <a:lnTo>
                      <a:pt x="142" y="239"/>
                    </a:lnTo>
                    <a:lnTo>
                      <a:pt x="96" y="239"/>
                    </a:lnTo>
                    <a:lnTo>
                      <a:pt x="96" y="143"/>
                    </a:lnTo>
                    <a:lnTo>
                      <a:pt x="46" y="143"/>
                    </a:lnTo>
                    <a:lnTo>
                      <a:pt x="46" y="239"/>
                    </a:lnTo>
                    <a:lnTo>
                      <a:pt x="0" y="239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8" name="Freeform 6"/>
              <p:cNvSpPr/>
              <p:nvPr/>
            </p:nvSpPr>
            <p:spPr bwMode="auto">
              <a:xfrm>
                <a:off x="3668713" y="4116388"/>
                <a:ext cx="225425" cy="385763"/>
              </a:xfrm>
              <a:custGeom>
                <a:avLst/>
                <a:gdLst>
                  <a:gd name="T0" fmla="*/ 46 w 68"/>
                  <a:gd name="T1" fmla="*/ 0 h 116"/>
                  <a:gd name="T2" fmla="*/ 68 w 68"/>
                  <a:gd name="T3" fmla="*/ 0 h 116"/>
                  <a:gd name="T4" fmla="*/ 68 w 68"/>
                  <a:gd name="T5" fmla="*/ 68 h 116"/>
                  <a:gd name="T6" fmla="*/ 67 w 68"/>
                  <a:gd name="T7" fmla="*/ 87 h 116"/>
                  <a:gd name="T8" fmla="*/ 60 w 68"/>
                  <a:gd name="T9" fmla="*/ 102 h 116"/>
                  <a:gd name="T10" fmla="*/ 51 w 68"/>
                  <a:gd name="T11" fmla="*/ 112 h 116"/>
                  <a:gd name="T12" fmla="*/ 36 w 68"/>
                  <a:gd name="T13" fmla="*/ 116 h 116"/>
                  <a:gd name="T14" fmla="*/ 25 w 68"/>
                  <a:gd name="T15" fmla="*/ 115 h 116"/>
                  <a:gd name="T16" fmla="*/ 14 w 68"/>
                  <a:gd name="T17" fmla="*/ 110 h 116"/>
                  <a:gd name="T18" fmla="*/ 7 w 68"/>
                  <a:gd name="T19" fmla="*/ 100 h 116"/>
                  <a:gd name="T20" fmla="*/ 2 w 68"/>
                  <a:gd name="T21" fmla="*/ 87 h 116"/>
                  <a:gd name="T22" fmla="*/ 0 w 68"/>
                  <a:gd name="T23" fmla="*/ 68 h 116"/>
                  <a:gd name="T24" fmla="*/ 0 w 68"/>
                  <a:gd name="T25" fmla="*/ 0 h 116"/>
                  <a:gd name="T26" fmla="*/ 22 w 68"/>
                  <a:gd name="T27" fmla="*/ 0 h 116"/>
                  <a:gd name="T28" fmla="*/ 22 w 68"/>
                  <a:gd name="T29" fmla="*/ 69 h 116"/>
                  <a:gd name="T30" fmla="*/ 25 w 68"/>
                  <a:gd name="T31" fmla="*/ 84 h 116"/>
                  <a:gd name="T32" fmla="*/ 34 w 68"/>
                  <a:gd name="T33" fmla="*/ 90 h 116"/>
                  <a:gd name="T34" fmla="*/ 43 w 68"/>
                  <a:gd name="T35" fmla="*/ 84 h 116"/>
                  <a:gd name="T36" fmla="*/ 46 w 68"/>
                  <a:gd name="T37" fmla="*/ 69 h 116"/>
                  <a:gd name="T38" fmla="*/ 46 w 68"/>
                  <a:gd name="T39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8" h="116">
                    <a:moveTo>
                      <a:pt x="46" y="0"/>
                    </a:moveTo>
                    <a:cubicBezTo>
                      <a:pt x="68" y="0"/>
                      <a:pt x="68" y="0"/>
                      <a:pt x="68" y="0"/>
                    </a:cubicBezTo>
                    <a:cubicBezTo>
                      <a:pt x="68" y="68"/>
                      <a:pt x="68" y="68"/>
                      <a:pt x="68" y="68"/>
                    </a:cubicBezTo>
                    <a:cubicBezTo>
                      <a:pt x="68" y="74"/>
                      <a:pt x="67" y="81"/>
                      <a:pt x="67" y="87"/>
                    </a:cubicBezTo>
                    <a:cubicBezTo>
                      <a:pt x="65" y="93"/>
                      <a:pt x="63" y="98"/>
                      <a:pt x="60" y="102"/>
                    </a:cubicBezTo>
                    <a:cubicBezTo>
                      <a:pt x="57" y="107"/>
                      <a:pt x="54" y="110"/>
                      <a:pt x="51" y="112"/>
                    </a:cubicBezTo>
                    <a:cubicBezTo>
                      <a:pt x="47" y="115"/>
                      <a:pt x="42" y="116"/>
                      <a:pt x="36" y="116"/>
                    </a:cubicBezTo>
                    <a:cubicBezTo>
                      <a:pt x="32" y="116"/>
                      <a:pt x="28" y="115"/>
                      <a:pt x="25" y="115"/>
                    </a:cubicBezTo>
                    <a:cubicBezTo>
                      <a:pt x="20" y="114"/>
                      <a:pt x="17" y="113"/>
                      <a:pt x="14" y="110"/>
                    </a:cubicBezTo>
                    <a:cubicBezTo>
                      <a:pt x="11" y="108"/>
                      <a:pt x="9" y="105"/>
                      <a:pt x="7" y="100"/>
                    </a:cubicBezTo>
                    <a:cubicBezTo>
                      <a:pt x="5" y="96"/>
                      <a:pt x="2" y="92"/>
                      <a:pt x="2" y="87"/>
                    </a:cubicBezTo>
                    <a:cubicBezTo>
                      <a:pt x="0" y="80"/>
                      <a:pt x="0" y="74"/>
                      <a:pt x="0" y="68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69"/>
                      <a:pt x="22" y="69"/>
                      <a:pt x="22" y="69"/>
                    </a:cubicBezTo>
                    <a:cubicBezTo>
                      <a:pt x="22" y="76"/>
                      <a:pt x="23" y="81"/>
                      <a:pt x="25" y="84"/>
                    </a:cubicBezTo>
                    <a:cubicBezTo>
                      <a:pt x="27" y="87"/>
                      <a:pt x="31" y="90"/>
                      <a:pt x="34" y="90"/>
                    </a:cubicBezTo>
                    <a:cubicBezTo>
                      <a:pt x="38" y="90"/>
                      <a:pt x="41" y="87"/>
                      <a:pt x="43" y="84"/>
                    </a:cubicBezTo>
                    <a:cubicBezTo>
                      <a:pt x="45" y="81"/>
                      <a:pt x="46" y="76"/>
                      <a:pt x="46" y="69"/>
                    </a:cubicBezTo>
                    <a:lnTo>
                      <a:pt x="4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9" name="Freeform 7"/>
              <p:cNvSpPr>
                <a:spLocks noEditPoints="1"/>
              </p:cNvSpPr>
              <p:nvPr/>
            </p:nvSpPr>
            <p:spPr bwMode="auto">
              <a:xfrm>
                <a:off x="3908425" y="4116388"/>
                <a:ext cx="254000" cy="379413"/>
              </a:xfrm>
              <a:custGeom>
                <a:avLst/>
                <a:gdLst>
                  <a:gd name="T0" fmla="*/ 108 w 160"/>
                  <a:gd name="T1" fmla="*/ 199 h 239"/>
                  <a:gd name="T2" fmla="*/ 81 w 160"/>
                  <a:gd name="T3" fmla="*/ 199 h 239"/>
                  <a:gd name="T4" fmla="*/ 81 w 160"/>
                  <a:gd name="T5" fmla="*/ 149 h 239"/>
                  <a:gd name="T6" fmla="*/ 96 w 160"/>
                  <a:gd name="T7" fmla="*/ 149 h 239"/>
                  <a:gd name="T8" fmla="*/ 81 w 160"/>
                  <a:gd name="T9" fmla="*/ 63 h 239"/>
                  <a:gd name="T10" fmla="*/ 81 w 160"/>
                  <a:gd name="T11" fmla="*/ 0 h 239"/>
                  <a:gd name="T12" fmla="*/ 106 w 160"/>
                  <a:gd name="T13" fmla="*/ 0 h 239"/>
                  <a:gd name="T14" fmla="*/ 160 w 160"/>
                  <a:gd name="T15" fmla="*/ 239 h 239"/>
                  <a:gd name="T16" fmla="*/ 112 w 160"/>
                  <a:gd name="T17" fmla="*/ 239 h 239"/>
                  <a:gd name="T18" fmla="*/ 108 w 160"/>
                  <a:gd name="T19" fmla="*/ 199 h 239"/>
                  <a:gd name="T20" fmla="*/ 81 w 160"/>
                  <a:gd name="T21" fmla="*/ 199 h 239"/>
                  <a:gd name="T22" fmla="*/ 54 w 160"/>
                  <a:gd name="T23" fmla="*/ 199 h 239"/>
                  <a:gd name="T24" fmla="*/ 48 w 160"/>
                  <a:gd name="T25" fmla="*/ 239 h 239"/>
                  <a:gd name="T26" fmla="*/ 0 w 160"/>
                  <a:gd name="T27" fmla="*/ 239 h 239"/>
                  <a:gd name="T28" fmla="*/ 56 w 160"/>
                  <a:gd name="T29" fmla="*/ 0 h 239"/>
                  <a:gd name="T30" fmla="*/ 81 w 160"/>
                  <a:gd name="T31" fmla="*/ 0 h 239"/>
                  <a:gd name="T32" fmla="*/ 81 w 160"/>
                  <a:gd name="T33" fmla="*/ 63 h 239"/>
                  <a:gd name="T34" fmla="*/ 81 w 160"/>
                  <a:gd name="T35" fmla="*/ 63 h 239"/>
                  <a:gd name="T36" fmla="*/ 64 w 160"/>
                  <a:gd name="T37" fmla="*/ 149 h 239"/>
                  <a:gd name="T38" fmla="*/ 81 w 160"/>
                  <a:gd name="T39" fmla="*/ 149 h 239"/>
                  <a:gd name="T40" fmla="*/ 81 w 160"/>
                  <a:gd name="T41" fmla="*/ 199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60" h="239">
                    <a:moveTo>
                      <a:pt x="108" y="199"/>
                    </a:moveTo>
                    <a:lnTo>
                      <a:pt x="81" y="199"/>
                    </a:lnTo>
                    <a:lnTo>
                      <a:pt x="81" y="149"/>
                    </a:lnTo>
                    <a:lnTo>
                      <a:pt x="96" y="149"/>
                    </a:lnTo>
                    <a:lnTo>
                      <a:pt x="81" y="63"/>
                    </a:lnTo>
                    <a:lnTo>
                      <a:pt x="81" y="0"/>
                    </a:lnTo>
                    <a:lnTo>
                      <a:pt x="106" y="0"/>
                    </a:lnTo>
                    <a:lnTo>
                      <a:pt x="160" y="239"/>
                    </a:lnTo>
                    <a:lnTo>
                      <a:pt x="112" y="239"/>
                    </a:lnTo>
                    <a:lnTo>
                      <a:pt x="108" y="199"/>
                    </a:lnTo>
                    <a:close/>
                    <a:moveTo>
                      <a:pt x="81" y="199"/>
                    </a:moveTo>
                    <a:lnTo>
                      <a:pt x="54" y="199"/>
                    </a:lnTo>
                    <a:lnTo>
                      <a:pt x="48" y="239"/>
                    </a:lnTo>
                    <a:lnTo>
                      <a:pt x="0" y="239"/>
                    </a:lnTo>
                    <a:lnTo>
                      <a:pt x="56" y="0"/>
                    </a:lnTo>
                    <a:lnTo>
                      <a:pt x="81" y="0"/>
                    </a:lnTo>
                    <a:lnTo>
                      <a:pt x="81" y="63"/>
                    </a:lnTo>
                    <a:lnTo>
                      <a:pt x="81" y="63"/>
                    </a:lnTo>
                    <a:lnTo>
                      <a:pt x="64" y="149"/>
                    </a:lnTo>
                    <a:lnTo>
                      <a:pt x="81" y="149"/>
                    </a:lnTo>
                    <a:lnTo>
                      <a:pt x="81" y="19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0" name="Freeform 8"/>
              <p:cNvSpPr/>
              <p:nvPr/>
            </p:nvSpPr>
            <p:spPr bwMode="auto">
              <a:xfrm>
                <a:off x="4168775" y="4116388"/>
                <a:ext cx="225425" cy="379413"/>
              </a:xfrm>
              <a:custGeom>
                <a:avLst/>
                <a:gdLst>
                  <a:gd name="T0" fmla="*/ 9 w 142"/>
                  <a:gd name="T1" fmla="*/ 0 h 239"/>
                  <a:gd name="T2" fmla="*/ 138 w 142"/>
                  <a:gd name="T3" fmla="*/ 0 h 239"/>
                  <a:gd name="T4" fmla="*/ 138 w 142"/>
                  <a:gd name="T5" fmla="*/ 48 h 239"/>
                  <a:gd name="T6" fmla="*/ 57 w 142"/>
                  <a:gd name="T7" fmla="*/ 189 h 239"/>
                  <a:gd name="T8" fmla="*/ 142 w 142"/>
                  <a:gd name="T9" fmla="*/ 189 h 239"/>
                  <a:gd name="T10" fmla="*/ 142 w 142"/>
                  <a:gd name="T11" fmla="*/ 239 h 239"/>
                  <a:gd name="T12" fmla="*/ 0 w 142"/>
                  <a:gd name="T13" fmla="*/ 239 h 239"/>
                  <a:gd name="T14" fmla="*/ 0 w 142"/>
                  <a:gd name="T15" fmla="*/ 189 h 239"/>
                  <a:gd name="T16" fmla="*/ 84 w 142"/>
                  <a:gd name="T17" fmla="*/ 52 h 239"/>
                  <a:gd name="T18" fmla="*/ 9 w 142"/>
                  <a:gd name="T19" fmla="*/ 52 h 239"/>
                  <a:gd name="T20" fmla="*/ 9 w 142"/>
                  <a:gd name="T21" fmla="*/ 0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2" h="239">
                    <a:moveTo>
                      <a:pt x="9" y="0"/>
                    </a:moveTo>
                    <a:lnTo>
                      <a:pt x="138" y="0"/>
                    </a:lnTo>
                    <a:lnTo>
                      <a:pt x="138" y="48"/>
                    </a:lnTo>
                    <a:lnTo>
                      <a:pt x="57" y="189"/>
                    </a:lnTo>
                    <a:lnTo>
                      <a:pt x="142" y="189"/>
                    </a:lnTo>
                    <a:lnTo>
                      <a:pt x="142" y="239"/>
                    </a:lnTo>
                    <a:lnTo>
                      <a:pt x="0" y="239"/>
                    </a:lnTo>
                    <a:lnTo>
                      <a:pt x="0" y="189"/>
                    </a:lnTo>
                    <a:lnTo>
                      <a:pt x="84" y="52"/>
                    </a:lnTo>
                    <a:lnTo>
                      <a:pt x="9" y="52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1" name="Freeform 9"/>
              <p:cNvSpPr/>
              <p:nvPr/>
            </p:nvSpPr>
            <p:spPr bwMode="auto">
              <a:xfrm>
                <a:off x="4427538" y="4116388"/>
                <a:ext cx="225425" cy="379413"/>
              </a:xfrm>
              <a:custGeom>
                <a:avLst/>
                <a:gdLst>
                  <a:gd name="T0" fmla="*/ 0 w 142"/>
                  <a:gd name="T1" fmla="*/ 0 h 239"/>
                  <a:gd name="T2" fmla="*/ 46 w 142"/>
                  <a:gd name="T3" fmla="*/ 0 h 239"/>
                  <a:gd name="T4" fmla="*/ 46 w 142"/>
                  <a:gd name="T5" fmla="*/ 84 h 239"/>
                  <a:gd name="T6" fmla="*/ 96 w 142"/>
                  <a:gd name="T7" fmla="*/ 84 h 239"/>
                  <a:gd name="T8" fmla="*/ 96 w 142"/>
                  <a:gd name="T9" fmla="*/ 0 h 239"/>
                  <a:gd name="T10" fmla="*/ 142 w 142"/>
                  <a:gd name="T11" fmla="*/ 0 h 239"/>
                  <a:gd name="T12" fmla="*/ 142 w 142"/>
                  <a:gd name="T13" fmla="*/ 239 h 239"/>
                  <a:gd name="T14" fmla="*/ 96 w 142"/>
                  <a:gd name="T15" fmla="*/ 239 h 239"/>
                  <a:gd name="T16" fmla="*/ 96 w 142"/>
                  <a:gd name="T17" fmla="*/ 143 h 239"/>
                  <a:gd name="T18" fmla="*/ 46 w 142"/>
                  <a:gd name="T19" fmla="*/ 143 h 239"/>
                  <a:gd name="T20" fmla="*/ 46 w 142"/>
                  <a:gd name="T21" fmla="*/ 239 h 239"/>
                  <a:gd name="T22" fmla="*/ 0 w 142"/>
                  <a:gd name="T23" fmla="*/ 239 h 239"/>
                  <a:gd name="T24" fmla="*/ 0 w 142"/>
                  <a:gd name="T25" fmla="*/ 0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2" h="239">
                    <a:moveTo>
                      <a:pt x="0" y="0"/>
                    </a:moveTo>
                    <a:lnTo>
                      <a:pt x="46" y="0"/>
                    </a:lnTo>
                    <a:lnTo>
                      <a:pt x="46" y="84"/>
                    </a:lnTo>
                    <a:lnTo>
                      <a:pt x="96" y="84"/>
                    </a:lnTo>
                    <a:lnTo>
                      <a:pt x="96" y="0"/>
                    </a:lnTo>
                    <a:lnTo>
                      <a:pt x="142" y="0"/>
                    </a:lnTo>
                    <a:lnTo>
                      <a:pt x="142" y="239"/>
                    </a:lnTo>
                    <a:lnTo>
                      <a:pt x="96" y="239"/>
                    </a:lnTo>
                    <a:lnTo>
                      <a:pt x="96" y="143"/>
                    </a:lnTo>
                    <a:lnTo>
                      <a:pt x="46" y="143"/>
                    </a:lnTo>
                    <a:lnTo>
                      <a:pt x="46" y="239"/>
                    </a:lnTo>
                    <a:lnTo>
                      <a:pt x="0" y="239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2" name="Freeform 10"/>
              <p:cNvSpPr>
                <a:spLocks noEditPoints="1"/>
              </p:cNvSpPr>
              <p:nvPr/>
            </p:nvSpPr>
            <p:spPr bwMode="auto">
              <a:xfrm>
                <a:off x="4692650" y="4110038"/>
                <a:ext cx="244475" cy="388938"/>
              </a:xfrm>
              <a:custGeom>
                <a:avLst/>
                <a:gdLst>
                  <a:gd name="T0" fmla="*/ 37 w 74"/>
                  <a:gd name="T1" fmla="*/ 0 h 117"/>
                  <a:gd name="T2" fmla="*/ 65 w 74"/>
                  <a:gd name="T3" fmla="*/ 16 h 117"/>
                  <a:gd name="T4" fmla="*/ 74 w 74"/>
                  <a:gd name="T5" fmla="*/ 58 h 117"/>
                  <a:gd name="T6" fmla="*/ 70 w 74"/>
                  <a:gd name="T7" fmla="*/ 91 h 117"/>
                  <a:gd name="T8" fmla="*/ 57 w 74"/>
                  <a:gd name="T9" fmla="*/ 111 h 117"/>
                  <a:gd name="T10" fmla="*/ 38 w 74"/>
                  <a:gd name="T11" fmla="*/ 117 h 117"/>
                  <a:gd name="T12" fmla="*/ 37 w 74"/>
                  <a:gd name="T13" fmla="*/ 117 h 117"/>
                  <a:gd name="T14" fmla="*/ 37 w 74"/>
                  <a:gd name="T15" fmla="*/ 92 h 117"/>
                  <a:gd name="T16" fmla="*/ 37 w 74"/>
                  <a:gd name="T17" fmla="*/ 92 h 117"/>
                  <a:gd name="T18" fmla="*/ 48 w 74"/>
                  <a:gd name="T19" fmla="*/ 84 h 117"/>
                  <a:gd name="T20" fmla="*/ 52 w 74"/>
                  <a:gd name="T21" fmla="*/ 58 h 117"/>
                  <a:gd name="T22" fmla="*/ 48 w 74"/>
                  <a:gd name="T23" fmla="*/ 35 h 117"/>
                  <a:gd name="T24" fmla="*/ 37 w 74"/>
                  <a:gd name="T25" fmla="*/ 27 h 117"/>
                  <a:gd name="T26" fmla="*/ 37 w 74"/>
                  <a:gd name="T27" fmla="*/ 0 h 117"/>
                  <a:gd name="T28" fmla="*/ 0 w 74"/>
                  <a:gd name="T29" fmla="*/ 59 h 117"/>
                  <a:gd name="T30" fmla="*/ 10 w 74"/>
                  <a:gd name="T31" fmla="*/ 16 h 117"/>
                  <a:gd name="T32" fmla="*/ 37 w 74"/>
                  <a:gd name="T33" fmla="*/ 0 h 117"/>
                  <a:gd name="T34" fmla="*/ 37 w 74"/>
                  <a:gd name="T35" fmla="*/ 0 h 117"/>
                  <a:gd name="T36" fmla="*/ 37 w 74"/>
                  <a:gd name="T37" fmla="*/ 27 h 117"/>
                  <a:gd name="T38" fmla="*/ 37 w 74"/>
                  <a:gd name="T39" fmla="*/ 27 h 117"/>
                  <a:gd name="T40" fmla="*/ 26 w 74"/>
                  <a:gd name="T41" fmla="*/ 35 h 117"/>
                  <a:gd name="T42" fmla="*/ 22 w 74"/>
                  <a:gd name="T43" fmla="*/ 59 h 117"/>
                  <a:gd name="T44" fmla="*/ 26 w 74"/>
                  <a:gd name="T45" fmla="*/ 84 h 117"/>
                  <a:gd name="T46" fmla="*/ 37 w 74"/>
                  <a:gd name="T47" fmla="*/ 92 h 117"/>
                  <a:gd name="T48" fmla="*/ 37 w 74"/>
                  <a:gd name="T49" fmla="*/ 117 h 117"/>
                  <a:gd name="T50" fmla="*/ 18 w 74"/>
                  <a:gd name="T51" fmla="*/ 112 h 117"/>
                  <a:gd name="T52" fmla="*/ 5 w 74"/>
                  <a:gd name="T53" fmla="*/ 92 h 117"/>
                  <a:gd name="T54" fmla="*/ 0 w 74"/>
                  <a:gd name="T55" fmla="*/ 59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74" h="117">
                    <a:moveTo>
                      <a:pt x="37" y="0"/>
                    </a:moveTo>
                    <a:cubicBezTo>
                      <a:pt x="49" y="1"/>
                      <a:pt x="58" y="6"/>
                      <a:pt x="65" y="16"/>
                    </a:cubicBezTo>
                    <a:cubicBezTo>
                      <a:pt x="70" y="26"/>
                      <a:pt x="74" y="40"/>
                      <a:pt x="74" y="58"/>
                    </a:cubicBezTo>
                    <a:cubicBezTo>
                      <a:pt x="74" y="71"/>
                      <a:pt x="73" y="82"/>
                      <a:pt x="70" y="91"/>
                    </a:cubicBezTo>
                    <a:cubicBezTo>
                      <a:pt x="67" y="99"/>
                      <a:pt x="63" y="106"/>
                      <a:pt x="57" y="111"/>
                    </a:cubicBezTo>
                    <a:cubicBezTo>
                      <a:pt x="52" y="115"/>
                      <a:pt x="46" y="117"/>
                      <a:pt x="38" y="117"/>
                    </a:cubicBezTo>
                    <a:cubicBezTo>
                      <a:pt x="37" y="117"/>
                      <a:pt x="37" y="117"/>
                      <a:pt x="37" y="117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42" y="92"/>
                      <a:pt x="45" y="89"/>
                      <a:pt x="48" y="84"/>
                    </a:cubicBezTo>
                    <a:cubicBezTo>
                      <a:pt x="51" y="79"/>
                      <a:pt x="52" y="71"/>
                      <a:pt x="52" y="58"/>
                    </a:cubicBezTo>
                    <a:cubicBezTo>
                      <a:pt x="52" y="47"/>
                      <a:pt x="50" y="39"/>
                      <a:pt x="48" y="35"/>
                    </a:cubicBezTo>
                    <a:cubicBezTo>
                      <a:pt x="45" y="30"/>
                      <a:pt x="42" y="27"/>
                      <a:pt x="37" y="27"/>
                    </a:cubicBezTo>
                    <a:lnTo>
                      <a:pt x="37" y="0"/>
                    </a:lnTo>
                    <a:close/>
                    <a:moveTo>
                      <a:pt x="0" y="59"/>
                    </a:moveTo>
                    <a:cubicBezTo>
                      <a:pt x="0" y="40"/>
                      <a:pt x="3" y="26"/>
                      <a:pt x="10" y="16"/>
                    </a:cubicBezTo>
                    <a:cubicBezTo>
                      <a:pt x="16" y="6"/>
                      <a:pt x="25" y="0"/>
                      <a:pt x="37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7" y="27"/>
                      <a:pt x="37" y="27"/>
                      <a:pt x="37" y="27"/>
                    </a:cubicBezTo>
                    <a:cubicBezTo>
                      <a:pt x="37" y="27"/>
                      <a:pt x="37" y="27"/>
                      <a:pt x="37" y="27"/>
                    </a:cubicBezTo>
                    <a:cubicBezTo>
                      <a:pt x="32" y="27"/>
                      <a:pt x="29" y="30"/>
                      <a:pt x="26" y="35"/>
                    </a:cubicBezTo>
                    <a:cubicBezTo>
                      <a:pt x="24" y="40"/>
                      <a:pt x="22" y="48"/>
                      <a:pt x="22" y="59"/>
                    </a:cubicBezTo>
                    <a:cubicBezTo>
                      <a:pt x="22" y="71"/>
                      <a:pt x="24" y="79"/>
                      <a:pt x="26" y="84"/>
                    </a:cubicBezTo>
                    <a:cubicBezTo>
                      <a:pt x="29" y="89"/>
                      <a:pt x="32" y="92"/>
                      <a:pt x="37" y="92"/>
                    </a:cubicBezTo>
                    <a:cubicBezTo>
                      <a:pt x="37" y="117"/>
                      <a:pt x="37" y="117"/>
                      <a:pt x="37" y="117"/>
                    </a:cubicBezTo>
                    <a:cubicBezTo>
                      <a:pt x="29" y="117"/>
                      <a:pt x="23" y="115"/>
                      <a:pt x="18" y="112"/>
                    </a:cubicBezTo>
                    <a:cubicBezTo>
                      <a:pt x="13" y="107"/>
                      <a:pt x="8" y="101"/>
                      <a:pt x="5" y="92"/>
                    </a:cubicBezTo>
                    <a:cubicBezTo>
                      <a:pt x="2" y="84"/>
                      <a:pt x="0" y="72"/>
                      <a:pt x="0" y="5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3" name="Freeform 11"/>
              <p:cNvSpPr/>
              <p:nvPr/>
            </p:nvSpPr>
            <p:spPr bwMode="auto">
              <a:xfrm>
                <a:off x="4976813" y="4116388"/>
                <a:ext cx="225425" cy="379413"/>
              </a:xfrm>
              <a:custGeom>
                <a:avLst/>
                <a:gdLst>
                  <a:gd name="T0" fmla="*/ 0 w 142"/>
                  <a:gd name="T1" fmla="*/ 0 h 239"/>
                  <a:gd name="T2" fmla="*/ 42 w 142"/>
                  <a:gd name="T3" fmla="*/ 0 h 239"/>
                  <a:gd name="T4" fmla="*/ 98 w 142"/>
                  <a:gd name="T5" fmla="*/ 132 h 239"/>
                  <a:gd name="T6" fmla="*/ 98 w 142"/>
                  <a:gd name="T7" fmla="*/ 0 h 239"/>
                  <a:gd name="T8" fmla="*/ 142 w 142"/>
                  <a:gd name="T9" fmla="*/ 0 h 239"/>
                  <a:gd name="T10" fmla="*/ 142 w 142"/>
                  <a:gd name="T11" fmla="*/ 239 h 239"/>
                  <a:gd name="T12" fmla="*/ 98 w 142"/>
                  <a:gd name="T13" fmla="*/ 239 h 239"/>
                  <a:gd name="T14" fmla="*/ 42 w 142"/>
                  <a:gd name="T15" fmla="*/ 107 h 239"/>
                  <a:gd name="T16" fmla="*/ 42 w 142"/>
                  <a:gd name="T17" fmla="*/ 239 h 239"/>
                  <a:gd name="T18" fmla="*/ 0 w 142"/>
                  <a:gd name="T19" fmla="*/ 239 h 239"/>
                  <a:gd name="T20" fmla="*/ 0 w 142"/>
                  <a:gd name="T21" fmla="*/ 0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2" h="239">
                    <a:moveTo>
                      <a:pt x="0" y="0"/>
                    </a:moveTo>
                    <a:lnTo>
                      <a:pt x="42" y="0"/>
                    </a:lnTo>
                    <a:lnTo>
                      <a:pt x="98" y="132"/>
                    </a:lnTo>
                    <a:lnTo>
                      <a:pt x="98" y="0"/>
                    </a:lnTo>
                    <a:lnTo>
                      <a:pt x="142" y="0"/>
                    </a:lnTo>
                    <a:lnTo>
                      <a:pt x="142" y="239"/>
                    </a:lnTo>
                    <a:lnTo>
                      <a:pt x="98" y="239"/>
                    </a:lnTo>
                    <a:lnTo>
                      <a:pt x="42" y="107"/>
                    </a:lnTo>
                    <a:lnTo>
                      <a:pt x="42" y="239"/>
                    </a:lnTo>
                    <a:lnTo>
                      <a:pt x="0" y="239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4" name="Freeform 12"/>
              <p:cNvSpPr/>
              <p:nvPr/>
            </p:nvSpPr>
            <p:spPr bwMode="auto">
              <a:xfrm>
                <a:off x="5241925" y="4110038"/>
                <a:ext cx="238125" cy="388938"/>
              </a:xfrm>
              <a:custGeom>
                <a:avLst/>
                <a:gdLst>
                  <a:gd name="T0" fmla="*/ 38 w 72"/>
                  <a:gd name="T1" fmla="*/ 75 h 117"/>
                  <a:gd name="T2" fmla="*/ 38 w 72"/>
                  <a:gd name="T3" fmla="*/ 51 h 117"/>
                  <a:gd name="T4" fmla="*/ 72 w 72"/>
                  <a:gd name="T5" fmla="*/ 51 h 117"/>
                  <a:gd name="T6" fmla="*/ 72 w 72"/>
                  <a:gd name="T7" fmla="*/ 99 h 117"/>
                  <a:gd name="T8" fmla="*/ 56 w 72"/>
                  <a:gd name="T9" fmla="*/ 114 h 117"/>
                  <a:gd name="T10" fmla="*/ 38 w 72"/>
                  <a:gd name="T11" fmla="*/ 117 h 117"/>
                  <a:gd name="T12" fmla="*/ 17 w 72"/>
                  <a:gd name="T13" fmla="*/ 111 h 117"/>
                  <a:gd name="T14" fmla="*/ 5 w 72"/>
                  <a:gd name="T15" fmla="*/ 90 h 117"/>
                  <a:gd name="T16" fmla="*/ 0 w 72"/>
                  <a:gd name="T17" fmla="*/ 59 h 117"/>
                  <a:gd name="T18" fmla="*/ 5 w 72"/>
                  <a:gd name="T19" fmla="*/ 27 h 117"/>
                  <a:gd name="T20" fmla="*/ 19 w 72"/>
                  <a:gd name="T21" fmla="*/ 6 h 117"/>
                  <a:gd name="T22" fmla="*/ 38 w 72"/>
                  <a:gd name="T23" fmla="*/ 0 h 117"/>
                  <a:gd name="T24" fmla="*/ 56 w 72"/>
                  <a:gd name="T25" fmla="*/ 4 h 117"/>
                  <a:gd name="T26" fmla="*/ 66 w 72"/>
                  <a:gd name="T27" fmla="*/ 14 h 117"/>
                  <a:gd name="T28" fmla="*/ 72 w 72"/>
                  <a:gd name="T29" fmla="*/ 32 h 117"/>
                  <a:gd name="T30" fmla="*/ 51 w 72"/>
                  <a:gd name="T31" fmla="*/ 38 h 117"/>
                  <a:gd name="T32" fmla="*/ 46 w 72"/>
                  <a:gd name="T33" fmla="*/ 29 h 117"/>
                  <a:gd name="T34" fmla="*/ 38 w 72"/>
                  <a:gd name="T35" fmla="*/ 25 h 117"/>
                  <a:gd name="T36" fmla="*/ 26 w 72"/>
                  <a:gd name="T37" fmla="*/ 33 h 117"/>
                  <a:gd name="T38" fmla="*/ 22 w 72"/>
                  <a:gd name="T39" fmla="*/ 58 h 117"/>
                  <a:gd name="T40" fmla="*/ 26 w 72"/>
                  <a:gd name="T41" fmla="*/ 85 h 117"/>
                  <a:gd name="T42" fmla="*/ 38 w 72"/>
                  <a:gd name="T43" fmla="*/ 93 h 117"/>
                  <a:gd name="T44" fmla="*/ 46 w 72"/>
                  <a:gd name="T45" fmla="*/ 92 h 117"/>
                  <a:gd name="T46" fmla="*/ 54 w 72"/>
                  <a:gd name="T47" fmla="*/ 85 h 117"/>
                  <a:gd name="T48" fmla="*/ 54 w 72"/>
                  <a:gd name="T49" fmla="*/ 75 h 117"/>
                  <a:gd name="T50" fmla="*/ 38 w 72"/>
                  <a:gd name="T51" fmla="*/ 75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72" h="117">
                    <a:moveTo>
                      <a:pt x="38" y="75"/>
                    </a:moveTo>
                    <a:cubicBezTo>
                      <a:pt x="38" y="51"/>
                      <a:pt x="38" y="51"/>
                      <a:pt x="38" y="51"/>
                    </a:cubicBezTo>
                    <a:cubicBezTo>
                      <a:pt x="72" y="51"/>
                      <a:pt x="72" y="51"/>
                      <a:pt x="72" y="51"/>
                    </a:cubicBezTo>
                    <a:cubicBezTo>
                      <a:pt x="72" y="99"/>
                      <a:pt x="72" y="99"/>
                      <a:pt x="72" y="99"/>
                    </a:cubicBezTo>
                    <a:cubicBezTo>
                      <a:pt x="66" y="107"/>
                      <a:pt x="60" y="112"/>
                      <a:pt x="56" y="114"/>
                    </a:cubicBezTo>
                    <a:cubicBezTo>
                      <a:pt x="51" y="117"/>
                      <a:pt x="44" y="117"/>
                      <a:pt x="38" y="117"/>
                    </a:cubicBezTo>
                    <a:cubicBezTo>
                      <a:pt x="29" y="117"/>
                      <a:pt x="22" y="115"/>
                      <a:pt x="17" y="111"/>
                    </a:cubicBezTo>
                    <a:cubicBezTo>
                      <a:pt x="12" y="106"/>
                      <a:pt x="7" y="99"/>
                      <a:pt x="5" y="90"/>
                    </a:cubicBezTo>
                    <a:cubicBezTo>
                      <a:pt x="2" y="81"/>
                      <a:pt x="0" y="71"/>
                      <a:pt x="0" y="59"/>
                    </a:cubicBezTo>
                    <a:cubicBezTo>
                      <a:pt x="0" y="47"/>
                      <a:pt x="2" y="36"/>
                      <a:pt x="5" y="27"/>
                    </a:cubicBezTo>
                    <a:cubicBezTo>
                      <a:pt x="8" y="17"/>
                      <a:pt x="13" y="11"/>
                      <a:pt x="19" y="6"/>
                    </a:cubicBezTo>
                    <a:cubicBezTo>
                      <a:pt x="24" y="2"/>
                      <a:pt x="31" y="0"/>
                      <a:pt x="38" y="0"/>
                    </a:cubicBezTo>
                    <a:cubicBezTo>
                      <a:pt x="46" y="0"/>
                      <a:pt x="52" y="1"/>
                      <a:pt x="56" y="4"/>
                    </a:cubicBezTo>
                    <a:cubicBezTo>
                      <a:pt x="60" y="6"/>
                      <a:pt x="63" y="9"/>
                      <a:pt x="66" y="14"/>
                    </a:cubicBezTo>
                    <a:cubicBezTo>
                      <a:pt x="69" y="19"/>
                      <a:pt x="70" y="25"/>
                      <a:pt x="72" y="32"/>
                    </a:cubicBezTo>
                    <a:cubicBezTo>
                      <a:pt x="51" y="38"/>
                      <a:pt x="51" y="38"/>
                      <a:pt x="51" y="38"/>
                    </a:cubicBezTo>
                    <a:cubicBezTo>
                      <a:pt x="49" y="35"/>
                      <a:pt x="48" y="31"/>
                      <a:pt x="46" y="29"/>
                    </a:cubicBezTo>
                    <a:cubicBezTo>
                      <a:pt x="44" y="27"/>
                      <a:pt x="41" y="25"/>
                      <a:pt x="38" y="25"/>
                    </a:cubicBezTo>
                    <a:cubicBezTo>
                      <a:pt x="33" y="25"/>
                      <a:pt x="29" y="28"/>
                      <a:pt x="26" y="33"/>
                    </a:cubicBezTo>
                    <a:cubicBezTo>
                      <a:pt x="23" y="39"/>
                      <a:pt x="22" y="47"/>
                      <a:pt x="22" y="58"/>
                    </a:cubicBezTo>
                    <a:cubicBezTo>
                      <a:pt x="22" y="71"/>
                      <a:pt x="23" y="80"/>
                      <a:pt x="26" y="85"/>
                    </a:cubicBezTo>
                    <a:cubicBezTo>
                      <a:pt x="29" y="90"/>
                      <a:pt x="33" y="93"/>
                      <a:pt x="38" y="93"/>
                    </a:cubicBezTo>
                    <a:cubicBezTo>
                      <a:pt x="41" y="93"/>
                      <a:pt x="44" y="92"/>
                      <a:pt x="46" y="92"/>
                    </a:cubicBezTo>
                    <a:cubicBezTo>
                      <a:pt x="48" y="90"/>
                      <a:pt x="51" y="88"/>
                      <a:pt x="54" y="85"/>
                    </a:cubicBezTo>
                    <a:cubicBezTo>
                      <a:pt x="54" y="75"/>
                      <a:pt x="54" y="75"/>
                      <a:pt x="54" y="75"/>
                    </a:cubicBezTo>
                    <a:lnTo>
                      <a:pt x="38" y="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5" name="Freeform 13"/>
              <p:cNvSpPr>
                <a:spLocks noEditPoints="1"/>
              </p:cNvSpPr>
              <p:nvPr/>
            </p:nvSpPr>
            <p:spPr bwMode="auto">
              <a:xfrm>
                <a:off x="5940425" y="4116388"/>
                <a:ext cx="258762" cy="379413"/>
              </a:xfrm>
              <a:custGeom>
                <a:avLst/>
                <a:gdLst>
                  <a:gd name="T0" fmla="*/ 109 w 163"/>
                  <a:gd name="T1" fmla="*/ 199 h 239"/>
                  <a:gd name="T2" fmla="*/ 82 w 163"/>
                  <a:gd name="T3" fmla="*/ 199 h 239"/>
                  <a:gd name="T4" fmla="*/ 82 w 163"/>
                  <a:gd name="T5" fmla="*/ 149 h 239"/>
                  <a:gd name="T6" fmla="*/ 98 w 163"/>
                  <a:gd name="T7" fmla="*/ 149 h 239"/>
                  <a:gd name="T8" fmla="*/ 82 w 163"/>
                  <a:gd name="T9" fmla="*/ 63 h 239"/>
                  <a:gd name="T10" fmla="*/ 82 w 163"/>
                  <a:gd name="T11" fmla="*/ 0 h 239"/>
                  <a:gd name="T12" fmla="*/ 107 w 163"/>
                  <a:gd name="T13" fmla="*/ 0 h 239"/>
                  <a:gd name="T14" fmla="*/ 163 w 163"/>
                  <a:gd name="T15" fmla="*/ 239 h 239"/>
                  <a:gd name="T16" fmla="*/ 115 w 163"/>
                  <a:gd name="T17" fmla="*/ 239 h 239"/>
                  <a:gd name="T18" fmla="*/ 109 w 163"/>
                  <a:gd name="T19" fmla="*/ 199 h 239"/>
                  <a:gd name="T20" fmla="*/ 82 w 163"/>
                  <a:gd name="T21" fmla="*/ 199 h 239"/>
                  <a:gd name="T22" fmla="*/ 55 w 163"/>
                  <a:gd name="T23" fmla="*/ 199 h 239"/>
                  <a:gd name="T24" fmla="*/ 48 w 163"/>
                  <a:gd name="T25" fmla="*/ 239 h 239"/>
                  <a:gd name="T26" fmla="*/ 0 w 163"/>
                  <a:gd name="T27" fmla="*/ 239 h 239"/>
                  <a:gd name="T28" fmla="*/ 57 w 163"/>
                  <a:gd name="T29" fmla="*/ 0 h 239"/>
                  <a:gd name="T30" fmla="*/ 82 w 163"/>
                  <a:gd name="T31" fmla="*/ 0 h 239"/>
                  <a:gd name="T32" fmla="*/ 82 w 163"/>
                  <a:gd name="T33" fmla="*/ 63 h 239"/>
                  <a:gd name="T34" fmla="*/ 82 w 163"/>
                  <a:gd name="T35" fmla="*/ 63 h 239"/>
                  <a:gd name="T36" fmla="*/ 65 w 163"/>
                  <a:gd name="T37" fmla="*/ 149 h 239"/>
                  <a:gd name="T38" fmla="*/ 82 w 163"/>
                  <a:gd name="T39" fmla="*/ 149 h 239"/>
                  <a:gd name="T40" fmla="*/ 82 w 163"/>
                  <a:gd name="T41" fmla="*/ 199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63" h="239">
                    <a:moveTo>
                      <a:pt x="109" y="199"/>
                    </a:moveTo>
                    <a:lnTo>
                      <a:pt x="82" y="199"/>
                    </a:lnTo>
                    <a:lnTo>
                      <a:pt x="82" y="149"/>
                    </a:lnTo>
                    <a:lnTo>
                      <a:pt x="98" y="149"/>
                    </a:lnTo>
                    <a:lnTo>
                      <a:pt x="82" y="63"/>
                    </a:lnTo>
                    <a:lnTo>
                      <a:pt x="82" y="0"/>
                    </a:lnTo>
                    <a:lnTo>
                      <a:pt x="107" y="0"/>
                    </a:lnTo>
                    <a:lnTo>
                      <a:pt x="163" y="239"/>
                    </a:lnTo>
                    <a:lnTo>
                      <a:pt x="115" y="239"/>
                    </a:lnTo>
                    <a:lnTo>
                      <a:pt x="109" y="199"/>
                    </a:lnTo>
                    <a:close/>
                    <a:moveTo>
                      <a:pt x="82" y="199"/>
                    </a:moveTo>
                    <a:lnTo>
                      <a:pt x="55" y="199"/>
                    </a:lnTo>
                    <a:lnTo>
                      <a:pt x="48" y="239"/>
                    </a:lnTo>
                    <a:lnTo>
                      <a:pt x="0" y="239"/>
                    </a:lnTo>
                    <a:lnTo>
                      <a:pt x="57" y="0"/>
                    </a:lnTo>
                    <a:lnTo>
                      <a:pt x="82" y="0"/>
                    </a:lnTo>
                    <a:lnTo>
                      <a:pt x="82" y="63"/>
                    </a:lnTo>
                    <a:lnTo>
                      <a:pt x="82" y="63"/>
                    </a:lnTo>
                    <a:lnTo>
                      <a:pt x="65" y="149"/>
                    </a:lnTo>
                    <a:lnTo>
                      <a:pt x="82" y="149"/>
                    </a:lnTo>
                    <a:lnTo>
                      <a:pt x="82" y="19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6" name="Freeform 14"/>
              <p:cNvSpPr/>
              <p:nvPr/>
            </p:nvSpPr>
            <p:spPr bwMode="auto">
              <a:xfrm>
                <a:off x="6205538" y="4110038"/>
                <a:ext cx="241300" cy="388938"/>
              </a:xfrm>
              <a:custGeom>
                <a:avLst/>
                <a:gdLst>
                  <a:gd name="T0" fmla="*/ 39 w 73"/>
                  <a:gd name="T1" fmla="*/ 75 h 117"/>
                  <a:gd name="T2" fmla="*/ 39 w 73"/>
                  <a:gd name="T3" fmla="*/ 51 h 117"/>
                  <a:gd name="T4" fmla="*/ 73 w 73"/>
                  <a:gd name="T5" fmla="*/ 51 h 117"/>
                  <a:gd name="T6" fmla="*/ 73 w 73"/>
                  <a:gd name="T7" fmla="*/ 99 h 117"/>
                  <a:gd name="T8" fmla="*/ 56 w 73"/>
                  <a:gd name="T9" fmla="*/ 114 h 117"/>
                  <a:gd name="T10" fmla="*/ 38 w 73"/>
                  <a:gd name="T11" fmla="*/ 117 h 117"/>
                  <a:gd name="T12" fmla="*/ 18 w 73"/>
                  <a:gd name="T13" fmla="*/ 111 h 117"/>
                  <a:gd name="T14" fmla="*/ 5 w 73"/>
                  <a:gd name="T15" fmla="*/ 90 h 117"/>
                  <a:gd name="T16" fmla="*/ 0 w 73"/>
                  <a:gd name="T17" fmla="*/ 59 h 117"/>
                  <a:gd name="T18" fmla="*/ 5 w 73"/>
                  <a:gd name="T19" fmla="*/ 27 h 117"/>
                  <a:gd name="T20" fmla="*/ 19 w 73"/>
                  <a:gd name="T21" fmla="*/ 6 h 117"/>
                  <a:gd name="T22" fmla="*/ 39 w 73"/>
                  <a:gd name="T23" fmla="*/ 0 h 117"/>
                  <a:gd name="T24" fmla="*/ 57 w 73"/>
                  <a:gd name="T25" fmla="*/ 4 h 117"/>
                  <a:gd name="T26" fmla="*/ 67 w 73"/>
                  <a:gd name="T27" fmla="*/ 14 h 117"/>
                  <a:gd name="T28" fmla="*/ 73 w 73"/>
                  <a:gd name="T29" fmla="*/ 32 h 117"/>
                  <a:gd name="T30" fmla="*/ 51 w 73"/>
                  <a:gd name="T31" fmla="*/ 38 h 117"/>
                  <a:gd name="T32" fmla="*/ 47 w 73"/>
                  <a:gd name="T33" fmla="*/ 29 h 117"/>
                  <a:gd name="T34" fmla="*/ 39 w 73"/>
                  <a:gd name="T35" fmla="*/ 25 h 117"/>
                  <a:gd name="T36" fmla="*/ 27 w 73"/>
                  <a:gd name="T37" fmla="*/ 33 h 117"/>
                  <a:gd name="T38" fmla="*/ 23 w 73"/>
                  <a:gd name="T39" fmla="*/ 58 h 117"/>
                  <a:gd name="T40" fmla="*/ 27 w 73"/>
                  <a:gd name="T41" fmla="*/ 85 h 117"/>
                  <a:gd name="T42" fmla="*/ 39 w 73"/>
                  <a:gd name="T43" fmla="*/ 93 h 117"/>
                  <a:gd name="T44" fmla="*/ 47 w 73"/>
                  <a:gd name="T45" fmla="*/ 92 h 117"/>
                  <a:gd name="T46" fmla="*/ 54 w 73"/>
                  <a:gd name="T47" fmla="*/ 85 h 117"/>
                  <a:gd name="T48" fmla="*/ 54 w 73"/>
                  <a:gd name="T49" fmla="*/ 75 h 117"/>
                  <a:gd name="T50" fmla="*/ 39 w 73"/>
                  <a:gd name="T51" fmla="*/ 75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73" h="117">
                    <a:moveTo>
                      <a:pt x="39" y="75"/>
                    </a:moveTo>
                    <a:cubicBezTo>
                      <a:pt x="39" y="51"/>
                      <a:pt x="39" y="51"/>
                      <a:pt x="39" y="51"/>
                    </a:cubicBezTo>
                    <a:cubicBezTo>
                      <a:pt x="73" y="51"/>
                      <a:pt x="73" y="51"/>
                      <a:pt x="73" y="51"/>
                    </a:cubicBezTo>
                    <a:cubicBezTo>
                      <a:pt x="73" y="99"/>
                      <a:pt x="73" y="99"/>
                      <a:pt x="73" y="99"/>
                    </a:cubicBezTo>
                    <a:cubicBezTo>
                      <a:pt x="67" y="107"/>
                      <a:pt x="61" y="112"/>
                      <a:pt x="56" y="114"/>
                    </a:cubicBezTo>
                    <a:cubicBezTo>
                      <a:pt x="51" y="117"/>
                      <a:pt x="45" y="117"/>
                      <a:pt x="38" y="117"/>
                    </a:cubicBezTo>
                    <a:cubicBezTo>
                      <a:pt x="29" y="117"/>
                      <a:pt x="23" y="115"/>
                      <a:pt x="18" y="111"/>
                    </a:cubicBezTo>
                    <a:cubicBezTo>
                      <a:pt x="12" y="106"/>
                      <a:pt x="8" y="99"/>
                      <a:pt x="5" y="90"/>
                    </a:cubicBezTo>
                    <a:cubicBezTo>
                      <a:pt x="2" y="81"/>
                      <a:pt x="0" y="71"/>
                      <a:pt x="0" y="59"/>
                    </a:cubicBezTo>
                    <a:cubicBezTo>
                      <a:pt x="0" y="47"/>
                      <a:pt x="2" y="36"/>
                      <a:pt x="5" y="27"/>
                    </a:cubicBezTo>
                    <a:cubicBezTo>
                      <a:pt x="8" y="17"/>
                      <a:pt x="13" y="11"/>
                      <a:pt x="19" y="6"/>
                    </a:cubicBezTo>
                    <a:cubicBezTo>
                      <a:pt x="24" y="2"/>
                      <a:pt x="31" y="0"/>
                      <a:pt x="39" y="0"/>
                    </a:cubicBezTo>
                    <a:cubicBezTo>
                      <a:pt x="47" y="0"/>
                      <a:pt x="53" y="1"/>
                      <a:pt x="57" y="4"/>
                    </a:cubicBezTo>
                    <a:cubicBezTo>
                      <a:pt x="60" y="6"/>
                      <a:pt x="64" y="9"/>
                      <a:pt x="67" y="14"/>
                    </a:cubicBezTo>
                    <a:cubicBezTo>
                      <a:pt x="69" y="19"/>
                      <a:pt x="71" y="25"/>
                      <a:pt x="73" y="32"/>
                    </a:cubicBezTo>
                    <a:cubicBezTo>
                      <a:pt x="51" y="38"/>
                      <a:pt x="51" y="38"/>
                      <a:pt x="51" y="38"/>
                    </a:cubicBezTo>
                    <a:cubicBezTo>
                      <a:pt x="50" y="35"/>
                      <a:pt x="49" y="31"/>
                      <a:pt x="47" y="29"/>
                    </a:cubicBezTo>
                    <a:cubicBezTo>
                      <a:pt x="44" y="27"/>
                      <a:pt x="42" y="25"/>
                      <a:pt x="39" y="25"/>
                    </a:cubicBezTo>
                    <a:cubicBezTo>
                      <a:pt x="34" y="25"/>
                      <a:pt x="30" y="28"/>
                      <a:pt x="27" y="33"/>
                    </a:cubicBezTo>
                    <a:cubicBezTo>
                      <a:pt x="24" y="39"/>
                      <a:pt x="23" y="47"/>
                      <a:pt x="23" y="58"/>
                    </a:cubicBezTo>
                    <a:cubicBezTo>
                      <a:pt x="23" y="71"/>
                      <a:pt x="24" y="80"/>
                      <a:pt x="27" y="85"/>
                    </a:cubicBezTo>
                    <a:cubicBezTo>
                      <a:pt x="30" y="90"/>
                      <a:pt x="34" y="93"/>
                      <a:pt x="39" y="93"/>
                    </a:cubicBezTo>
                    <a:cubicBezTo>
                      <a:pt x="42" y="93"/>
                      <a:pt x="44" y="92"/>
                      <a:pt x="47" y="92"/>
                    </a:cubicBezTo>
                    <a:cubicBezTo>
                      <a:pt x="49" y="90"/>
                      <a:pt x="51" y="88"/>
                      <a:pt x="54" y="85"/>
                    </a:cubicBezTo>
                    <a:cubicBezTo>
                      <a:pt x="54" y="75"/>
                      <a:pt x="54" y="75"/>
                      <a:pt x="54" y="75"/>
                    </a:cubicBezTo>
                    <a:lnTo>
                      <a:pt x="39" y="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7" name="Freeform 15"/>
              <p:cNvSpPr>
                <a:spLocks noEditPoints="1"/>
              </p:cNvSpPr>
              <p:nvPr/>
            </p:nvSpPr>
            <p:spPr bwMode="auto">
              <a:xfrm>
                <a:off x="6494463" y="4116388"/>
                <a:ext cx="231775" cy="379413"/>
              </a:xfrm>
              <a:custGeom>
                <a:avLst/>
                <a:gdLst>
                  <a:gd name="T0" fmla="*/ 32 w 70"/>
                  <a:gd name="T1" fmla="*/ 0 h 114"/>
                  <a:gd name="T2" fmla="*/ 36 w 70"/>
                  <a:gd name="T3" fmla="*/ 0 h 114"/>
                  <a:gd name="T4" fmla="*/ 52 w 70"/>
                  <a:gd name="T5" fmla="*/ 3 h 114"/>
                  <a:gd name="T6" fmla="*/ 60 w 70"/>
                  <a:gd name="T7" fmla="*/ 13 h 114"/>
                  <a:gd name="T8" fmla="*/ 64 w 70"/>
                  <a:gd name="T9" fmla="*/ 32 h 114"/>
                  <a:gd name="T10" fmla="*/ 61 w 70"/>
                  <a:gd name="T11" fmla="*/ 48 h 114"/>
                  <a:gd name="T12" fmla="*/ 55 w 70"/>
                  <a:gd name="T13" fmla="*/ 59 h 114"/>
                  <a:gd name="T14" fmla="*/ 47 w 70"/>
                  <a:gd name="T15" fmla="*/ 64 h 114"/>
                  <a:gd name="T16" fmla="*/ 53 w 70"/>
                  <a:gd name="T17" fmla="*/ 68 h 114"/>
                  <a:gd name="T18" fmla="*/ 56 w 70"/>
                  <a:gd name="T19" fmla="*/ 74 h 114"/>
                  <a:gd name="T20" fmla="*/ 59 w 70"/>
                  <a:gd name="T21" fmla="*/ 81 h 114"/>
                  <a:gd name="T22" fmla="*/ 70 w 70"/>
                  <a:gd name="T23" fmla="*/ 114 h 114"/>
                  <a:gd name="T24" fmla="*/ 45 w 70"/>
                  <a:gd name="T25" fmla="*/ 114 h 114"/>
                  <a:gd name="T26" fmla="*/ 33 w 70"/>
                  <a:gd name="T27" fmla="*/ 79 h 114"/>
                  <a:gd name="T28" fmla="*/ 32 w 70"/>
                  <a:gd name="T29" fmla="*/ 76 h 114"/>
                  <a:gd name="T30" fmla="*/ 32 w 70"/>
                  <a:gd name="T31" fmla="*/ 46 h 114"/>
                  <a:gd name="T32" fmla="*/ 37 w 70"/>
                  <a:gd name="T33" fmla="*/ 45 h 114"/>
                  <a:gd name="T34" fmla="*/ 40 w 70"/>
                  <a:gd name="T35" fmla="*/ 41 h 114"/>
                  <a:gd name="T36" fmla="*/ 42 w 70"/>
                  <a:gd name="T37" fmla="*/ 35 h 114"/>
                  <a:gd name="T38" fmla="*/ 40 w 70"/>
                  <a:gd name="T39" fmla="*/ 26 h 114"/>
                  <a:gd name="T40" fmla="*/ 32 w 70"/>
                  <a:gd name="T41" fmla="*/ 23 h 114"/>
                  <a:gd name="T42" fmla="*/ 32 w 70"/>
                  <a:gd name="T43" fmla="*/ 0 h 114"/>
                  <a:gd name="T44" fmla="*/ 0 w 70"/>
                  <a:gd name="T45" fmla="*/ 114 h 114"/>
                  <a:gd name="T46" fmla="*/ 0 w 70"/>
                  <a:gd name="T47" fmla="*/ 0 h 114"/>
                  <a:gd name="T48" fmla="*/ 32 w 70"/>
                  <a:gd name="T49" fmla="*/ 0 h 114"/>
                  <a:gd name="T50" fmla="*/ 32 w 70"/>
                  <a:gd name="T51" fmla="*/ 23 h 114"/>
                  <a:gd name="T52" fmla="*/ 32 w 70"/>
                  <a:gd name="T53" fmla="*/ 23 h 114"/>
                  <a:gd name="T54" fmla="*/ 22 w 70"/>
                  <a:gd name="T55" fmla="*/ 23 h 114"/>
                  <a:gd name="T56" fmla="*/ 22 w 70"/>
                  <a:gd name="T57" fmla="*/ 46 h 114"/>
                  <a:gd name="T58" fmla="*/ 31 w 70"/>
                  <a:gd name="T59" fmla="*/ 46 h 114"/>
                  <a:gd name="T60" fmla="*/ 32 w 70"/>
                  <a:gd name="T61" fmla="*/ 46 h 114"/>
                  <a:gd name="T62" fmla="*/ 32 w 70"/>
                  <a:gd name="T63" fmla="*/ 76 h 114"/>
                  <a:gd name="T64" fmla="*/ 29 w 70"/>
                  <a:gd name="T65" fmla="*/ 70 h 114"/>
                  <a:gd name="T66" fmla="*/ 24 w 70"/>
                  <a:gd name="T67" fmla="*/ 68 h 114"/>
                  <a:gd name="T68" fmla="*/ 22 w 70"/>
                  <a:gd name="T69" fmla="*/ 68 h 114"/>
                  <a:gd name="T70" fmla="*/ 22 w 70"/>
                  <a:gd name="T71" fmla="*/ 114 h 114"/>
                  <a:gd name="T72" fmla="*/ 0 w 70"/>
                  <a:gd name="T73" fmla="*/ 11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70" h="114">
                    <a:moveTo>
                      <a:pt x="32" y="0"/>
                    </a:moveTo>
                    <a:cubicBezTo>
                      <a:pt x="36" y="0"/>
                      <a:pt x="36" y="0"/>
                      <a:pt x="36" y="0"/>
                    </a:cubicBezTo>
                    <a:cubicBezTo>
                      <a:pt x="43" y="0"/>
                      <a:pt x="48" y="1"/>
                      <a:pt x="52" y="3"/>
                    </a:cubicBezTo>
                    <a:cubicBezTo>
                      <a:pt x="55" y="5"/>
                      <a:pt x="58" y="8"/>
                      <a:pt x="60" y="13"/>
                    </a:cubicBezTo>
                    <a:cubicBezTo>
                      <a:pt x="63" y="18"/>
                      <a:pt x="64" y="25"/>
                      <a:pt x="64" y="32"/>
                    </a:cubicBezTo>
                    <a:cubicBezTo>
                      <a:pt x="64" y="38"/>
                      <a:pt x="63" y="43"/>
                      <a:pt x="61" y="48"/>
                    </a:cubicBezTo>
                    <a:cubicBezTo>
                      <a:pt x="60" y="53"/>
                      <a:pt x="58" y="56"/>
                      <a:pt x="55" y="59"/>
                    </a:cubicBezTo>
                    <a:cubicBezTo>
                      <a:pt x="53" y="61"/>
                      <a:pt x="50" y="63"/>
                      <a:pt x="47" y="64"/>
                    </a:cubicBezTo>
                    <a:cubicBezTo>
                      <a:pt x="50" y="65"/>
                      <a:pt x="51" y="66"/>
                      <a:pt x="53" y="68"/>
                    </a:cubicBezTo>
                    <a:cubicBezTo>
                      <a:pt x="53" y="69"/>
                      <a:pt x="55" y="71"/>
                      <a:pt x="56" y="74"/>
                    </a:cubicBezTo>
                    <a:cubicBezTo>
                      <a:pt x="58" y="77"/>
                      <a:pt x="58" y="79"/>
                      <a:pt x="59" y="81"/>
                    </a:cubicBezTo>
                    <a:cubicBezTo>
                      <a:pt x="70" y="114"/>
                      <a:pt x="70" y="114"/>
                      <a:pt x="70" y="114"/>
                    </a:cubicBezTo>
                    <a:cubicBezTo>
                      <a:pt x="45" y="114"/>
                      <a:pt x="45" y="114"/>
                      <a:pt x="45" y="114"/>
                    </a:cubicBezTo>
                    <a:cubicBezTo>
                      <a:pt x="33" y="79"/>
                      <a:pt x="33" y="79"/>
                      <a:pt x="33" y="79"/>
                    </a:cubicBezTo>
                    <a:cubicBezTo>
                      <a:pt x="32" y="78"/>
                      <a:pt x="32" y="77"/>
                      <a:pt x="32" y="76"/>
                    </a:cubicBezTo>
                    <a:cubicBezTo>
                      <a:pt x="32" y="46"/>
                      <a:pt x="32" y="46"/>
                      <a:pt x="32" y="46"/>
                    </a:cubicBezTo>
                    <a:cubicBezTo>
                      <a:pt x="33" y="46"/>
                      <a:pt x="35" y="46"/>
                      <a:pt x="37" y="45"/>
                    </a:cubicBezTo>
                    <a:cubicBezTo>
                      <a:pt x="38" y="44"/>
                      <a:pt x="40" y="43"/>
                      <a:pt x="40" y="41"/>
                    </a:cubicBezTo>
                    <a:cubicBezTo>
                      <a:pt x="41" y="39"/>
                      <a:pt x="42" y="37"/>
                      <a:pt x="42" y="35"/>
                    </a:cubicBezTo>
                    <a:cubicBezTo>
                      <a:pt x="42" y="31"/>
                      <a:pt x="41" y="28"/>
                      <a:pt x="40" y="26"/>
                    </a:cubicBezTo>
                    <a:cubicBezTo>
                      <a:pt x="38" y="24"/>
                      <a:pt x="35" y="23"/>
                      <a:pt x="32" y="23"/>
                    </a:cubicBezTo>
                    <a:lnTo>
                      <a:pt x="32" y="0"/>
                    </a:lnTo>
                    <a:close/>
                    <a:moveTo>
                      <a:pt x="0" y="114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2" y="23"/>
                      <a:pt x="32" y="23"/>
                      <a:pt x="32" y="23"/>
                    </a:cubicBezTo>
                    <a:cubicBezTo>
                      <a:pt x="32" y="23"/>
                      <a:pt x="32" y="23"/>
                      <a:pt x="32" y="23"/>
                    </a:cubicBezTo>
                    <a:cubicBezTo>
                      <a:pt x="22" y="23"/>
                      <a:pt x="22" y="23"/>
                      <a:pt x="22" y="23"/>
                    </a:cubicBezTo>
                    <a:cubicBezTo>
                      <a:pt x="22" y="46"/>
                      <a:pt x="22" y="46"/>
                      <a:pt x="22" y="46"/>
                    </a:cubicBezTo>
                    <a:cubicBezTo>
                      <a:pt x="31" y="46"/>
                      <a:pt x="31" y="46"/>
                      <a:pt x="31" y="46"/>
                    </a:cubicBezTo>
                    <a:cubicBezTo>
                      <a:pt x="32" y="46"/>
                      <a:pt x="32" y="46"/>
                      <a:pt x="32" y="46"/>
                    </a:cubicBezTo>
                    <a:cubicBezTo>
                      <a:pt x="32" y="76"/>
                      <a:pt x="32" y="76"/>
                      <a:pt x="32" y="76"/>
                    </a:cubicBezTo>
                    <a:cubicBezTo>
                      <a:pt x="31" y="73"/>
                      <a:pt x="30" y="71"/>
                      <a:pt x="29" y="70"/>
                    </a:cubicBezTo>
                    <a:cubicBezTo>
                      <a:pt x="27" y="69"/>
                      <a:pt x="26" y="68"/>
                      <a:pt x="24" y="68"/>
                    </a:cubicBezTo>
                    <a:cubicBezTo>
                      <a:pt x="22" y="68"/>
                      <a:pt x="22" y="68"/>
                      <a:pt x="22" y="68"/>
                    </a:cubicBezTo>
                    <a:cubicBezTo>
                      <a:pt x="22" y="114"/>
                      <a:pt x="22" y="114"/>
                      <a:pt x="22" y="114"/>
                    </a:cubicBezTo>
                    <a:lnTo>
                      <a:pt x="0" y="1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8" name="Rectangle 16"/>
              <p:cNvSpPr>
                <a:spLocks noChangeArrowheads="1"/>
              </p:cNvSpPr>
              <p:nvPr/>
            </p:nvSpPr>
            <p:spPr bwMode="auto">
              <a:xfrm>
                <a:off x="6751638" y="4116388"/>
                <a:ext cx="69850" cy="379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9" name="Freeform 17"/>
              <p:cNvSpPr/>
              <p:nvPr/>
            </p:nvSpPr>
            <p:spPr bwMode="auto">
              <a:xfrm>
                <a:off x="6867525" y="4110038"/>
                <a:ext cx="228600" cy="392113"/>
              </a:xfrm>
              <a:custGeom>
                <a:avLst/>
                <a:gdLst>
                  <a:gd name="T0" fmla="*/ 50 w 69"/>
                  <a:gd name="T1" fmla="*/ 69 h 118"/>
                  <a:gd name="T2" fmla="*/ 69 w 69"/>
                  <a:gd name="T3" fmla="*/ 79 h 118"/>
                  <a:gd name="T4" fmla="*/ 64 w 69"/>
                  <a:gd name="T5" fmla="*/ 100 h 118"/>
                  <a:gd name="T6" fmla="*/ 53 w 69"/>
                  <a:gd name="T7" fmla="*/ 113 h 118"/>
                  <a:gd name="T8" fmla="*/ 37 w 69"/>
                  <a:gd name="T9" fmla="*/ 118 h 118"/>
                  <a:gd name="T10" fmla="*/ 18 w 69"/>
                  <a:gd name="T11" fmla="*/ 112 h 118"/>
                  <a:gd name="T12" fmla="*/ 5 w 69"/>
                  <a:gd name="T13" fmla="*/ 94 h 118"/>
                  <a:gd name="T14" fmla="*/ 0 w 69"/>
                  <a:gd name="T15" fmla="*/ 59 h 118"/>
                  <a:gd name="T16" fmla="*/ 9 w 69"/>
                  <a:gd name="T17" fmla="*/ 15 h 118"/>
                  <a:gd name="T18" fmla="*/ 36 w 69"/>
                  <a:gd name="T19" fmla="*/ 0 h 118"/>
                  <a:gd name="T20" fmla="*/ 57 w 69"/>
                  <a:gd name="T21" fmla="*/ 9 h 118"/>
                  <a:gd name="T22" fmla="*/ 69 w 69"/>
                  <a:gd name="T23" fmla="*/ 35 h 118"/>
                  <a:gd name="T24" fmla="*/ 49 w 69"/>
                  <a:gd name="T25" fmla="*/ 42 h 118"/>
                  <a:gd name="T26" fmla="*/ 47 w 69"/>
                  <a:gd name="T27" fmla="*/ 35 h 118"/>
                  <a:gd name="T28" fmla="*/ 43 w 69"/>
                  <a:gd name="T29" fmla="*/ 29 h 118"/>
                  <a:gd name="T30" fmla="*/ 37 w 69"/>
                  <a:gd name="T31" fmla="*/ 27 h 118"/>
                  <a:gd name="T32" fmla="*/ 25 w 69"/>
                  <a:gd name="T33" fmla="*/ 36 h 118"/>
                  <a:gd name="T34" fmla="*/ 22 w 69"/>
                  <a:gd name="T35" fmla="*/ 58 h 118"/>
                  <a:gd name="T36" fmla="*/ 25 w 69"/>
                  <a:gd name="T37" fmla="*/ 84 h 118"/>
                  <a:gd name="T38" fmla="*/ 36 w 69"/>
                  <a:gd name="T39" fmla="*/ 92 h 118"/>
                  <a:gd name="T40" fmla="*/ 45 w 69"/>
                  <a:gd name="T41" fmla="*/ 86 h 118"/>
                  <a:gd name="T42" fmla="*/ 50 w 69"/>
                  <a:gd name="T43" fmla="*/ 69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9" h="118">
                    <a:moveTo>
                      <a:pt x="50" y="69"/>
                    </a:moveTo>
                    <a:cubicBezTo>
                      <a:pt x="69" y="79"/>
                      <a:pt x="69" y="79"/>
                      <a:pt x="69" y="79"/>
                    </a:cubicBezTo>
                    <a:cubicBezTo>
                      <a:pt x="68" y="87"/>
                      <a:pt x="66" y="94"/>
                      <a:pt x="64" y="100"/>
                    </a:cubicBezTo>
                    <a:cubicBezTo>
                      <a:pt x="61" y="106"/>
                      <a:pt x="57" y="110"/>
                      <a:pt x="53" y="113"/>
                    </a:cubicBezTo>
                    <a:cubicBezTo>
                      <a:pt x="48" y="116"/>
                      <a:pt x="43" y="118"/>
                      <a:pt x="37" y="118"/>
                    </a:cubicBezTo>
                    <a:cubicBezTo>
                      <a:pt x="30" y="118"/>
                      <a:pt x="23" y="116"/>
                      <a:pt x="18" y="112"/>
                    </a:cubicBezTo>
                    <a:cubicBezTo>
                      <a:pt x="13" y="109"/>
                      <a:pt x="9" y="102"/>
                      <a:pt x="5" y="94"/>
                    </a:cubicBezTo>
                    <a:cubicBezTo>
                      <a:pt x="2" y="84"/>
                      <a:pt x="0" y="73"/>
                      <a:pt x="0" y="59"/>
                    </a:cubicBezTo>
                    <a:cubicBezTo>
                      <a:pt x="0" y="40"/>
                      <a:pt x="3" y="25"/>
                      <a:pt x="9" y="15"/>
                    </a:cubicBezTo>
                    <a:cubicBezTo>
                      <a:pt x="16" y="5"/>
                      <a:pt x="25" y="0"/>
                      <a:pt x="36" y="0"/>
                    </a:cubicBezTo>
                    <a:cubicBezTo>
                      <a:pt x="45" y="0"/>
                      <a:pt x="52" y="3"/>
                      <a:pt x="57" y="9"/>
                    </a:cubicBezTo>
                    <a:cubicBezTo>
                      <a:pt x="62" y="15"/>
                      <a:pt x="66" y="24"/>
                      <a:pt x="69" y="35"/>
                    </a:cubicBezTo>
                    <a:cubicBezTo>
                      <a:pt x="49" y="42"/>
                      <a:pt x="49" y="42"/>
                      <a:pt x="49" y="42"/>
                    </a:cubicBezTo>
                    <a:cubicBezTo>
                      <a:pt x="48" y="39"/>
                      <a:pt x="48" y="37"/>
                      <a:pt x="47" y="35"/>
                    </a:cubicBezTo>
                    <a:cubicBezTo>
                      <a:pt x="45" y="32"/>
                      <a:pt x="44" y="30"/>
                      <a:pt x="43" y="29"/>
                    </a:cubicBezTo>
                    <a:cubicBezTo>
                      <a:pt x="40" y="27"/>
                      <a:pt x="39" y="27"/>
                      <a:pt x="37" y="27"/>
                    </a:cubicBezTo>
                    <a:cubicBezTo>
                      <a:pt x="32" y="27"/>
                      <a:pt x="27" y="30"/>
                      <a:pt x="25" y="36"/>
                    </a:cubicBezTo>
                    <a:cubicBezTo>
                      <a:pt x="23" y="41"/>
                      <a:pt x="22" y="48"/>
                      <a:pt x="22" y="58"/>
                    </a:cubicBezTo>
                    <a:cubicBezTo>
                      <a:pt x="22" y="71"/>
                      <a:pt x="23" y="80"/>
                      <a:pt x="25" y="84"/>
                    </a:cubicBezTo>
                    <a:cubicBezTo>
                      <a:pt x="28" y="89"/>
                      <a:pt x="32" y="92"/>
                      <a:pt x="36" y="92"/>
                    </a:cubicBezTo>
                    <a:cubicBezTo>
                      <a:pt x="40" y="92"/>
                      <a:pt x="43" y="89"/>
                      <a:pt x="45" y="86"/>
                    </a:cubicBezTo>
                    <a:cubicBezTo>
                      <a:pt x="48" y="82"/>
                      <a:pt x="49" y="76"/>
                      <a:pt x="50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0" name="Freeform 18"/>
              <p:cNvSpPr/>
              <p:nvPr/>
            </p:nvSpPr>
            <p:spPr bwMode="auto">
              <a:xfrm>
                <a:off x="7132638" y="4116388"/>
                <a:ext cx="228600" cy="385763"/>
              </a:xfrm>
              <a:custGeom>
                <a:avLst/>
                <a:gdLst>
                  <a:gd name="T0" fmla="*/ 46 w 69"/>
                  <a:gd name="T1" fmla="*/ 0 h 116"/>
                  <a:gd name="T2" fmla="*/ 69 w 69"/>
                  <a:gd name="T3" fmla="*/ 0 h 116"/>
                  <a:gd name="T4" fmla="*/ 69 w 69"/>
                  <a:gd name="T5" fmla="*/ 68 h 116"/>
                  <a:gd name="T6" fmla="*/ 66 w 69"/>
                  <a:gd name="T7" fmla="*/ 87 h 116"/>
                  <a:gd name="T8" fmla="*/ 61 w 69"/>
                  <a:gd name="T9" fmla="*/ 102 h 116"/>
                  <a:gd name="T10" fmla="*/ 51 w 69"/>
                  <a:gd name="T11" fmla="*/ 112 h 116"/>
                  <a:gd name="T12" fmla="*/ 36 w 69"/>
                  <a:gd name="T13" fmla="*/ 116 h 116"/>
                  <a:gd name="T14" fmla="*/ 25 w 69"/>
                  <a:gd name="T15" fmla="*/ 115 h 116"/>
                  <a:gd name="T16" fmla="*/ 15 w 69"/>
                  <a:gd name="T17" fmla="*/ 110 h 116"/>
                  <a:gd name="T18" fmla="*/ 7 w 69"/>
                  <a:gd name="T19" fmla="*/ 100 h 116"/>
                  <a:gd name="T20" fmla="*/ 2 w 69"/>
                  <a:gd name="T21" fmla="*/ 87 h 116"/>
                  <a:gd name="T22" fmla="*/ 0 w 69"/>
                  <a:gd name="T23" fmla="*/ 68 h 116"/>
                  <a:gd name="T24" fmla="*/ 0 w 69"/>
                  <a:gd name="T25" fmla="*/ 0 h 116"/>
                  <a:gd name="T26" fmla="*/ 22 w 69"/>
                  <a:gd name="T27" fmla="*/ 0 h 116"/>
                  <a:gd name="T28" fmla="*/ 22 w 69"/>
                  <a:gd name="T29" fmla="*/ 69 h 116"/>
                  <a:gd name="T30" fmla="*/ 25 w 69"/>
                  <a:gd name="T31" fmla="*/ 84 h 116"/>
                  <a:gd name="T32" fmla="*/ 34 w 69"/>
                  <a:gd name="T33" fmla="*/ 90 h 116"/>
                  <a:gd name="T34" fmla="*/ 43 w 69"/>
                  <a:gd name="T35" fmla="*/ 84 h 116"/>
                  <a:gd name="T36" fmla="*/ 46 w 69"/>
                  <a:gd name="T37" fmla="*/ 69 h 116"/>
                  <a:gd name="T38" fmla="*/ 46 w 69"/>
                  <a:gd name="T39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9" h="116">
                    <a:moveTo>
                      <a:pt x="46" y="0"/>
                    </a:moveTo>
                    <a:cubicBezTo>
                      <a:pt x="69" y="0"/>
                      <a:pt x="69" y="0"/>
                      <a:pt x="69" y="0"/>
                    </a:cubicBezTo>
                    <a:cubicBezTo>
                      <a:pt x="69" y="68"/>
                      <a:pt x="69" y="68"/>
                      <a:pt x="69" y="68"/>
                    </a:cubicBezTo>
                    <a:cubicBezTo>
                      <a:pt x="69" y="74"/>
                      <a:pt x="68" y="81"/>
                      <a:pt x="66" y="87"/>
                    </a:cubicBezTo>
                    <a:cubicBezTo>
                      <a:pt x="65" y="93"/>
                      <a:pt x="63" y="98"/>
                      <a:pt x="61" y="102"/>
                    </a:cubicBezTo>
                    <a:cubicBezTo>
                      <a:pt x="58" y="107"/>
                      <a:pt x="55" y="110"/>
                      <a:pt x="51" y="112"/>
                    </a:cubicBezTo>
                    <a:cubicBezTo>
                      <a:pt x="47" y="115"/>
                      <a:pt x="42" y="116"/>
                      <a:pt x="36" y="116"/>
                    </a:cubicBezTo>
                    <a:cubicBezTo>
                      <a:pt x="33" y="116"/>
                      <a:pt x="29" y="115"/>
                      <a:pt x="25" y="115"/>
                    </a:cubicBezTo>
                    <a:cubicBezTo>
                      <a:pt x="20" y="114"/>
                      <a:pt x="17" y="113"/>
                      <a:pt x="15" y="110"/>
                    </a:cubicBezTo>
                    <a:cubicBezTo>
                      <a:pt x="12" y="108"/>
                      <a:pt x="9" y="105"/>
                      <a:pt x="7" y="100"/>
                    </a:cubicBezTo>
                    <a:cubicBezTo>
                      <a:pt x="4" y="96"/>
                      <a:pt x="3" y="92"/>
                      <a:pt x="2" y="87"/>
                    </a:cubicBezTo>
                    <a:cubicBezTo>
                      <a:pt x="1" y="80"/>
                      <a:pt x="0" y="74"/>
                      <a:pt x="0" y="68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69"/>
                      <a:pt x="22" y="69"/>
                      <a:pt x="22" y="69"/>
                    </a:cubicBezTo>
                    <a:cubicBezTo>
                      <a:pt x="22" y="76"/>
                      <a:pt x="23" y="81"/>
                      <a:pt x="25" y="84"/>
                    </a:cubicBezTo>
                    <a:cubicBezTo>
                      <a:pt x="27" y="87"/>
                      <a:pt x="30" y="90"/>
                      <a:pt x="34" y="90"/>
                    </a:cubicBezTo>
                    <a:cubicBezTo>
                      <a:pt x="38" y="90"/>
                      <a:pt x="41" y="87"/>
                      <a:pt x="43" y="84"/>
                    </a:cubicBezTo>
                    <a:cubicBezTo>
                      <a:pt x="46" y="81"/>
                      <a:pt x="46" y="76"/>
                      <a:pt x="46" y="69"/>
                    </a:cubicBezTo>
                    <a:lnTo>
                      <a:pt x="4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1" name="Freeform 19"/>
              <p:cNvSpPr/>
              <p:nvPr/>
            </p:nvSpPr>
            <p:spPr bwMode="auto">
              <a:xfrm>
                <a:off x="7407275" y="4116388"/>
                <a:ext cx="185737" cy="379413"/>
              </a:xfrm>
              <a:custGeom>
                <a:avLst/>
                <a:gdLst>
                  <a:gd name="T0" fmla="*/ 0 w 117"/>
                  <a:gd name="T1" fmla="*/ 0 h 239"/>
                  <a:gd name="T2" fmla="*/ 46 w 117"/>
                  <a:gd name="T3" fmla="*/ 0 h 239"/>
                  <a:gd name="T4" fmla="*/ 46 w 117"/>
                  <a:gd name="T5" fmla="*/ 180 h 239"/>
                  <a:gd name="T6" fmla="*/ 117 w 117"/>
                  <a:gd name="T7" fmla="*/ 180 h 239"/>
                  <a:gd name="T8" fmla="*/ 117 w 117"/>
                  <a:gd name="T9" fmla="*/ 239 h 239"/>
                  <a:gd name="T10" fmla="*/ 0 w 117"/>
                  <a:gd name="T11" fmla="*/ 239 h 239"/>
                  <a:gd name="T12" fmla="*/ 0 w 117"/>
                  <a:gd name="T13" fmla="*/ 0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" h="239">
                    <a:moveTo>
                      <a:pt x="0" y="0"/>
                    </a:moveTo>
                    <a:lnTo>
                      <a:pt x="46" y="0"/>
                    </a:lnTo>
                    <a:lnTo>
                      <a:pt x="46" y="180"/>
                    </a:lnTo>
                    <a:lnTo>
                      <a:pt x="117" y="180"/>
                    </a:lnTo>
                    <a:lnTo>
                      <a:pt x="117" y="239"/>
                    </a:lnTo>
                    <a:lnTo>
                      <a:pt x="0" y="239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2" name="Freeform 20"/>
              <p:cNvSpPr/>
              <p:nvPr/>
            </p:nvSpPr>
            <p:spPr bwMode="auto">
              <a:xfrm>
                <a:off x="7593013" y="4116388"/>
                <a:ext cx="222250" cy="379413"/>
              </a:xfrm>
              <a:custGeom>
                <a:avLst/>
                <a:gdLst>
                  <a:gd name="T0" fmla="*/ 0 w 140"/>
                  <a:gd name="T1" fmla="*/ 0 h 239"/>
                  <a:gd name="T2" fmla="*/ 140 w 140"/>
                  <a:gd name="T3" fmla="*/ 0 h 239"/>
                  <a:gd name="T4" fmla="*/ 140 w 140"/>
                  <a:gd name="T5" fmla="*/ 59 h 239"/>
                  <a:gd name="T6" fmla="*/ 94 w 140"/>
                  <a:gd name="T7" fmla="*/ 59 h 239"/>
                  <a:gd name="T8" fmla="*/ 94 w 140"/>
                  <a:gd name="T9" fmla="*/ 239 h 239"/>
                  <a:gd name="T10" fmla="*/ 48 w 140"/>
                  <a:gd name="T11" fmla="*/ 239 h 239"/>
                  <a:gd name="T12" fmla="*/ 48 w 140"/>
                  <a:gd name="T13" fmla="*/ 59 h 239"/>
                  <a:gd name="T14" fmla="*/ 0 w 140"/>
                  <a:gd name="T15" fmla="*/ 59 h 239"/>
                  <a:gd name="T16" fmla="*/ 0 w 140"/>
                  <a:gd name="T17" fmla="*/ 0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0" h="239">
                    <a:moveTo>
                      <a:pt x="0" y="0"/>
                    </a:moveTo>
                    <a:lnTo>
                      <a:pt x="140" y="0"/>
                    </a:lnTo>
                    <a:lnTo>
                      <a:pt x="140" y="59"/>
                    </a:lnTo>
                    <a:lnTo>
                      <a:pt x="94" y="59"/>
                    </a:lnTo>
                    <a:lnTo>
                      <a:pt x="94" y="239"/>
                    </a:lnTo>
                    <a:lnTo>
                      <a:pt x="48" y="239"/>
                    </a:lnTo>
                    <a:lnTo>
                      <a:pt x="48" y="59"/>
                    </a:lnTo>
                    <a:lnTo>
                      <a:pt x="0" y="59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3" name="Freeform 21"/>
              <p:cNvSpPr/>
              <p:nvPr/>
            </p:nvSpPr>
            <p:spPr bwMode="auto">
              <a:xfrm>
                <a:off x="7848600" y="4116388"/>
                <a:ext cx="228600" cy="385763"/>
              </a:xfrm>
              <a:custGeom>
                <a:avLst/>
                <a:gdLst>
                  <a:gd name="T0" fmla="*/ 46 w 69"/>
                  <a:gd name="T1" fmla="*/ 0 h 116"/>
                  <a:gd name="T2" fmla="*/ 69 w 69"/>
                  <a:gd name="T3" fmla="*/ 0 h 116"/>
                  <a:gd name="T4" fmla="*/ 69 w 69"/>
                  <a:gd name="T5" fmla="*/ 68 h 116"/>
                  <a:gd name="T6" fmla="*/ 67 w 69"/>
                  <a:gd name="T7" fmla="*/ 87 h 116"/>
                  <a:gd name="T8" fmla="*/ 61 w 69"/>
                  <a:gd name="T9" fmla="*/ 102 h 116"/>
                  <a:gd name="T10" fmla="*/ 51 w 69"/>
                  <a:gd name="T11" fmla="*/ 112 h 116"/>
                  <a:gd name="T12" fmla="*/ 36 w 69"/>
                  <a:gd name="T13" fmla="*/ 116 h 116"/>
                  <a:gd name="T14" fmla="*/ 25 w 69"/>
                  <a:gd name="T15" fmla="*/ 115 h 116"/>
                  <a:gd name="T16" fmla="*/ 15 w 69"/>
                  <a:gd name="T17" fmla="*/ 110 h 116"/>
                  <a:gd name="T18" fmla="*/ 7 w 69"/>
                  <a:gd name="T19" fmla="*/ 100 h 116"/>
                  <a:gd name="T20" fmla="*/ 2 w 69"/>
                  <a:gd name="T21" fmla="*/ 87 h 116"/>
                  <a:gd name="T22" fmla="*/ 0 w 69"/>
                  <a:gd name="T23" fmla="*/ 68 h 116"/>
                  <a:gd name="T24" fmla="*/ 0 w 69"/>
                  <a:gd name="T25" fmla="*/ 0 h 116"/>
                  <a:gd name="T26" fmla="*/ 23 w 69"/>
                  <a:gd name="T27" fmla="*/ 0 h 116"/>
                  <a:gd name="T28" fmla="*/ 23 w 69"/>
                  <a:gd name="T29" fmla="*/ 69 h 116"/>
                  <a:gd name="T30" fmla="*/ 26 w 69"/>
                  <a:gd name="T31" fmla="*/ 84 h 116"/>
                  <a:gd name="T32" fmla="*/ 35 w 69"/>
                  <a:gd name="T33" fmla="*/ 90 h 116"/>
                  <a:gd name="T34" fmla="*/ 44 w 69"/>
                  <a:gd name="T35" fmla="*/ 84 h 116"/>
                  <a:gd name="T36" fmla="*/ 46 w 69"/>
                  <a:gd name="T37" fmla="*/ 69 h 116"/>
                  <a:gd name="T38" fmla="*/ 46 w 69"/>
                  <a:gd name="T39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9" h="116">
                    <a:moveTo>
                      <a:pt x="46" y="0"/>
                    </a:moveTo>
                    <a:cubicBezTo>
                      <a:pt x="69" y="0"/>
                      <a:pt x="69" y="0"/>
                      <a:pt x="69" y="0"/>
                    </a:cubicBezTo>
                    <a:cubicBezTo>
                      <a:pt x="69" y="68"/>
                      <a:pt x="69" y="68"/>
                      <a:pt x="69" y="68"/>
                    </a:cubicBezTo>
                    <a:cubicBezTo>
                      <a:pt x="69" y="74"/>
                      <a:pt x="68" y="81"/>
                      <a:pt x="67" y="87"/>
                    </a:cubicBezTo>
                    <a:cubicBezTo>
                      <a:pt x="65" y="93"/>
                      <a:pt x="64" y="98"/>
                      <a:pt x="61" y="102"/>
                    </a:cubicBezTo>
                    <a:cubicBezTo>
                      <a:pt x="58" y="107"/>
                      <a:pt x="55" y="110"/>
                      <a:pt x="51" y="112"/>
                    </a:cubicBezTo>
                    <a:cubicBezTo>
                      <a:pt x="47" y="115"/>
                      <a:pt x="42" y="116"/>
                      <a:pt x="36" y="116"/>
                    </a:cubicBezTo>
                    <a:cubicBezTo>
                      <a:pt x="33" y="116"/>
                      <a:pt x="29" y="115"/>
                      <a:pt x="25" y="115"/>
                    </a:cubicBezTo>
                    <a:cubicBezTo>
                      <a:pt x="21" y="114"/>
                      <a:pt x="18" y="113"/>
                      <a:pt x="15" y="110"/>
                    </a:cubicBezTo>
                    <a:cubicBezTo>
                      <a:pt x="12" y="108"/>
                      <a:pt x="10" y="105"/>
                      <a:pt x="7" y="100"/>
                    </a:cubicBezTo>
                    <a:cubicBezTo>
                      <a:pt x="5" y="96"/>
                      <a:pt x="3" y="92"/>
                      <a:pt x="2" y="87"/>
                    </a:cubicBezTo>
                    <a:cubicBezTo>
                      <a:pt x="1" y="80"/>
                      <a:pt x="0" y="74"/>
                      <a:pt x="0" y="68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3" y="69"/>
                      <a:pt x="23" y="69"/>
                      <a:pt x="23" y="69"/>
                    </a:cubicBezTo>
                    <a:cubicBezTo>
                      <a:pt x="23" y="76"/>
                      <a:pt x="23" y="81"/>
                      <a:pt x="26" y="84"/>
                    </a:cubicBezTo>
                    <a:cubicBezTo>
                      <a:pt x="28" y="87"/>
                      <a:pt x="31" y="90"/>
                      <a:pt x="35" y="90"/>
                    </a:cubicBezTo>
                    <a:cubicBezTo>
                      <a:pt x="39" y="90"/>
                      <a:pt x="41" y="87"/>
                      <a:pt x="44" y="84"/>
                    </a:cubicBezTo>
                    <a:cubicBezTo>
                      <a:pt x="46" y="81"/>
                      <a:pt x="46" y="76"/>
                      <a:pt x="46" y="69"/>
                    </a:cubicBezTo>
                    <a:lnTo>
                      <a:pt x="4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4" name="Freeform 22"/>
              <p:cNvSpPr>
                <a:spLocks noEditPoints="1"/>
              </p:cNvSpPr>
              <p:nvPr/>
            </p:nvSpPr>
            <p:spPr bwMode="auto">
              <a:xfrm>
                <a:off x="8126413" y="4116388"/>
                <a:ext cx="231775" cy="379413"/>
              </a:xfrm>
              <a:custGeom>
                <a:avLst/>
                <a:gdLst>
                  <a:gd name="T0" fmla="*/ 32 w 70"/>
                  <a:gd name="T1" fmla="*/ 0 h 114"/>
                  <a:gd name="T2" fmla="*/ 37 w 70"/>
                  <a:gd name="T3" fmla="*/ 0 h 114"/>
                  <a:gd name="T4" fmla="*/ 52 w 70"/>
                  <a:gd name="T5" fmla="*/ 3 h 114"/>
                  <a:gd name="T6" fmla="*/ 60 w 70"/>
                  <a:gd name="T7" fmla="*/ 13 h 114"/>
                  <a:gd name="T8" fmla="*/ 64 w 70"/>
                  <a:gd name="T9" fmla="*/ 32 h 114"/>
                  <a:gd name="T10" fmla="*/ 61 w 70"/>
                  <a:gd name="T11" fmla="*/ 48 h 114"/>
                  <a:gd name="T12" fmla="*/ 55 w 70"/>
                  <a:gd name="T13" fmla="*/ 59 h 114"/>
                  <a:gd name="T14" fmla="*/ 47 w 70"/>
                  <a:gd name="T15" fmla="*/ 64 h 114"/>
                  <a:gd name="T16" fmla="*/ 53 w 70"/>
                  <a:gd name="T17" fmla="*/ 68 h 114"/>
                  <a:gd name="T18" fmla="*/ 56 w 70"/>
                  <a:gd name="T19" fmla="*/ 74 h 114"/>
                  <a:gd name="T20" fmla="*/ 59 w 70"/>
                  <a:gd name="T21" fmla="*/ 81 h 114"/>
                  <a:gd name="T22" fmla="*/ 70 w 70"/>
                  <a:gd name="T23" fmla="*/ 114 h 114"/>
                  <a:gd name="T24" fmla="*/ 45 w 70"/>
                  <a:gd name="T25" fmla="*/ 114 h 114"/>
                  <a:gd name="T26" fmla="*/ 33 w 70"/>
                  <a:gd name="T27" fmla="*/ 79 h 114"/>
                  <a:gd name="T28" fmla="*/ 32 w 70"/>
                  <a:gd name="T29" fmla="*/ 76 h 114"/>
                  <a:gd name="T30" fmla="*/ 32 w 70"/>
                  <a:gd name="T31" fmla="*/ 46 h 114"/>
                  <a:gd name="T32" fmla="*/ 37 w 70"/>
                  <a:gd name="T33" fmla="*/ 45 h 114"/>
                  <a:gd name="T34" fmla="*/ 40 w 70"/>
                  <a:gd name="T35" fmla="*/ 41 h 114"/>
                  <a:gd name="T36" fmla="*/ 42 w 70"/>
                  <a:gd name="T37" fmla="*/ 35 h 114"/>
                  <a:gd name="T38" fmla="*/ 40 w 70"/>
                  <a:gd name="T39" fmla="*/ 26 h 114"/>
                  <a:gd name="T40" fmla="*/ 32 w 70"/>
                  <a:gd name="T41" fmla="*/ 23 h 114"/>
                  <a:gd name="T42" fmla="*/ 32 w 70"/>
                  <a:gd name="T43" fmla="*/ 0 h 114"/>
                  <a:gd name="T44" fmla="*/ 0 w 70"/>
                  <a:gd name="T45" fmla="*/ 114 h 114"/>
                  <a:gd name="T46" fmla="*/ 0 w 70"/>
                  <a:gd name="T47" fmla="*/ 0 h 114"/>
                  <a:gd name="T48" fmla="*/ 32 w 70"/>
                  <a:gd name="T49" fmla="*/ 0 h 114"/>
                  <a:gd name="T50" fmla="*/ 32 w 70"/>
                  <a:gd name="T51" fmla="*/ 23 h 114"/>
                  <a:gd name="T52" fmla="*/ 32 w 70"/>
                  <a:gd name="T53" fmla="*/ 23 h 114"/>
                  <a:gd name="T54" fmla="*/ 22 w 70"/>
                  <a:gd name="T55" fmla="*/ 23 h 114"/>
                  <a:gd name="T56" fmla="*/ 22 w 70"/>
                  <a:gd name="T57" fmla="*/ 46 h 114"/>
                  <a:gd name="T58" fmla="*/ 31 w 70"/>
                  <a:gd name="T59" fmla="*/ 46 h 114"/>
                  <a:gd name="T60" fmla="*/ 32 w 70"/>
                  <a:gd name="T61" fmla="*/ 46 h 114"/>
                  <a:gd name="T62" fmla="*/ 32 w 70"/>
                  <a:gd name="T63" fmla="*/ 76 h 114"/>
                  <a:gd name="T64" fmla="*/ 29 w 70"/>
                  <a:gd name="T65" fmla="*/ 70 h 114"/>
                  <a:gd name="T66" fmla="*/ 24 w 70"/>
                  <a:gd name="T67" fmla="*/ 68 h 114"/>
                  <a:gd name="T68" fmla="*/ 22 w 70"/>
                  <a:gd name="T69" fmla="*/ 68 h 114"/>
                  <a:gd name="T70" fmla="*/ 22 w 70"/>
                  <a:gd name="T71" fmla="*/ 114 h 114"/>
                  <a:gd name="T72" fmla="*/ 0 w 70"/>
                  <a:gd name="T73" fmla="*/ 11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70" h="114">
                    <a:moveTo>
                      <a:pt x="32" y="0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43" y="0"/>
                      <a:pt x="48" y="1"/>
                      <a:pt x="52" y="3"/>
                    </a:cubicBezTo>
                    <a:cubicBezTo>
                      <a:pt x="55" y="5"/>
                      <a:pt x="58" y="8"/>
                      <a:pt x="60" y="13"/>
                    </a:cubicBezTo>
                    <a:cubicBezTo>
                      <a:pt x="63" y="18"/>
                      <a:pt x="64" y="25"/>
                      <a:pt x="64" y="32"/>
                    </a:cubicBezTo>
                    <a:cubicBezTo>
                      <a:pt x="64" y="38"/>
                      <a:pt x="63" y="43"/>
                      <a:pt x="61" y="48"/>
                    </a:cubicBezTo>
                    <a:cubicBezTo>
                      <a:pt x="60" y="53"/>
                      <a:pt x="58" y="56"/>
                      <a:pt x="55" y="59"/>
                    </a:cubicBezTo>
                    <a:cubicBezTo>
                      <a:pt x="53" y="61"/>
                      <a:pt x="50" y="63"/>
                      <a:pt x="47" y="64"/>
                    </a:cubicBezTo>
                    <a:cubicBezTo>
                      <a:pt x="50" y="65"/>
                      <a:pt x="51" y="66"/>
                      <a:pt x="53" y="68"/>
                    </a:cubicBezTo>
                    <a:cubicBezTo>
                      <a:pt x="53" y="69"/>
                      <a:pt x="55" y="71"/>
                      <a:pt x="56" y="74"/>
                    </a:cubicBezTo>
                    <a:cubicBezTo>
                      <a:pt x="58" y="77"/>
                      <a:pt x="58" y="79"/>
                      <a:pt x="59" y="81"/>
                    </a:cubicBezTo>
                    <a:cubicBezTo>
                      <a:pt x="70" y="114"/>
                      <a:pt x="70" y="114"/>
                      <a:pt x="70" y="114"/>
                    </a:cubicBezTo>
                    <a:cubicBezTo>
                      <a:pt x="45" y="114"/>
                      <a:pt x="45" y="114"/>
                      <a:pt x="45" y="114"/>
                    </a:cubicBezTo>
                    <a:cubicBezTo>
                      <a:pt x="33" y="79"/>
                      <a:pt x="33" y="79"/>
                      <a:pt x="33" y="79"/>
                    </a:cubicBezTo>
                    <a:cubicBezTo>
                      <a:pt x="32" y="78"/>
                      <a:pt x="32" y="77"/>
                      <a:pt x="32" y="76"/>
                    </a:cubicBezTo>
                    <a:cubicBezTo>
                      <a:pt x="32" y="46"/>
                      <a:pt x="32" y="46"/>
                      <a:pt x="32" y="46"/>
                    </a:cubicBezTo>
                    <a:cubicBezTo>
                      <a:pt x="33" y="46"/>
                      <a:pt x="35" y="46"/>
                      <a:pt x="37" y="45"/>
                    </a:cubicBezTo>
                    <a:cubicBezTo>
                      <a:pt x="38" y="44"/>
                      <a:pt x="40" y="43"/>
                      <a:pt x="40" y="41"/>
                    </a:cubicBezTo>
                    <a:cubicBezTo>
                      <a:pt x="42" y="39"/>
                      <a:pt x="42" y="37"/>
                      <a:pt x="42" y="35"/>
                    </a:cubicBezTo>
                    <a:cubicBezTo>
                      <a:pt x="42" y="31"/>
                      <a:pt x="41" y="28"/>
                      <a:pt x="40" y="26"/>
                    </a:cubicBezTo>
                    <a:cubicBezTo>
                      <a:pt x="38" y="24"/>
                      <a:pt x="36" y="23"/>
                      <a:pt x="32" y="23"/>
                    </a:cubicBezTo>
                    <a:lnTo>
                      <a:pt x="32" y="0"/>
                    </a:lnTo>
                    <a:close/>
                    <a:moveTo>
                      <a:pt x="0" y="114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2" y="23"/>
                      <a:pt x="32" y="23"/>
                      <a:pt x="32" y="23"/>
                    </a:cubicBezTo>
                    <a:cubicBezTo>
                      <a:pt x="32" y="23"/>
                      <a:pt x="32" y="23"/>
                      <a:pt x="32" y="23"/>
                    </a:cubicBezTo>
                    <a:cubicBezTo>
                      <a:pt x="22" y="23"/>
                      <a:pt x="22" y="23"/>
                      <a:pt x="22" y="23"/>
                    </a:cubicBezTo>
                    <a:cubicBezTo>
                      <a:pt x="22" y="46"/>
                      <a:pt x="22" y="46"/>
                      <a:pt x="22" y="46"/>
                    </a:cubicBezTo>
                    <a:cubicBezTo>
                      <a:pt x="31" y="46"/>
                      <a:pt x="31" y="46"/>
                      <a:pt x="31" y="46"/>
                    </a:cubicBezTo>
                    <a:cubicBezTo>
                      <a:pt x="32" y="46"/>
                      <a:pt x="32" y="46"/>
                      <a:pt x="32" y="46"/>
                    </a:cubicBezTo>
                    <a:cubicBezTo>
                      <a:pt x="32" y="76"/>
                      <a:pt x="32" y="76"/>
                      <a:pt x="32" y="76"/>
                    </a:cubicBezTo>
                    <a:cubicBezTo>
                      <a:pt x="31" y="73"/>
                      <a:pt x="30" y="71"/>
                      <a:pt x="29" y="70"/>
                    </a:cubicBezTo>
                    <a:cubicBezTo>
                      <a:pt x="27" y="69"/>
                      <a:pt x="26" y="68"/>
                      <a:pt x="24" y="68"/>
                    </a:cubicBezTo>
                    <a:cubicBezTo>
                      <a:pt x="22" y="68"/>
                      <a:pt x="22" y="68"/>
                      <a:pt x="22" y="68"/>
                    </a:cubicBezTo>
                    <a:cubicBezTo>
                      <a:pt x="22" y="114"/>
                      <a:pt x="22" y="114"/>
                      <a:pt x="22" y="114"/>
                    </a:cubicBezTo>
                    <a:lnTo>
                      <a:pt x="0" y="1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5" name="Freeform 23"/>
              <p:cNvSpPr>
                <a:spLocks noEditPoints="1"/>
              </p:cNvSpPr>
              <p:nvPr/>
            </p:nvSpPr>
            <p:spPr bwMode="auto">
              <a:xfrm>
                <a:off x="8358188" y="4116388"/>
                <a:ext cx="255587" cy="379413"/>
              </a:xfrm>
              <a:custGeom>
                <a:avLst/>
                <a:gdLst>
                  <a:gd name="T0" fmla="*/ 106 w 161"/>
                  <a:gd name="T1" fmla="*/ 199 h 239"/>
                  <a:gd name="T2" fmla="*/ 79 w 161"/>
                  <a:gd name="T3" fmla="*/ 199 h 239"/>
                  <a:gd name="T4" fmla="*/ 79 w 161"/>
                  <a:gd name="T5" fmla="*/ 149 h 239"/>
                  <a:gd name="T6" fmla="*/ 96 w 161"/>
                  <a:gd name="T7" fmla="*/ 149 h 239"/>
                  <a:gd name="T8" fmla="*/ 79 w 161"/>
                  <a:gd name="T9" fmla="*/ 63 h 239"/>
                  <a:gd name="T10" fmla="*/ 79 w 161"/>
                  <a:gd name="T11" fmla="*/ 0 h 239"/>
                  <a:gd name="T12" fmla="*/ 104 w 161"/>
                  <a:gd name="T13" fmla="*/ 0 h 239"/>
                  <a:gd name="T14" fmla="*/ 161 w 161"/>
                  <a:gd name="T15" fmla="*/ 239 h 239"/>
                  <a:gd name="T16" fmla="*/ 113 w 161"/>
                  <a:gd name="T17" fmla="*/ 239 h 239"/>
                  <a:gd name="T18" fmla="*/ 106 w 161"/>
                  <a:gd name="T19" fmla="*/ 199 h 239"/>
                  <a:gd name="T20" fmla="*/ 79 w 161"/>
                  <a:gd name="T21" fmla="*/ 199 h 239"/>
                  <a:gd name="T22" fmla="*/ 54 w 161"/>
                  <a:gd name="T23" fmla="*/ 199 h 239"/>
                  <a:gd name="T24" fmla="*/ 46 w 161"/>
                  <a:gd name="T25" fmla="*/ 239 h 239"/>
                  <a:gd name="T26" fmla="*/ 0 w 161"/>
                  <a:gd name="T27" fmla="*/ 239 h 239"/>
                  <a:gd name="T28" fmla="*/ 56 w 161"/>
                  <a:gd name="T29" fmla="*/ 0 h 239"/>
                  <a:gd name="T30" fmla="*/ 79 w 161"/>
                  <a:gd name="T31" fmla="*/ 0 h 239"/>
                  <a:gd name="T32" fmla="*/ 79 w 161"/>
                  <a:gd name="T33" fmla="*/ 63 h 239"/>
                  <a:gd name="T34" fmla="*/ 79 w 161"/>
                  <a:gd name="T35" fmla="*/ 63 h 239"/>
                  <a:gd name="T36" fmla="*/ 63 w 161"/>
                  <a:gd name="T37" fmla="*/ 149 h 239"/>
                  <a:gd name="T38" fmla="*/ 79 w 161"/>
                  <a:gd name="T39" fmla="*/ 149 h 239"/>
                  <a:gd name="T40" fmla="*/ 79 w 161"/>
                  <a:gd name="T41" fmla="*/ 199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61" h="239">
                    <a:moveTo>
                      <a:pt x="106" y="199"/>
                    </a:moveTo>
                    <a:lnTo>
                      <a:pt x="79" y="199"/>
                    </a:lnTo>
                    <a:lnTo>
                      <a:pt x="79" y="149"/>
                    </a:lnTo>
                    <a:lnTo>
                      <a:pt x="96" y="149"/>
                    </a:lnTo>
                    <a:lnTo>
                      <a:pt x="79" y="63"/>
                    </a:lnTo>
                    <a:lnTo>
                      <a:pt x="79" y="0"/>
                    </a:lnTo>
                    <a:lnTo>
                      <a:pt x="104" y="0"/>
                    </a:lnTo>
                    <a:lnTo>
                      <a:pt x="161" y="239"/>
                    </a:lnTo>
                    <a:lnTo>
                      <a:pt x="113" y="239"/>
                    </a:lnTo>
                    <a:lnTo>
                      <a:pt x="106" y="199"/>
                    </a:lnTo>
                    <a:close/>
                    <a:moveTo>
                      <a:pt x="79" y="199"/>
                    </a:moveTo>
                    <a:lnTo>
                      <a:pt x="54" y="199"/>
                    </a:lnTo>
                    <a:lnTo>
                      <a:pt x="46" y="239"/>
                    </a:lnTo>
                    <a:lnTo>
                      <a:pt x="0" y="239"/>
                    </a:lnTo>
                    <a:lnTo>
                      <a:pt x="56" y="0"/>
                    </a:lnTo>
                    <a:lnTo>
                      <a:pt x="79" y="0"/>
                    </a:lnTo>
                    <a:lnTo>
                      <a:pt x="79" y="63"/>
                    </a:lnTo>
                    <a:lnTo>
                      <a:pt x="79" y="63"/>
                    </a:lnTo>
                    <a:lnTo>
                      <a:pt x="63" y="149"/>
                    </a:lnTo>
                    <a:lnTo>
                      <a:pt x="79" y="149"/>
                    </a:lnTo>
                    <a:lnTo>
                      <a:pt x="79" y="19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6" name="Freeform 24"/>
              <p:cNvSpPr/>
              <p:nvPr/>
            </p:nvSpPr>
            <p:spPr bwMode="auto">
              <a:xfrm>
                <a:off x="8636000" y="4116388"/>
                <a:ext cx="188912" cy="379413"/>
              </a:xfrm>
              <a:custGeom>
                <a:avLst/>
                <a:gdLst>
                  <a:gd name="T0" fmla="*/ 0 w 119"/>
                  <a:gd name="T1" fmla="*/ 0 h 239"/>
                  <a:gd name="T2" fmla="*/ 48 w 119"/>
                  <a:gd name="T3" fmla="*/ 0 h 239"/>
                  <a:gd name="T4" fmla="*/ 48 w 119"/>
                  <a:gd name="T5" fmla="*/ 180 h 239"/>
                  <a:gd name="T6" fmla="*/ 119 w 119"/>
                  <a:gd name="T7" fmla="*/ 180 h 239"/>
                  <a:gd name="T8" fmla="*/ 119 w 119"/>
                  <a:gd name="T9" fmla="*/ 239 h 239"/>
                  <a:gd name="T10" fmla="*/ 0 w 119"/>
                  <a:gd name="T11" fmla="*/ 239 h 239"/>
                  <a:gd name="T12" fmla="*/ 0 w 119"/>
                  <a:gd name="T13" fmla="*/ 0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9" h="239">
                    <a:moveTo>
                      <a:pt x="0" y="0"/>
                    </a:moveTo>
                    <a:lnTo>
                      <a:pt x="48" y="0"/>
                    </a:lnTo>
                    <a:lnTo>
                      <a:pt x="48" y="180"/>
                    </a:lnTo>
                    <a:lnTo>
                      <a:pt x="119" y="180"/>
                    </a:lnTo>
                    <a:lnTo>
                      <a:pt x="119" y="239"/>
                    </a:lnTo>
                    <a:lnTo>
                      <a:pt x="0" y="239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7" name="Freeform 25"/>
              <p:cNvSpPr/>
              <p:nvPr/>
            </p:nvSpPr>
            <p:spPr bwMode="auto">
              <a:xfrm>
                <a:off x="9297988" y="4116388"/>
                <a:ext cx="225425" cy="385763"/>
              </a:xfrm>
              <a:custGeom>
                <a:avLst/>
                <a:gdLst>
                  <a:gd name="T0" fmla="*/ 46 w 68"/>
                  <a:gd name="T1" fmla="*/ 0 h 116"/>
                  <a:gd name="T2" fmla="*/ 68 w 68"/>
                  <a:gd name="T3" fmla="*/ 0 h 116"/>
                  <a:gd name="T4" fmla="*/ 68 w 68"/>
                  <a:gd name="T5" fmla="*/ 68 h 116"/>
                  <a:gd name="T6" fmla="*/ 66 w 68"/>
                  <a:gd name="T7" fmla="*/ 87 h 116"/>
                  <a:gd name="T8" fmla="*/ 60 w 68"/>
                  <a:gd name="T9" fmla="*/ 102 h 116"/>
                  <a:gd name="T10" fmla="*/ 51 w 68"/>
                  <a:gd name="T11" fmla="*/ 112 h 116"/>
                  <a:gd name="T12" fmla="*/ 36 w 68"/>
                  <a:gd name="T13" fmla="*/ 116 h 116"/>
                  <a:gd name="T14" fmla="*/ 24 w 68"/>
                  <a:gd name="T15" fmla="*/ 115 h 116"/>
                  <a:gd name="T16" fmla="*/ 14 w 68"/>
                  <a:gd name="T17" fmla="*/ 110 h 116"/>
                  <a:gd name="T18" fmla="*/ 6 w 68"/>
                  <a:gd name="T19" fmla="*/ 100 h 116"/>
                  <a:gd name="T20" fmla="*/ 2 w 68"/>
                  <a:gd name="T21" fmla="*/ 87 h 116"/>
                  <a:gd name="T22" fmla="*/ 0 w 68"/>
                  <a:gd name="T23" fmla="*/ 68 h 116"/>
                  <a:gd name="T24" fmla="*/ 0 w 68"/>
                  <a:gd name="T25" fmla="*/ 0 h 116"/>
                  <a:gd name="T26" fmla="*/ 21 w 68"/>
                  <a:gd name="T27" fmla="*/ 0 h 116"/>
                  <a:gd name="T28" fmla="*/ 21 w 68"/>
                  <a:gd name="T29" fmla="*/ 69 h 116"/>
                  <a:gd name="T30" fmla="*/ 25 w 68"/>
                  <a:gd name="T31" fmla="*/ 84 h 116"/>
                  <a:gd name="T32" fmla="*/ 34 w 68"/>
                  <a:gd name="T33" fmla="*/ 90 h 116"/>
                  <a:gd name="T34" fmla="*/ 43 w 68"/>
                  <a:gd name="T35" fmla="*/ 84 h 116"/>
                  <a:gd name="T36" fmla="*/ 46 w 68"/>
                  <a:gd name="T37" fmla="*/ 69 h 116"/>
                  <a:gd name="T38" fmla="*/ 46 w 68"/>
                  <a:gd name="T39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8" h="116">
                    <a:moveTo>
                      <a:pt x="46" y="0"/>
                    </a:moveTo>
                    <a:cubicBezTo>
                      <a:pt x="68" y="0"/>
                      <a:pt x="68" y="0"/>
                      <a:pt x="68" y="0"/>
                    </a:cubicBezTo>
                    <a:cubicBezTo>
                      <a:pt x="68" y="68"/>
                      <a:pt x="68" y="68"/>
                      <a:pt x="68" y="68"/>
                    </a:cubicBezTo>
                    <a:cubicBezTo>
                      <a:pt x="68" y="74"/>
                      <a:pt x="68" y="81"/>
                      <a:pt x="66" y="87"/>
                    </a:cubicBezTo>
                    <a:cubicBezTo>
                      <a:pt x="65" y="93"/>
                      <a:pt x="63" y="98"/>
                      <a:pt x="60" y="102"/>
                    </a:cubicBezTo>
                    <a:cubicBezTo>
                      <a:pt x="57" y="107"/>
                      <a:pt x="54" y="110"/>
                      <a:pt x="51" y="112"/>
                    </a:cubicBezTo>
                    <a:cubicBezTo>
                      <a:pt x="47" y="115"/>
                      <a:pt x="42" y="116"/>
                      <a:pt x="36" y="116"/>
                    </a:cubicBezTo>
                    <a:cubicBezTo>
                      <a:pt x="32" y="116"/>
                      <a:pt x="29" y="115"/>
                      <a:pt x="24" y="115"/>
                    </a:cubicBezTo>
                    <a:cubicBezTo>
                      <a:pt x="20" y="114"/>
                      <a:pt x="16" y="113"/>
                      <a:pt x="14" y="110"/>
                    </a:cubicBezTo>
                    <a:cubicBezTo>
                      <a:pt x="11" y="108"/>
                      <a:pt x="8" y="105"/>
                      <a:pt x="6" y="100"/>
                    </a:cubicBezTo>
                    <a:cubicBezTo>
                      <a:pt x="4" y="96"/>
                      <a:pt x="3" y="92"/>
                      <a:pt x="2" y="87"/>
                    </a:cubicBezTo>
                    <a:cubicBezTo>
                      <a:pt x="1" y="80"/>
                      <a:pt x="0" y="74"/>
                      <a:pt x="0" y="68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1" y="69"/>
                      <a:pt x="21" y="69"/>
                      <a:pt x="21" y="69"/>
                    </a:cubicBezTo>
                    <a:cubicBezTo>
                      <a:pt x="21" y="76"/>
                      <a:pt x="23" y="81"/>
                      <a:pt x="25" y="84"/>
                    </a:cubicBezTo>
                    <a:cubicBezTo>
                      <a:pt x="27" y="87"/>
                      <a:pt x="30" y="90"/>
                      <a:pt x="34" y="90"/>
                    </a:cubicBezTo>
                    <a:cubicBezTo>
                      <a:pt x="38" y="90"/>
                      <a:pt x="41" y="87"/>
                      <a:pt x="43" y="84"/>
                    </a:cubicBezTo>
                    <a:cubicBezTo>
                      <a:pt x="45" y="81"/>
                      <a:pt x="46" y="76"/>
                      <a:pt x="46" y="69"/>
                    </a:cubicBezTo>
                    <a:lnTo>
                      <a:pt x="4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8" name="Freeform 26"/>
              <p:cNvSpPr/>
              <p:nvPr/>
            </p:nvSpPr>
            <p:spPr bwMode="auto">
              <a:xfrm>
                <a:off x="9572625" y="4116388"/>
                <a:ext cx="225425" cy="379413"/>
              </a:xfrm>
              <a:custGeom>
                <a:avLst/>
                <a:gdLst>
                  <a:gd name="T0" fmla="*/ 0 w 142"/>
                  <a:gd name="T1" fmla="*/ 0 h 239"/>
                  <a:gd name="T2" fmla="*/ 44 w 142"/>
                  <a:gd name="T3" fmla="*/ 0 h 239"/>
                  <a:gd name="T4" fmla="*/ 98 w 142"/>
                  <a:gd name="T5" fmla="*/ 132 h 239"/>
                  <a:gd name="T6" fmla="*/ 98 w 142"/>
                  <a:gd name="T7" fmla="*/ 0 h 239"/>
                  <a:gd name="T8" fmla="*/ 142 w 142"/>
                  <a:gd name="T9" fmla="*/ 0 h 239"/>
                  <a:gd name="T10" fmla="*/ 142 w 142"/>
                  <a:gd name="T11" fmla="*/ 239 h 239"/>
                  <a:gd name="T12" fmla="*/ 98 w 142"/>
                  <a:gd name="T13" fmla="*/ 239 h 239"/>
                  <a:gd name="T14" fmla="*/ 44 w 142"/>
                  <a:gd name="T15" fmla="*/ 107 h 239"/>
                  <a:gd name="T16" fmla="*/ 44 w 142"/>
                  <a:gd name="T17" fmla="*/ 239 h 239"/>
                  <a:gd name="T18" fmla="*/ 0 w 142"/>
                  <a:gd name="T19" fmla="*/ 239 h 239"/>
                  <a:gd name="T20" fmla="*/ 0 w 142"/>
                  <a:gd name="T21" fmla="*/ 0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2" h="239">
                    <a:moveTo>
                      <a:pt x="0" y="0"/>
                    </a:moveTo>
                    <a:lnTo>
                      <a:pt x="44" y="0"/>
                    </a:lnTo>
                    <a:lnTo>
                      <a:pt x="98" y="132"/>
                    </a:lnTo>
                    <a:lnTo>
                      <a:pt x="98" y="0"/>
                    </a:lnTo>
                    <a:lnTo>
                      <a:pt x="142" y="0"/>
                    </a:lnTo>
                    <a:lnTo>
                      <a:pt x="142" y="239"/>
                    </a:lnTo>
                    <a:lnTo>
                      <a:pt x="98" y="239"/>
                    </a:lnTo>
                    <a:lnTo>
                      <a:pt x="44" y="107"/>
                    </a:lnTo>
                    <a:lnTo>
                      <a:pt x="44" y="239"/>
                    </a:lnTo>
                    <a:lnTo>
                      <a:pt x="0" y="239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9" name="Rectangle 27"/>
              <p:cNvSpPr>
                <a:spLocks noChangeArrowheads="1"/>
              </p:cNvSpPr>
              <p:nvPr/>
            </p:nvSpPr>
            <p:spPr bwMode="auto">
              <a:xfrm>
                <a:off x="9848850" y="4116388"/>
                <a:ext cx="76200" cy="379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0" name="Freeform 28"/>
              <p:cNvSpPr/>
              <p:nvPr/>
            </p:nvSpPr>
            <p:spPr bwMode="auto">
              <a:xfrm>
                <a:off x="9950450" y="4116388"/>
                <a:ext cx="255587" cy="379413"/>
              </a:xfrm>
              <a:custGeom>
                <a:avLst/>
                <a:gdLst>
                  <a:gd name="T0" fmla="*/ 0 w 161"/>
                  <a:gd name="T1" fmla="*/ 0 h 239"/>
                  <a:gd name="T2" fmla="*/ 48 w 161"/>
                  <a:gd name="T3" fmla="*/ 0 h 239"/>
                  <a:gd name="T4" fmla="*/ 82 w 161"/>
                  <a:gd name="T5" fmla="*/ 172 h 239"/>
                  <a:gd name="T6" fmla="*/ 115 w 161"/>
                  <a:gd name="T7" fmla="*/ 0 h 239"/>
                  <a:gd name="T8" fmla="*/ 161 w 161"/>
                  <a:gd name="T9" fmla="*/ 0 h 239"/>
                  <a:gd name="T10" fmla="*/ 107 w 161"/>
                  <a:gd name="T11" fmla="*/ 239 h 239"/>
                  <a:gd name="T12" fmla="*/ 57 w 161"/>
                  <a:gd name="T13" fmla="*/ 239 h 239"/>
                  <a:gd name="T14" fmla="*/ 0 w 161"/>
                  <a:gd name="T15" fmla="*/ 0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1" h="239">
                    <a:moveTo>
                      <a:pt x="0" y="0"/>
                    </a:moveTo>
                    <a:lnTo>
                      <a:pt x="48" y="0"/>
                    </a:lnTo>
                    <a:lnTo>
                      <a:pt x="82" y="172"/>
                    </a:lnTo>
                    <a:lnTo>
                      <a:pt x="115" y="0"/>
                    </a:lnTo>
                    <a:lnTo>
                      <a:pt x="161" y="0"/>
                    </a:lnTo>
                    <a:lnTo>
                      <a:pt x="107" y="239"/>
                    </a:lnTo>
                    <a:lnTo>
                      <a:pt x="57" y="239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1" name="Freeform 29"/>
              <p:cNvSpPr/>
              <p:nvPr/>
            </p:nvSpPr>
            <p:spPr bwMode="auto">
              <a:xfrm>
                <a:off x="10233025" y="4116388"/>
                <a:ext cx="198437" cy="379413"/>
              </a:xfrm>
              <a:custGeom>
                <a:avLst/>
                <a:gdLst>
                  <a:gd name="T0" fmla="*/ 0 w 125"/>
                  <a:gd name="T1" fmla="*/ 0 h 239"/>
                  <a:gd name="T2" fmla="*/ 123 w 125"/>
                  <a:gd name="T3" fmla="*/ 0 h 239"/>
                  <a:gd name="T4" fmla="*/ 123 w 125"/>
                  <a:gd name="T5" fmla="*/ 52 h 239"/>
                  <a:gd name="T6" fmla="*/ 45 w 125"/>
                  <a:gd name="T7" fmla="*/ 52 h 239"/>
                  <a:gd name="T8" fmla="*/ 45 w 125"/>
                  <a:gd name="T9" fmla="*/ 90 h 239"/>
                  <a:gd name="T10" fmla="*/ 116 w 125"/>
                  <a:gd name="T11" fmla="*/ 90 h 239"/>
                  <a:gd name="T12" fmla="*/ 116 w 125"/>
                  <a:gd name="T13" fmla="*/ 138 h 239"/>
                  <a:gd name="T14" fmla="*/ 45 w 125"/>
                  <a:gd name="T15" fmla="*/ 138 h 239"/>
                  <a:gd name="T16" fmla="*/ 45 w 125"/>
                  <a:gd name="T17" fmla="*/ 184 h 239"/>
                  <a:gd name="T18" fmla="*/ 125 w 125"/>
                  <a:gd name="T19" fmla="*/ 184 h 239"/>
                  <a:gd name="T20" fmla="*/ 125 w 125"/>
                  <a:gd name="T21" fmla="*/ 239 h 239"/>
                  <a:gd name="T22" fmla="*/ 0 w 125"/>
                  <a:gd name="T23" fmla="*/ 239 h 239"/>
                  <a:gd name="T24" fmla="*/ 0 w 125"/>
                  <a:gd name="T25" fmla="*/ 0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5" h="239">
                    <a:moveTo>
                      <a:pt x="0" y="0"/>
                    </a:moveTo>
                    <a:lnTo>
                      <a:pt x="123" y="0"/>
                    </a:lnTo>
                    <a:lnTo>
                      <a:pt x="123" y="52"/>
                    </a:lnTo>
                    <a:lnTo>
                      <a:pt x="45" y="52"/>
                    </a:lnTo>
                    <a:lnTo>
                      <a:pt x="45" y="90"/>
                    </a:lnTo>
                    <a:lnTo>
                      <a:pt x="116" y="90"/>
                    </a:lnTo>
                    <a:lnTo>
                      <a:pt x="116" y="138"/>
                    </a:lnTo>
                    <a:lnTo>
                      <a:pt x="45" y="138"/>
                    </a:lnTo>
                    <a:lnTo>
                      <a:pt x="45" y="184"/>
                    </a:lnTo>
                    <a:lnTo>
                      <a:pt x="125" y="184"/>
                    </a:lnTo>
                    <a:lnTo>
                      <a:pt x="125" y="239"/>
                    </a:lnTo>
                    <a:lnTo>
                      <a:pt x="0" y="239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2" name="Freeform 30"/>
              <p:cNvSpPr>
                <a:spLocks noEditPoints="1"/>
              </p:cNvSpPr>
              <p:nvPr/>
            </p:nvSpPr>
            <p:spPr bwMode="auto">
              <a:xfrm>
                <a:off x="10471150" y="4116388"/>
                <a:ext cx="231775" cy="379413"/>
              </a:xfrm>
              <a:custGeom>
                <a:avLst/>
                <a:gdLst>
                  <a:gd name="T0" fmla="*/ 32 w 70"/>
                  <a:gd name="T1" fmla="*/ 0 h 114"/>
                  <a:gd name="T2" fmla="*/ 36 w 70"/>
                  <a:gd name="T3" fmla="*/ 0 h 114"/>
                  <a:gd name="T4" fmla="*/ 52 w 70"/>
                  <a:gd name="T5" fmla="*/ 3 h 114"/>
                  <a:gd name="T6" fmla="*/ 60 w 70"/>
                  <a:gd name="T7" fmla="*/ 13 h 114"/>
                  <a:gd name="T8" fmla="*/ 64 w 70"/>
                  <a:gd name="T9" fmla="*/ 32 h 114"/>
                  <a:gd name="T10" fmla="*/ 61 w 70"/>
                  <a:gd name="T11" fmla="*/ 48 h 114"/>
                  <a:gd name="T12" fmla="*/ 54 w 70"/>
                  <a:gd name="T13" fmla="*/ 59 h 114"/>
                  <a:gd name="T14" fmla="*/ 47 w 70"/>
                  <a:gd name="T15" fmla="*/ 64 h 114"/>
                  <a:gd name="T16" fmla="*/ 52 w 70"/>
                  <a:gd name="T17" fmla="*/ 68 h 114"/>
                  <a:gd name="T18" fmla="*/ 56 w 70"/>
                  <a:gd name="T19" fmla="*/ 74 h 114"/>
                  <a:gd name="T20" fmla="*/ 59 w 70"/>
                  <a:gd name="T21" fmla="*/ 81 h 114"/>
                  <a:gd name="T22" fmla="*/ 70 w 70"/>
                  <a:gd name="T23" fmla="*/ 114 h 114"/>
                  <a:gd name="T24" fmla="*/ 44 w 70"/>
                  <a:gd name="T25" fmla="*/ 114 h 114"/>
                  <a:gd name="T26" fmla="*/ 34 w 70"/>
                  <a:gd name="T27" fmla="*/ 79 h 114"/>
                  <a:gd name="T28" fmla="*/ 32 w 70"/>
                  <a:gd name="T29" fmla="*/ 76 h 114"/>
                  <a:gd name="T30" fmla="*/ 32 w 70"/>
                  <a:gd name="T31" fmla="*/ 46 h 114"/>
                  <a:gd name="T32" fmla="*/ 36 w 70"/>
                  <a:gd name="T33" fmla="*/ 45 h 114"/>
                  <a:gd name="T34" fmla="*/ 40 w 70"/>
                  <a:gd name="T35" fmla="*/ 41 h 114"/>
                  <a:gd name="T36" fmla="*/ 42 w 70"/>
                  <a:gd name="T37" fmla="*/ 35 h 114"/>
                  <a:gd name="T38" fmla="*/ 39 w 70"/>
                  <a:gd name="T39" fmla="*/ 26 h 114"/>
                  <a:gd name="T40" fmla="*/ 32 w 70"/>
                  <a:gd name="T41" fmla="*/ 23 h 114"/>
                  <a:gd name="T42" fmla="*/ 32 w 70"/>
                  <a:gd name="T43" fmla="*/ 0 h 114"/>
                  <a:gd name="T44" fmla="*/ 0 w 70"/>
                  <a:gd name="T45" fmla="*/ 114 h 114"/>
                  <a:gd name="T46" fmla="*/ 0 w 70"/>
                  <a:gd name="T47" fmla="*/ 0 h 114"/>
                  <a:gd name="T48" fmla="*/ 32 w 70"/>
                  <a:gd name="T49" fmla="*/ 0 h 114"/>
                  <a:gd name="T50" fmla="*/ 32 w 70"/>
                  <a:gd name="T51" fmla="*/ 23 h 114"/>
                  <a:gd name="T52" fmla="*/ 32 w 70"/>
                  <a:gd name="T53" fmla="*/ 23 h 114"/>
                  <a:gd name="T54" fmla="*/ 22 w 70"/>
                  <a:gd name="T55" fmla="*/ 23 h 114"/>
                  <a:gd name="T56" fmla="*/ 22 w 70"/>
                  <a:gd name="T57" fmla="*/ 46 h 114"/>
                  <a:gd name="T58" fmla="*/ 31 w 70"/>
                  <a:gd name="T59" fmla="*/ 46 h 114"/>
                  <a:gd name="T60" fmla="*/ 32 w 70"/>
                  <a:gd name="T61" fmla="*/ 46 h 114"/>
                  <a:gd name="T62" fmla="*/ 32 w 70"/>
                  <a:gd name="T63" fmla="*/ 76 h 114"/>
                  <a:gd name="T64" fmla="*/ 29 w 70"/>
                  <a:gd name="T65" fmla="*/ 70 h 114"/>
                  <a:gd name="T66" fmla="*/ 24 w 70"/>
                  <a:gd name="T67" fmla="*/ 68 h 114"/>
                  <a:gd name="T68" fmla="*/ 22 w 70"/>
                  <a:gd name="T69" fmla="*/ 68 h 114"/>
                  <a:gd name="T70" fmla="*/ 22 w 70"/>
                  <a:gd name="T71" fmla="*/ 114 h 114"/>
                  <a:gd name="T72" fmla="*/ 0 w 70"/>
                  <a:gd name="T73" fmla="*/ 11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70" h="114">
                    <a:moveTo>
                      <a:pt x="32" y="0"/>
                    </a:moveTo>
                    <a:cubicBezTo>
                      <a:pt x="36" y="0"/>
                      <a:pt x="36" y="0"/>
                      <a:pt x="36" y="0"/>
                    </a:cubicBezTo>
                    <a:cubicBezTo>
                      <a:pt x="43" y="0"/>
                      <a:pt x="48" y="1"/>
                      <a:pt x="52" y="3"/>
                    </a:cubicBezTo>
                    <a:cubicBezTo>
                      <a:pt x="55" y="5"/>
                      <a:pt x="58" y="8"/>
                      <a:pt x="60" y="13"/>
                    </a:cubicBezTo>
                    <a:cubicBezTo>
                      <a:pt x="62" y="18"/>
                      <a:pt x="64" y="25"/>
                      <a:pt x="64" y="32"/>
                    </a:cubicBezTo>
                    <a:cubicBezTo>
                      <a:pt x="64" y="38"/>
                      <a:pt x="63" y="43"/>
                      <a:pt x="61" y="48"/>
                    </a:cubicBezTo>
                    <a:cubicBezTo>
                      <a:pt x="60" y="53"/>
                      <a:pt x="57" y="56"/>
                      <a:pt x="54" y="59"/>
                    </a:cubicBezTo>
                    <a:cubicBezTo>
                      <a:pt x="52" y="61"/>
                      <a:pt x="49" y="63"/>
                      <a:pt x="47" y="64"/>
                    </a:cubicBezTo>
                    <a:cubicBezTo>
                      <a:pt x="49" y="65"/>
                      <a:pt x="51" y="66"/>
                      <a:pt x="52" y="68"/>
                    </a:cubicBezTo>
                    <a:cubicBezTo>
                      <a:pt x="53" y="69"/>
                      <a:pt x="54" y="71"/>
                      <a:pt x="56" y="74"/>
                    </a:cubicBezTo>
                    <a:cubicBezTo>
                      <a:pt x="57" y="77"/>
                      <a:pt x="58" y="79"/>
                      <a:pt x="59" y="81"/>
                    </a:cubicBezTo>
                    <a:cubicBezTo>
                      <a:pt x="70" y="114"/>
                      <a:pt x="70" y="114"/>
                      <a:pt x="70" y="114"/>
                    </a:cubicBezTo>
                    <a:cubicBezTo>
                      <a:pt x="44" y="114"/>
                      <a:pt x="44" y="114"/>
                      <a:pt x="44" y="114"/>
                    </a:cubicBezTo>
                    <a:cubicBezTo>
                      <a:pt x="34" y="79"/>
                      <a:pt x="34" y="79"/>
                      <a:pt x="34" y="79"/>
                    </a:cubicBezTo>
                    <a:cubicBezTo>
                      <a:pt x="33" y="78"/>
                      <a:pt x="33" y="77"/>
                      <a:pt x="32" y="76"/>
                    </a:cubicBezTo>
                    <a:cubicBezTo>
                      <a:pt x="32" y="46"/>
                      <a:pt x="32" y="46"/>
                      <a:pt x="32" y="46"/>
                    </a:cubicBezTo>
                    <a:cubicBezTo>
                      <a:pt x="34" y="46"/>
                      <a:pt x="35" y="46"/>
                      <a:pt x="36" y="45"/>
                    </a:cubicBezTo>
                    <a:cubicBezTo>
                      <a:pt x="38" y="44"/>
                      <a:pt x="39" y="43"/>
                      <a:pt x="40" y="41"/>
                    </a:cubicBezTo>
                    <a:cubicBezTo>
                      <a:pt x="41" y="39"/>
                      <a:pt x="42" y="37"/>
                      <a:pt x="42" y="35"/>
                    </a:cubicBezTo>
                    <a:cubicBezTo>
                      <a:pt x="42" y="31"/>
                      <a:pt x="41" y="28"/>
                      <a:pt x="39" y="26"/>
                    </a:cubicBezTo>
                    <a:cubicBezTo>
                      <a:pt x="38" y="24"/>
                      <a:pt x="36" y="23"/>
                      <a:pt x="32" y="23"/>
                    </a:cubicBezTo>
                    <a:lnTo>
                      <a:pt x="32" y="0"/>
                    </a:lnTo>
                    <a:close/>
                    <a:moveTo>
                      <a:pt x="0" y="114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2" y="23"/>
                      <a:pt x="32" y="23"/>
                      <a:pt x="32" y="23"/>
                    </a:cubicBezTo>
                    <a:cubicBezTo>
                      <a:pt x="32" y="23"/>
                      <a:pt x="32" y="23"/>
                      <a:pt x="32" y="23"/>
                    </a:cubicBezTo>
                    <a:cubicBezTo>
                      <a:pt x="22" y="23"/>
                      <a:pt x="22" y="23"/>
                      <a:pt x="22" y="23"/>
                    </a:cubicBezTo>
                    <a:cubicBezTo>
                      <a:pt x="22" y="46"/>
                      <a:pt x="22" y="46"/>
                      <a:pt x="22" y="46"/>
                    </a:cubicBezTo>
                    <a:cubicBezTo>
                      <a:pt x="31" y="46"/>
                      <a:pt x="31" y="46"/>
                      <a:pt x="31" y="46"/>
                    </a:cubicBezTo>
                    <a:cubicBezTo>
                      <a:pt x="32" y="46"/>
                      <a:pt x="32" y="46"/>
                      <a:pt x="32" y="46"/>
                    </a:cubicBezTo>
                    <a:cubicBezTo>
                      <a:pt x="32" y="76"/>
                      <a:pt x="32" y="76"/>
                      <a:pt x="32" y="76"/>
                    </a:cubicBezTo>
                    <a:cubicBezTo>
                      <a:pt x="31" y="73"/>
                      <a:pt x="31" y="71"/>
                      <a:pt x="29" y="70"/>
                    </a:cubicBezTo>
                    <a:cubicBezTo>
                      <a:pt x="28" y="69"/>
                      <a:pt x="26" y="68"/>
                      <a:pt x="24" y="68"/>
                    </a:cubicBezTo>
                    <a:cubicBezTo>
                      <a:pt x="22" y="68"/>
                      <a:pt x="22" y="68"/>
                      <a:pt x="22" y="68"/>
                    </a:cubicBezTo>
                    <a:cubicBezTo>
                      <a:pt x="22" y="114"/>
                      <a:pt x="22" y="114"/>
                      <a:pt x="22" y="114"/>
                    </a:cubicBezTo>
                    <a:lnTo>
                      <a:pt x="0" y="1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3" name="Freeform 31"/>
              <p:cNvSpPr/>
              <p:nvPr/>
            </p:nvSpPr>
            <p:spPr bwMode="auto">
              <a:xfrm>
                <a:off x="10709275" y="4110038"/>
                <a:ext cx="214312" cy="388938"/>
              </a:xfrm>
              <a:custGeom>
                <a:avLst/>
                <a:gdLst>
                  <a:gd name="T0" fmla="*/ 0 w 65"/>
                  <a:gd name="T1" fmla="*/ 79 h 117"/>
                  <a:gd name="T2" fmla="*/ 21 w 65"/>
                  <a:gd name="T3" fmla="*/ 76 h 117"/>
                  <a:gd name="T4" fmla="*/ 24 w 65"/>
                  <a:gd name="T5" fmla="*/ 89 h 117"/>
                  <a:gd name="T6" fmla="*/ 34 w 65"/>
                  <a:gd name="T7" fmla="*/ 95 h 117"/>
                  <a:gd name="T8" fmla="*/ 42 w 65"/>
                  <a:gd name="T9" fmla="*/ 92 h 117"/>
                  <a:gd name="T10" fmla="*/ 44 w 65"/>
                  <a:gd name="T11" fmla="*/ 84 h 117"/>
                  <a:gd name="T12" fmla="*/ 42 w 65"/>
                  <a:gd name="T13" fmla="*/ 76 h 117"/>
                  <a:gd name="T14" fmla="*/ 30 w 65"/>
                  <a:gd name="T15" fmla="*/ 69 h 117"/>
                  <a:gd name="T16" fmla="*/ 10 w 65"/>
                  <a:gd name="T17" fmla="*/ 55 h 117"/>
                  <a:gd name="T18" fmla="*/ 3 w 65"/>
                  <a:gd name="T19" fmla="*/ 34 h 117"/>
                  <a:gd name="T20" fmla="*/ 6 w 65"/>
                  <a:gd name="T21" fmla="*/ 17 h 117"/>
                  <a:gd name="T22" fmla="*/ 16 w 65"/>
                  <a:gd name="T23" fmla="*/ 5 h 117"/>
                  <a:gd name="T24" fmla="*/ 34 w 65"/>
                  <a:gd name="T25" fmla="*/ 0 h 117"/>
                  <a:gd name="T26" fmla="*/ 55 w 65"/>
                  <a:gd name="T27" fmla="*/ 9 h 117"/>
                  <a:gd name="T28" fmla="*/ 63 w 65"/>
                  <a:gd name="T29" fmla="*/ 34 h 117"/>
                  <a:gd name="T30" fmla="*/ 42 w 65"/>
                  <a:gd name="T31" fmla="*/ 36 h 117"/>
                  <a:gd name="T32" fmla="*/ 39 w 65"/>
                  <a:gd name="T33" fmla="*/ 25 h 117"/>
                  <a:gd name="T34" fmla="*/ 31 w 65"/>
                  <a:gd name="T35" fmla="*/ 22 h 117"/>
                  <a:gd name="T36" fmla="*/ 26 w 65"/>
                  <a:gd name="T37" fmla="*/ 24 h 117"/>
                  <a:gd name="T38" fmla="*/ 24 w 65"/>
                  <a:gd name="T39" fmla="*/ 30 h 117"/>
                  <a:gd name="T40" fmla="*/ 26 w 65"/>
                  <a:gd name="T41" fmla="*/ 35 h 117"/>
                  <a:gd name="T42" fmla="*/ 33 w 65"/>
                  <a:gd name="T43" fmla="*/ 40 h 117"/>
                  <a:gd name="T44" fmla="*/ 54 w 65"/>
                  <a:gd name="T45" fmla="*/ 50 h 117"/>
                  <a:gd name="T46" fmla="*/ 62 w 65"/>
                  <a:gd name="T47" fmla="*/ 62 h 117"/>
                  <a:gd name="T48" fmla="*/ 65 w 65"/>
                  <a:gd name="T49" fmla="*/ 79 h 117"/>
                  <a:gd name="T50" fmla="*/ 62 w 65"/>
                  <a:gd name="T51" fmla="*/ 99 h 117"/>
                  <a:gd name="T52" fmla="*/ 51 w 65"/>
                  <a:gd name="T53" fmla="*/ 113 h 117"/>
                  <a:gd name="T54" fmla="*/ 34 w 65"/>
                  <a:gd name="T55" fmla="*/ 117 h 117"/>
                  <a:gd name="T56" fmla="*/ 8 w 65"/>
                  <a:gd name="T57" fmla="*/ 107 h 117"/>
                  <a:gd name="T58" fmla="*/ 0 w 65"/>
                  <a:gd name="T59" fmla="*/ 79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65" h="117">
                    <a:moveTo>
                      <a:pt x="0" y="79"/>
                    </a:moveTo>
                    <a:cubicBezTo>
                      <a:pt x="21" y="76"/>
                      <a:pt x="21" y="76"/>
                      <a:pt x="21" y="76"/>
                    </a:cubicBezTo>
                    <a:cubicBezTo>
                      <a:pt x="22" y="81"/>
                      <a:pt x="23" y="86"/>
                      <a:pt x="24" y="89"/>
                    </a:cubicBezTo>
                    <a:cubicBezTo>
                      <a:pt x="26" y="93"/>
                      <a:pt x="30" y="95"/>
                      <a:pt x="34" y="95"/>
                    </a:cubicBezTo>
                    <a:cubicBezTo>
                      <a:pt x="37" y="95"/>
                      <a:pt x="39" y="94"/>
                      <a:pt x="42" y="92"/>
                    </a:cubicBezTo>
                    <a:cubicBezTo>
                      <a:pt x="43" y="89"/>
                      <a:pt x="44" y="87"/>
                      <a:pt x="44" y="84"/>
                    </a:cubicBezTo>
                    <a:cubicBezTo>
                      <a:pt x="44" y="81"/>
                      <a:pt x="43" y="78"/>
                      <a:pt x="42" y="76"/>
                    </a:cubicBezTo>
                    <a:cubicBezTo>
                      <a:pt x="40" y="73"/>
                      <a:pt x="37" y="71"/>
                      <a:pt x="30" y="69"/>
                    </a:cubicBezTo>
                    <a:cubicBezTo>
                      <a:pt x="21" y="66"/>
                      <a:pt x="13" y="61"/>
                      <a:pt x="10" y="55"/>
                    </a:cubicBezTo>
                    <a:cubicBezTo>
                      <a:pt x="6" y="50"/>
                      <a:pt x="3" y="42"/>
                      <a:pt x="3" y="34"/>
                    </a:cubicBezTo>
                    <a:cubicBezTo>
                      <a:pt x="3" y="27"/>
                      <a:pt x="5" y="22"/>
                      <a:pt x="6" y="17"/>
                    </a:cubicBezTo>
                    <a:cubicBezTo>
                      <a:pt x="8" y="12"/>
                      <a:pt x="12" y="8"/>
                      <a:pt x="16" y="5"/>
                    </a:cubicBezTo>
                    <a:cubicBezTo>
                      <a:pt x="21" y="2"/>
                      <a:pt x="26" y="0"/>
                      <a:pt x="34" y="0"/>
                    </a:cubicBezTo>
                    <a:cubicBezTo>
                      <a:pt x="43" y="0"/>
                      <a:pt x="50" y="3"/>
                      <a:pt x="55" y="9"/>
                    </a:cubicBezTo>
                    <a:cubicBezTo>
                      <a:pt x="60" y="14"/>
                      <a:pt x="62" y="22"/>
                      <a:pt x="63" y="34"/>
                    </a:cubicBezTo>
                    <a:cubicBezTo>
                      <a:pt x="42" y="36"/>
                      <a:pt x="42" y="36"/>
                      <a:pt x="42" y="36"/>
                    </a:cubicBezTo>
                    <a:cubicBezTo>
                      <a:pt x="42" y="31"/>
                      <a:pt x="41" y="27"/>
                      <a:pt x="39" y="25"/>
                    </a:cubicBezTo>
                    <a:cubicBezTo>
                      <a:pt x="37" y="22"/>
                      <a:pt x="34" y="22"/>
                      <a:pt x="31" y="22"/>
                    </a:cubicBezTo>
                    <a:cubicBezTo>
                      <a:pt x="29" y="22"/>
                      <a:pt x="27" y="22"/>
                      <a:pt x="26" y="24"/>
                    </a:cubicBezTo>
                    <a:cubicBezTo>
                      <a:pt x="24" y="26"/>
                      <a:pt x="24" y="28"/>
                      <a:pt x="24" y="30"/>
                    </a:cubicBezTo>
                    <a:cubicBezTo>
                      <a:pt x="24" y="32"/>
                      <a:pt x="24" y="34"/>
                      <a:pt x="26" y="35"/>
                    </a:cubicBezTo>
                    <a:cubicBezTo>
                      <a:pt x="26" y="37"/>
                      <a:pt x="29" y="38"/>
                      <a:pt x="33" y="40"/>
                    </a:cubicBezTo>
                    <a:cubicBezTo>
                      <a:pt x="42" y="42"/>
                      <a:pt x="50" y="46"/>
                      <a:pt x="54" y="50"/>
                    </a:cubicBezTo>
                    <a:cubicBezTo>
                      <a:pt x="57" y="53"/>
                      <a:pt x="61" y="57"/>
                      <a:pt x="62" y="62"/>
                    </a:cubicBezTo>
                    <a:cubicBezTo>
                      <a:pt x="65" y="67"/>
                      <a:pt x="65" y="73"/>
                      <a:pt x="65" y="79"/>
                    </a:cubicBezTo>
                    <a:cubicBezTo>
                      <a:pt x="65" y="86"/>
                      <a:pt x="64" y="93"/>
                      <a:pt x="62" y="99"/>
                    </a:cubicBezTo>
                    <a:cubicBezTo>
                      <a:pt x="59" y="105"/>
                      <a:pt x="55" y="110"/>
                      <a:pt x="51" y="113"/>
                    </a:cubicBezTo>
                    <a:cubicBezTo>
                      <a:pt x="47" y="116"/>
                      <a:pt x="41" y="117"/>
                      <a:pt x="34" y="117"/>
                    </a:cubicBezTo>
                    <a:cubicBezTo>
                      <a:pt x="21" y="117"/>
                      <a:pt x="13" y="114"/>
                      <a:pt x="8" y="107"/>
                    </a:cubicBezTo>
                    <a:cubicBezTo>
                      <a:pt x="4" y="99"/>
                      <a:pt x="1" y="90"/>
                      <a:pt x="0" y="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4" name="Rectangle 32"/>
              <p:cNvSpPr>
                <a:spLocks noChangeArrowheads="1"/>
              </p:cNvSpPr>
              <p:nvPr/>
            </p:nvSpPr>
            <p:spPr bwMode="auto">
              <a:xfrm>
                <a:off x="10968038" y="4116388"/>
                <a:ext cx="68262" cy="379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5" name="Freeform 33"/>
              <p:cNvSpPr/>
              <p:nvPr/>
            </p:nvSpPr>
            <p:spPr bwMode="auto">
              <a:xfrm>
                <a:off x="11072813" y="4116388"/>
                <a:ext cx="222250" cy="379413"/>
              </a:xfrm>
              <a:custGeom>
                <a:avLst/>
                <a:gdLst>
                  <a:gd name="T0" fmla="*/ 0 w 140"/>
                  <a:gd name="T1" fmla="*/ 0 h 239"/>
                  <a:gd name="T2" fmla="*/ 140 w 140"/>
                  <a:gd name="T3" fmla="*/ 0 h 239"/>
                  <a:gd name="T4" fmla="*/ 140 w 140"/>
                  <a:gd name="T5" fmla="*/ 59 h 239"/>
                  <a:gd name="T6" fmla="*/ 94 w 140"/>
                  <a:gd name="T7" fmla="*/ 59 h 239"/>
                  <a:gd name="T8" fmla="*/ 94 w 140"/>
                  <a:gd name="T9" fmla="*/ 239 h 239"/>
                  <a:gd name="T10" fmla="*/ 46 w 140"/>
                  <a:gd name="T11" fmla="*/ 239 h 239"/>
                  <a:gd name="T12" fmla="*/ 46 w 140"/>
                  <a:gd name="T13" fmla="*/ 59 h 239"/>
                  <a:gd name="T14" fmla="*/ 0 w 140"/>
                  <a:gd name="T15" fmla="*/ 59 h 239"/>
                  <a:gd name="T16" fmla="*/ 0 w 140"/>
                  <a:gd name="T17" fmla="*/ 0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0" h="239">
                    <a:moveTo>
                      <a:pt x="0" y="0"/>
                    </a:moveTo>
                    <a:lnTo>
                      <a:pt x="140" y="0"/>
                    </a:lnTo>
                    <a:lnTo>
                      <a:pt x="140" y="59"/>
                    </a:lnTo>
                    <a:lnTo>
                      <a:pt x="94" y="59"/>
                    </a:lnTo>
                    <a:lnTo>
                      <a:pt x="94" y="239"/>
                    </a:lnTo>
                    <a:lnTo>
                      <a:pt x="46" y="239"/>
                    </a:lnTo>
                    <a:lnTo>
                      <a:pt x="46" y="59"/>
                    </a:lnTo>
                    <a:lnTo>
                      <a:pt x="0" y="59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6" name="Freeform 34"/>
              <p:cNvSpPr/>
              <p:nvPr/>
            </p:nvSpPr>
            <p:spPr bwMode="auto">
              <a:xfrm>
                <a:off x="11304588" y="4116388"/>
                <a:ext cx="258762" cy="379413"/>
              </a:xfrm>
              <a:custGeom>
                <a:avLst/>
                <a:gdLst>
                  <a:gd name="T0" fmla="*/ 0 w 163"/>
                  <a:gd name="T1" fmla="*/ 0 h 239"/>
                  <a:gd name="T2" fmla="*/ 50 w 163"/>
                  <a:gd name="T3" fmla="*/ 0 h 239"/>
                  <a:gd name="T4" fmla="*/ 82 w 163"/>
                  <a:gd name="T5" fmla="*/ 80 h 239"/>
                  <a:gd name="T6" fmla="*/ 111 w 163"/>
                  <a:gd name="T7" fmla="*/ 0 h 239"/>
                  <a:gd name="T8" fmla="*/ 163 w 163"/>
                  <a:gd name="T9" fmla="*/ 0 h 239"/>
                  <a:gd name="T10" fmla="*/ 105 w 163"/>
                  <a:gd name="T11" fmla="*/ 138 h 239"/>
                  <a:gd name="T12" fmla="*/ 105 w 163"/>
                  <a:gd name="T13" fmla="*/ 239 h 239"/>
                  <a:gd name="T14" fmla="*/ 59 w 163"/>
                  <a:gd name="T15" fmla="*/ 239 h 239"/>
                  <a:gd name="T16" fmla="*/ 59 w 163"/>
                  <a:gd name="T17" fmla="*/ 138 h 239"/>
                  <a:gd name="T18" fmla="*/ 0 w 163"/>
                  <a:gd name="T19" fmla="*/ 0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3" h="239">
                    <a:moveTo>
                      <a:pt x="0" y="0"/>
                    </a:moveTo>
                    <a:lnTo>
                      <a:pt x="50" y="0"/>
                    </a:lnTo>
                    <a:lnTo>
                      <a:pt x="82" y="80"/>
                    </a:lnTo>
                    <a:lnTo>
                      <a:pt x="111" y="0"/>
                    </a:lnTo>
                    <a:lnTo>
                      <a:pt x="163" y="0"/>
                    </a:lnTo>
                    <a:lnTo>
                      <a:pt x="105" y="138"/>
                    </a:lnTo>
                    <a:lnTo>
                      <a:pt x="105" y="239"/>
                    </a:lnTo>
                    <a:lnTo>
                      <a:pt x="59" y="239"/>
                    </a:lnTo>
                    <a:lnTo>
                      <a:pt x="59" y="13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7" name="Freeform 35"/>
              <p:cNvSpPr>
                <a:spLocks noEditPoints="1"/>
              </p:cNvSpPr>
              <p:nvPr/>
            </p:nvSpPr>
            <p:spPr bwMode="auto">
              <a:xfrm>
                <a:off x="3368675" y="2035175"/>
                <a:ext cx="1098550" cy="1838325"/>
              </a:xfrm>
              <a:custGeom>
                <a:avLst/>
                <a:gdLst>
                  <a:gd name="T0" fmla="*/ 256 w 332"/>
                  <a:gd name="T1" fmla="*/ 348 h 552"/>
                  <a:gd name="T2" fmla="*/ 332 w 332"/>
                  <a:gd name="T3" fmla="*/ 244 h 552"/>
                  <a:gd name="T4" fmla="*/ 246 w 332"/>
                  <a:gd name="T5" fmla="*/ 245 h 552"/>
                  <a:gd name="T6" fmla="*/ 232 w 332"/>
                  <a:gd name="T7" fmla="*/ 276 h 552"/>
                  <a:gd name="T8" fmla="*/ 215 w 332"/>
                  <a:gd name="T9" fmla="*/ 152 h 552"/>
                  <a:gd name="T10" fmla="*/ 272 w 332"/>
                  <a:gd name="T11" fmla="*/ 36 h 552"/>
                  <a:gd name="T12" fmla="*/ 222 w 332"/>
                  <a:gd name="T13" fmla="*/ 130 h 552"/>
                  <a:gd name="T14" fmla="*/ 289 w 332"/>
                  <a:gd name="T15" fmla="*/ 147 h 552"/>
                  <a:gd name="T16" fmla="*/ 249 w 332"/>
                  <a:gd name="T17" fmla="*/ 206 h 552"/>
                  <a:gd name="T18" fmla="*/ 226 w 332"/>
                  <a:gd name="T19" fmla="*/ 197 h 552"/>
                  <a:gd name="T20" fmla="*/ 215 w 332"/>
                  <a:gd name="T21" fmla="*/ 175 h 552"/>
                  <a:gd name="T22" fmla="*/ 202 w 332"/>
                  <a:gd name="T23" fmla="*/ 378 h 552"/>
                  <a:gd name="T24" fmla="*/ 202 w 332"/>
                  <a:gd name="T25" fmla="*/ 296 h 552"/>
                  <a:gd name="T26" fmla="*/ 202 w 332"/>
                  <a:gd name="T27" fmla="*/ 349 h 552"/>
                  <a:gd name="T28" fmla="*/ 202 w 332"/>
                  <a:gd name="T29" fmla="*/ 257 h 552"/>
                  <a:gd name="T30" fmla="*/ 215 w 332"/>
                  <a:gd name="T31" fmla="*/ 253 h 552"/>
                  <a:gd name="T32" fmla="*/ 202 w 332"/>
                  <a:gd name="T33" fmla="*/ 170 h 552"/>
                  <a:gd name="T34" fmla="*/ 206 w 332"/>
                  <a:gd name="T35" fmla="*/ 145 h 552"/>
                  <a:gd name="T36" fmla="*/ 209 w 332"/>
                  <a:gd name="T37" fmla="*/ 98 h 552"/>
                  <a:gd name="T38" fmla="*/ 215 w 332"/>
                  <a:gd name="T39" fmla="*/ 175 h 552"/>
                  <a:gd name="T40" fmla="*/ 215 w 332"/>
                  <a:gd name="T41" fmla="*/ 222 h 552"/>
                  <a:gd name="T42" fmla="*/ 215 w 332"/>
                  <a:gd name="T43" fmla="*/ 222 h 552"/>
                  <a:gd name="T44" fmla="*/ 140 w 332"/>
                  <a:gd name="T45" fmla="*/ 104 h 552"/>
                  <a:gd name="T46" fmla="*/ 130 w 332"/>
                  <a:gd name="T47" fmla="*/ 140 h 552"/>
                  <a:gd name="T48" fmla="*/ 181 w 332"/>
                  <a:gd name="T49" fmla="*/ 148 h 552"/>
                  <a:gd name="T50" fmla="*/ 126 w 332"/>
                  <a:gd name="T51" fmla="*/ 194 h 552"/>
                  <a:gd name="T52" fmla="*/ 140 w 332"/>
                  <a:gd name="T53" fmla="*/ 268 h 552"/>
                  <a:gd name="T54" fmla="*/ 153 w 332"/>
                  <a:gd name="T55" fmla="*/ 270 h 552"/>
                  <a:gd name="T56" fmla="*/ 153 w 332"/>
                  <a:gd name="T57" fmla="*/ 294 h 552"/>
                  <a:gd name="T58" fmla="*/ 123 w 332"/>
                  <a:gd name="T59" fmla="*/ 358 h 552"/>
                  <a:gd name="T60" fmla="*/ 154 w 332"/>
                  <a:gd name="T61" fmla="*/ 369 h 552"/>
                  <a:gd name="T62" fmla="*/ 155 w 332"/>
                  <a:gd name="T63" fmla="*/ 394 h 552"/>
                  <a:gd name="T64" fmla="*/ 197 w 332"/>
                  <a:gd name="T65" fmla="*/ 381 h 552"/>
                  <a:gd name="T66" fmla="*/ 197 w 332"/>
                  <a:gd name="T67" fmla="*/ 352 h 552"/>
                  <a:gd name="T68" fmla="*/ 202 w 332"/>
                  <a:gd name="T69" fmla="*/ 296 h 552"/>
                  <a:gd name="T70" fmla="*/ 202 w 332"/>
                  <a:gd name="T71" fmla="*/ 278 h 552"/>
                  <a:gd name="T72" fmla="*/ 202 w 332"/>
                  <a:gd name="T73" fmla="*/ 190 h 552"/>
                  <a:gd name="T74" fmla="*/ 191 w 332"/>
                  <a:gd name="T75" fmla="*/ 159 h 552"/>
                  <a:gd name="T76" fmla="*/ 202 w 332"/>
                  <a:gd name="T77" fmla="*/ 98 h 552"/>
                  <a:gd name="T78" fmla="*/ 142 w 332"/>
                  <a:gd name="T79" fmla="*/ 2 h 552"/>
                  <a:gd name="T80" fmla="*/ 123 w 332"/>
                  <a:gd name="T81" fmla="*/ 136 h 552"/>
                  <a:gd name="T82" fmla="*/ 104 w 332"/>
                  <a:gd name="T83" fmla="*/ 188 h 552"/>
                  <a:gd name="T84" fmla="*/ 102 w 332"/>
                  <a:gd name="T85" fmla="*/ 248 h 552"/>
                  <a:gd name="T86" fmla="*/ 123 w 332"/>
                  <a:gd name="T87" fmla="*/ 191 h 552"/>
                  <a:gd name="T88" fmla="*/ 6 w 332"/>
                  <a:gd name="T89" fmla="*/ 307 h 552"/>
                  <a:gd name="T90" fmla="*/ 123 w 332"/>
                  <a:gd name="T91" fmla="*/ 301 h 552"/>
                  <a:gd name="T92" fmla="*/ 123 w 332"/>
                  <a:gd name="T93" fmla="*/ 358 h 552"/>
                  <a:gd name="T94" fmla="*/ 123 w 332"/>
                  <a:gd name="T95" fmla="*/ 379 h 552"/>
                  <a:gd name="T96" fmla="*/ 85 w 332"/>
                  <a:gd name="T97" fmla="*/ 420 h 5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332" h="552">
                    <a:moveTo>
                      <a:pt x="215" y="375"/>
                    </a:moveTo>
                    <a:cubicBezTo>
                      <a:pt x="222" y="374"/>
                      <a:pt x="233" y="374"/>
                      <a:pt x="248" y="376"/>
                    </a:cubicBezTo>
                    <a:cubicBezTo>
                      <a:pt x="268" y="374"/>
                      <a:pt x="256" y="348"/>
                      <a:pt x="256" y="348"/>
                    </a:cubicBezTo>
                    <a:cubicBezTo>
                      <a:pt x="220" y="314"/>
                      <a:pt x="220" y="314"/>
                      <a:pt x="220" y="314"/>
                    </a:cubicBezTo>
                    <a:cubicBezTo>
                      <a:pt x="207" y="311"/>
                      <a:pt x="253" y="271"/>
                      <a:pt x="328" y="250"/>
                    </a:cubicBezTo>
                    <a:cubicBezTo>
                      <a:pt x="331" y="248"/>
                      <a:pt x="332" y="246"/>
                      <a:pt x="332" y="244"/>
                    </a:cubicBezTo>
                    <a:cubicBezTo>
                      <a:pt x="332" y="242"/>
                      <a:pt x="332" y="242"/>
                      <a:pt x="332" y="242"/>
                    </a:cubicBezTo>
                    <a:cubicBezTo>
                      <a:pt x="330" y="227"/>
                      <a:pt x="295" y="211"/>
                      <a:pt x="287" y="218"/>
                    </a:cubicBezTo>
                    <a:cubicBezTo>
                      <a:pt x="279" y="232"/>
                      <a:pt x="246" y="245"/>
                      <a:pt x="246" y="245"/>
                    </a:cubicBezTo>
                    <a:cubicBezTo>
                      <a:pt x="215" y="253"/>
                      <a:pt x="215" y="253"/>
                      <a:pt x="215" y="253"/>
                    </a:cubicBezTo>
                    <a:cubicBezTo>
                      <a:pt x="215" y="276"/>
                      <a:pt x="215" y="276"/>
                      <a:pt x="215" y="276"/>
                    </a:cubicBezTo>
                    <a:cubicBezTo>
                      <a:pt x="226" y="274"/>
                      <a:pt x="235" y="273"/>
                      <a:pt x="232" y="276"/>
                    </a:cubicBezTo>
                    <a:cubicBezTo>
                      <a:pt x="215" y="286"/>
                      <a:pt x="215" y="286"/>
                      <a:pt x="215" y="286"/>
                    </a:cubicBezTo>
                    <a:cubicBezTo>
                      <a:pt x="215" y="375"/>
                      <a:pt x="215" y="375"/>
                      <a:pt x="215" y="375"/>
                    </a:cubicBezTo>
                    <a:close/>
                    <a:moveTo>
                      <a:pt x="215" y="152"/>
                    </a:moveTo>
                    <a:cubicBezTo>
                      <a:pt x="215" y="90"/>
                      <a:pt x="215" y="90"/>
                      <a:pt x="215" y="90"/>
                    </a:cubicBezTo>
                    <a:cubicBezTo>
                      <a:pt x="245" y="53"/>
                      <a:pt x="245" y="53"/>
                      <a:pt x="245" y="53"/>
                    </a:cubicBezTo>
                    <a:cubicBezTo>
                      <a:pt x="245" y="53"/>
                      <a:pt x="261" y="36"/>
                      <a:pt x="272" y="36"/>
                    </a:cubicBezTo>
                    <a:cubicBezTo>
                      <a:pt x="284" y="36"/>
                      <a:pt x="284" y="74"/>
                      <a:pt x="284" y="74"/>
                    </a:cubicBezTo>
                    <a:cubicBezTo>
                      <a:pt x="284" y="74"/>
                      <a:pt x="294" y="89"/>
                      <a:pt x="269" y="99"/>
                    </a:cubicBezTo>
                    <a:cubicBezTo>
                      <a:pt x="229" y="103"/>
                      <a:pt x="223" y="121"/>
                      <a:pt x="222" y="130"/>
                    </a:cubicBezTo>
                    <a:cubicBezTo>
                      <a:pt x="242" y="128"/>
                      <a:pt x="253" y="147"/>
                      <a:pt x="258" y="154"/>
                    </a:cubicBezTo>
                    <a:cubicBezTo>
                      <a:pt x="270" y="146"/>
                      <a:pt x="270" y="146"/>
                      <a:pt x="270" y="146"/>
                    </a:cubicBezTo>
                    <a:cubicBezTo>
                      <a:pt x="277" y="135"/>
                      <a:pt x="284" y="147"/>
                      <a:pt x="289" y="147"/>
                    </a:cubicBezTo>
                    <a:cubicBezTo>
                      <a:pt x="293" y="169"/>
                      <a:pt x="287" y="171"/>
                      <a:pt x="281" y="175"/>
                    </a:cubicBezTo>
                    <a:cubicBezTo>
                      <a:pt x="266" y="183"/>
                      <a:pt x="266" y="183"/>
                      <a:pt x="266" y="183"/>
                    </a:cubicBezTo>
                    <a:cubicBezTo>
                      <a:pt x="249" y="206"/>
                      <a:pt x="249" y="206"/>
                      <a:pt x="249" y="206"/>
                    </a:cubicBezTo>
                    <a:cubicBezTo>
                      <a:pt x="230" y="226"/>
                      <a:pt x="241" y="221"/>
                      <a:pt x="215" y="236"/>
                    </a:cubicBezTo>
                    <a:cubicBezTo>
                      <a:pt x="215" y="222"/>
                      <a:pt x="215" y="222"/>
                      <a:pt x="215" y="222"/>
                    </a:cubicBezTo>
                    <a:cubicBezTo>
                      <a:pt x="221" y="214"/>
                      <a:pt x="229" y="205"/>
                      <a:pt x="226" y="197"/>
                    </a:cubicBezTo>
                    <a:cubicBezTo>
                      <a:pt x="221" y="193"/>
                      <a:pt x="217" y="191"/>
                      <a:pt x="215" y="188"/>
                    </a:cubicBezTo>
                    <a:cubicBezTo>
                      <a:pt x="215" y="175"/>
                      <a:pt x="215" y="175"/>
                      <a:pt x="215" y="175"/>
                    </a:cubicBezTo>
                    <a:cubicBezTo>
                      <a:pt x="215" y="175"/>
                      <a:pt x="215" y="175"/>
                      <a:pt x="215" y="175"/>
                    </a:cubicBezTo>
                    <a:cubicBezTo>
                      <a:pt x="217" y="173"/>
                      <a:pt x="222" y="177"/>
                      <a:pt x="223" y="174"/>
                    </a:cubicBezTo>
                    <a:cubicBezTo>
                      <a:pt x="224" y="165"/>
                      <a:pt x="220" y="157"/>
                      <a:pt x="215" y="152"/>
                    </a:cubicBezTo>
                    <a:close/>
                    <a:moveTo>
                      <a:pt x="202" y="378"/>
                    </a:moveTo>
                    <a:cubicBezTo>
                      <a:pt x="204" y="376"/>
                      <a:pt x="208" y="376"/>
                      <a:pt x="215" y="375"/>
                    </a:cubicBezTo>
                    <a:cubicBezTo>
                      <a:pt x="215" y="286"/>
                      <a:pt x="215" y="286"/>
                      <a:pt x="215" y="286"/>
                    </a:cubicBezTo>
                    <a:cubicBezTo>
                      <a:pt x="202" y="296"/>
                      <a:pt x="202" y="296"/>
                      <a:pt x="202" y="296"/>
                    </a:cubicBezTo>
                    <a:cubicBezTo>
                      <a:pt x="202" y="336"/>
                      <a:pt x="202" y="336"/>
                      <a:pt x="202" y="336"/>
                    </a:cubicBezTo>
                    <a:cubicBezTo>
                      <a:pt x="204" y="338"/>
                      <a:pt x="207" y="340"/>
                      <a:pt x="207" y="342"/>
                    </a:cubicBezTo>
                    <a:cubicBezTo>
                      <a:pt x="206" y="345"/>
                      <a:pt x="204" y="348"/>
                      <a:pt x="202" y="349"/>
                    </a:cubicBezTo>
                    <a:cubicBezTo>
                      <a:pt x="202" y="378"/>
                      <a:pt x="202" y="378"/>
                      <a:pt x="202" y="378"/>
                    </a:cubicBezTo>
                    <a:close/>
                    <a:moveTo>
                      <a:pt x="215" y="253"/>
                    </a:moveTo>
                    <a:cubicBezTo>
                      <a:pt x="202" y="257"/>
                      <a:pt x="202" y="257"/>
                      <a:pt x="202" y="257"/>
                    </a:cubicBezTo>
                    <a:cubicBezTo>
                      <a:pt x="202" y="278"/>
                      <a:pt x="202" y="278"/>
                      <a:pt x="202" y="278"/>
                    </a:cubicBezTo>
                    <a:cubicBezTo>
                      <a:pt x="206" y="278"/>
                      <a:pt x="210" y="277"/>
                      <a:pt x="215" y="276"/>
                    </a:cubicBezTo>
                    <a:cubicBezTo>
                      <a:pt x="215" y="253"/>
                      <a:pt x="215" y="253"/>
                      <a:pt x="215" y="253"/>
                    </a:cubicBezTo>
                    <a:close/>
                    <a:moveTo>
                      <a:pt x="202" y="190"/>
                    </a:moveTo>
                    <a:cubicBezTo>
                      <a:pt x="209" y="184"/>
                      <a:pt x="204" y="186"/>
                      <a:pt x="204" y="173"/>
                    </a:cubicBezTo>
                    <a:cubicBezTo>
                      <a:pt x="202" y="170"/>
                      <a:pt x="202" y="170"/>
                      <a:pt x="202" y="170"/>
                    </a:cubicBezTo>
                    <a:cubicBezTo>
                      <a:pt x="202" y="190"/>
                      <a:pt x="202" y="190"/>
                      <a:pt x="202" y="190"/>
                    </a:cubicBezTo>
                    <a:close/>
                    <a:moveTo>
                      <a:pt x="202" y="148"/>
                    </a:moveTo>
                    <a:cubicBezTo>
                      <a:pt x="206" y="145"/>
                      <a:pt x="206" y="145"/>
                      <a:pt x="206" y="145"/>
                    </a:cubicBezTo>
                    <a:cubicBezTo>
                      <a:pt x="206" y="145"/>
                      <a:pt x="210" y="148"/>
                      <a:pt x="215" y="152"/>
                    </a:cubicBezTo>
                    <a:cubicBezTo>
                      <a:pt x="215" y="90"/>
                      <a:pt x="215" y="90"/>
                      <a:pt x="215" y="90"/>
                    </a:cubicBezTo>
                    <a:cubicBezTo>
                      <a:pt x="209" y="98"/>
                      <a:pt x="209" y="98"/>
                      <a:pt x="209" y="98"/>
                    </a:cubicBezTo>
                    <a:cubicBezTo>
                      <a:pt x="202" y="98"/>
                      <a:pt x="202" y="98"/>
                      <a:pt x="202" y="98"/>
                    </a:cubicBezTo>
                    <a:cubicBezTo>
                      <a:pt x="202" y="148"/>
                      <a:pt x="202" y="148"/>
                      <a:pt x="202" y="148"/>
                    </a:cubicBezTo>
                    <a:close/>
                    <a:moveTo>
                      <a:pt x="215" y="175"/>
                    </a:moveTo>
                    <a:cubicBezTo>
                      <a:pt x="212" y="181"/>
                      <a:pt x="212" y="185"/>
                      <a:pt x="215" y="188"/>
                    </a:cubicBezTo>
                    <a:cubicBezTo>
                      <a:pt x="215" y="175"/>
                      <a:pt x="215" y="175"/>
                      <a:pt x="215" y="175"/>
                    </a:cubicBezTo>
                    <a:close/>
                    <a:moveTo>
                      <a:pt x="215" y="222"/>
                    </a:moveTo>
                    <a:cubicBezTo>
                      <a:pt x="210" y="228"/>
                      <a:pt x="207" y="234"/>
                      <a:pt x="211" y="238"/>
                    </a:cubicBezTo>
                    <a:cubicBezTo>
                      <a:pt x="215" y="236"/>
                      <a:pt x="215" y="236"/>
                      <a:pt x="215" y="236"/>
                    </a:cubicBezTo>
                    <a:lnTo>
                      <a:pt x="215" y="222"/>
                    </a:lnTo>
                    <a:close/>
                    <a:moveTo>
                      <a:pt x="142" y="2"/>
                    </a:moveTo>
                    <a:cubicBezTo>
                      <a:pt x="143" y="7"/>
                      <a:pt x="132" y="0"/>
                      <a:pt x="136" y="31"/>
                    </a:cubicBezTo>
                    <a:cubicBezTo>
                      <a:pt x="145" y="51"/>
                      <a:pt x="143" y="91"/>
                      <a:pt x="140" y="104"/>
                    </a:cubicBezTo>
                    <a:cubicBezTo>
                      <a:pt x="134" y="105"/>
                      <a:pt x="128" y="105"/>
                      <a:pt x="123" y="104"/>
                    </a:cubicBezTo>
                    <a:cubicBezTo>
                      <a:pt x="123" y="136"/>
                      <a:pt x="123" y="136"/>
                      <a:pt x="123" y="136"/>
                    </a:cubicBezTo>
                    <a:cubicBezTo>
                      <a:pt x="127" y="139"/>
                      <a:pt x="130" y="140"/>
                      <a:pt x="130" y="140"/>
                    </a:cubicBezTo>
                    <a:cubicBezTo>
                      <a:pt x="161" y="125"/>
                      <a:pt x="161" y="125"/>
                      <a:pt x="161" y="125"/>
                    </a:cubicBezTo>
                    <a:cubicBezTo>
                      <a:pt x="198" y="123"/>
                      <a:pt x="198" y="123"/>
                      <a:pt x="198" y="123"/>
                    </a:cubicBezTo>
                    <a:cubicBezTo>
                      <a:pt x="181" y="148"/>
                      <a:pt x="181" y="148"/>
                      <a:pt x="181" y="148"/>
                    </a:cubicBezTo>
                    <a:cubicBezTo>
                      <a:pt x="181" y="148"/>
                      <a:pt x="161" y="139"/>
                      <a:pt x="150" y="146"/>
                    </a:cubicBezTo>
                    <a:cubicBezTo>
                      <a:pt x="145" y="149"/>
                      <a:pt x="155" y="175"/>
                      <a:pt x="150" y="190"/>
                    </a:cubicBezTo>
                    <a:cubicBezTo>
                      <a:pt x="150" y="188"/>
                      <a:pt x="132" y="192"/>
                      <a:pt x="126" y="194"/>
                    </a:cubicBezTo>
                    <a:cubicBezTo>
                      <a:pt x="126" y="194"/>
                      <a:pt x="125" y="193"/>
                      <a:pt x="123" y="191"/>
                    </a:cubicBezTo>
                    <a:cubicBezTo>
                      <a:pt x="123" y="266"/>
                      <a:pt x="123" y="266"/>
                      <a:pt x="123" y="266"/>
                    </a:cubicBezTo>
                    <a:cubicBezTo>
                      <a:pt x="140" y="268"/>
                      <a:pt x="140" y="268"/>
                      <a:pt x="140" y="268"/>
                    </a:cubicBezTo>
                    <a:cubicBezTo>
                      <a:pt x="140" y="268"/>
                      <a:pt x="140" y="263"/>
                      <a:pt x="142" y="254"/>
                    </a:cubicBezTo>
                    <a:cubicBezTo>
                      <a:pt x="143" y="245"/>
                      <a:pt x="153" y="243"/>
                      <a:pt x="153" y="243"/>
                    </a:cubicBezTo>
                    <a:cubicBezTo>
                      <a:pt x="153" y="270"/>
                      <a:pt x="153" y="270"/>
                      <a:pt x="153" y="270"/>
                    </a:cubicBezTo>
                    <a:cubicBezTo>
                      <a:pt x="153" y="270"/>
                      <a:pt x="141" y="276"/>
                      <a:pt x="123" y="282"/>
                    </a:cubicBezTo>
                    <a:cubicBezTo>
                      <a:pt x="123" y="301"/>
                      <a:pt x="123" y="301"/>
                      <a:pt x="123" y="301"/>
                    </a:cubicBezTo>
                    <a:cubicBezTo>
                      <a:pt x="136" y="296"/>
                      <a:pt x="148" y="293"/>
                      <a:pt x="153" y="294"/>
                    </a:cubicBezTo>
                    <a:cubicBezTo>
                      <a:pt x="156" y="301"/>
                      <a:pt x="153" y="319"/>
                      <a:pt x="155" y="319"/>
                    </a:cubicBezTo>
                    <a:cubicBezTo>
                      <a:pt x="156" y="319"/>
                      <a:pt x="141" y="330"/>
                      <a:pt x="123" y="343"/>
                    </a:cubicBezTo>
                    <a:cubicBezTo>
                      <a:pt x="123" y="358"/>
                      <a:pt x="123" y="358"/>
                      <a:pt x="123" y="358"/>
                    </a:cubicBezTo>
                    <a:cubicBezTo>
                      <a:pt x="127" y="355"/>
                      <a:pt x="132" y="352"/>
                      <a:pt x="138" y="349"/>
                    </a:cubicBezTo>
                    <a:cubicBezTo>
                      <a:pt x="151" y="342"/>
                      <a:pt x="151" y="342"/>
                      <a:pt x="151" y="342"/>
                    </a:cubicBezTo>
                    <a:cubicBezTo>
                      <a:pt x="155" y="337"/>
                      <a:pt x="154" y="360"/>
                      <a:pt x="154" y="369"/>
                    </a:cubicBezTo>
                    <a:cubicBezTo>
                      <a:pt x="141" y="373"/>
                      <a:pt x="131" y="376"/>
                      <a:pt x="123" y="379"/>
                    </a:cubicBezTo>
                    <a:cubicBezTo>
                      <a:pt x="123" y="401"/>
                      <a:pt x="123" y="401"/>
                      <a:pt x="123" y="401"/>
                    </a:cubicBezTo>
                    <a:cubicBezTo>
                      <a:pt x="134" y="397"/>
                      <a:pt x="143" y="393"/>
                      <a:pt x="155" y="394"/>
                    </a:cubicBezTo>
                    <a:cubicBezTo>
                      <a:pt x="158" y="394"/>
                      <a:pt x="159" y="507"/>
                      <a:pt x="169" y="544"/>
                    </a:cubicBezTo>
                    <a:cubicBezTo>
                      <a:pt x="181" y="547"/>
                      <a:pt x="185" y="552"/>
                      <a:pt x="194" y="512"/>
                    </a:cubicBezTo>
                    <a:cubicBezTo>
                      <a:pt x="199" y="489"/>
                      <a:pt x="197" y="389"/>
                      <a:pt x="197" y="381"/>
                    </a:cubicBezTo>
                    <a:cubicBezTo>
                      <a:pt x="197" y="381"/>
                      <a:pt x="198" y="379"/>
                      <a:pt x="202" y="378"/>
                    </a:cubicBezTo>
                    <a:cubicBezTo>
                      <a:pt x="202" y="349"/>
                      <a:pt x="202" y="349"/>
                      <a:pt x="202" y="349"/>
                    </a:cubicBezTo>
                    <a:cubicBezTo>
                      <a:pt x="200" y="351"/>
                      <a:pt x="198" y="351"/>
                      <a:pt x="197" y="352"/>
                    </a:cubicBezTo>
                    <a:cubicBezTo>
                      <a:pt x="197" y="348"/>
                      <a:pt x="196" y="335"/>
                      <a:pt x="197" y="333"/>
                    </a:cubicBezTo>
                    <a:cubicBezTo>
                      <a:pt x="198" y="334"/>
                      <a:pt x="200" y="335"/>
                      <a:pt x="202" y="336"/>
                    </a:cubicBezTo>
                    <a:cubicBezTo>
                      <a:pt x="202" y="296"/>
                      <a:pt x="202" y="296"/>
                      <a:pt x="202" y="296"/>
                    </a:cubicBezTo>
                    <a:cubicBezTo>
                      <a:pt x="198" y="297"/>
                      <a:pt x="198" y="297"/>
                      <a:pt x="198" y="297"/>
                    </a:cubicBezTo>
                    <a:cubicBezTo>
                      <a:pt x="197" y="291"/>
                      <a:pt x="197" y="284"/>
                      <a:pt x="199" y="278"/>
                    </a:cubicBezTo>
                    <a:cubicBezTo>
                      <a:pt x="202" y="278"/>
                      <a:pt x="202" y="278"/>
                      <a:pt x="202" y="278"/>
                    </a:cubicBezTo>
                    <a:cubicBezTo>
                      <a:pt x="202" y="257"/>
                      <a:pt x="202" y="257"/>
                      <a:pt x="202" y="257"/>
                    </a:cubicBezTo>
                    <a:cubicBezTo>
                      <a:pt x="201" y="257"/>
                      <a:pt x="201" y="257"/>
                      <a:pt x="201" y="257"/>
                    </a:cubicBezTo>
                    <a:cubicBezTo>
                      <a:pt x="202" y="190"/>
                      <a:pt x="202" y="190"/>
                      <a:pt x="202" y="190"/>
                    </a:cubicBezTo>
                    <a:cubicBezTo>
                      <a:pt x="202" y="190"/>
                      <a:pt x="202" y="190"/>
                      <a:pt x="202" y="190"/>
                    </a:cubicBezTo>
                    <a:cubicBezTo>
                      <a:pt x="202" y="170"/>
                      <a:pt x="202" y="170"/>
                      <a:pt x="202" y="170"/>
                    </a:cubicBezTo>
                    <a:cubicBezTo>
                      <a:pt x="191" y="159"/>
                      <a:pt x="191" y="159"/>
                      <a:pt x="191" y="159"/>
                    </a:cubicBezTo>
                    <a:cubicBezTo>
                      <a:pt x="197" y="151"/>
                      <a:pt x="197" y="151"/>
                      <a:pt x="197" y="151"/>
                    </a:cubicBezTo>
                    <a:cubicBezTo>
                      <a:pt x="202" y="148"/>
                      <a:pt x="202" y="148"/>
                      <a:pt x="202" y="148"/>
                    </a:cubicBezTo>
                    <a:cubicBezTo>
                      <a:pt x="202" y="98"/>
                      <a:pt x="202" y="98"/>
                      <a:pt x="202" y="98"/>
                    </a:cubicBezTo>
                    <a:cubicBezTo>
                      <a:pt x="177" y="98"/>
                      <a:pt x="177" y="98"/>
                      <a:pt x="177" y="98"/>
                    </a:cubicBezTo>
                    <a:cubicBezTo>
                      <a:pt x="177" y="89"/>
                      <a:pt x="186" y="87"/>
                      <a:pt x="189" y="80"/>
                    </a:cubicBezTo>
                    <a:cubicBezTo>
                      <a:pt x="187" y="52"/>
                      <a:pt x="198" y="33"/>
                      <a:pt x="142" y="2"/>
                    </a:cubicBezTo>
                    <a:close/>
                    <a:moveTo>
                      <a:pt x="123" y="104"/>
                    </a:moveTo>
                    <a:cubicBezTo>
                      <a:pt x="107" y="101"/>
                      <a:pt x="98" y="93"/>
                      <a:pt x="103" y="110"/>
                    </a:cubicBezTo>
                    <a:cubicBezTo>
                      <a:pt x="107" y="123"/>
                      <a:pt x="117" y="131"/>
                      <a:pt x="123" y="136"/>
                    </a:cubicBezTo>
                    <a:cubicBezTo>
                      <a:pt x="123" y="104"/>
                      <a:pt x="123" y="104"/>
                      <a:pt x="123" y="104"/>
                    </a:cubicBezTo>
                    <a:close/>
                    <a:moveTo>
                      <a:pt x="123" y="191"/>
                    </a:moveTo>
                    <a:cubicBezTo>
                      <a:pt x="119" y="188"/>
                      <a:pt x="111" y="183"/>
                      <a:pt x="104" y="188"/>
                    </a:cubicBezTo>
                    <a:cubicBezTo>
                      <a:pt x="104" y="201"/>
                      <a:pt x="102" y="225"/>
                      <a:pt x="102" y="225"/>
                    </a:cubicBezTo>
                    <a:cubicBezTo>
                      <a:pt x="89" y="238"/>
                      <a:pt x="89" y="238"/>
                      <a:pt x="89" y="238"/>
                    </a:cubicBezTo>
                    <a:cubicBezTo>
                      <a:pt x="89" y="238"/>
                      <a:pt x="98" y="242"/>
                      <a:pt x="102" y="248"/>
                    </a:cubicBezTo>
                    <a:cubicBezTo>
                      <a:pt x="104" y="258"/>
                      <a:pt x="103" y="264"/>
                      <a:pt x="103" y="264"/>
                    </a:cubicBezTo>
                    <a:cubicBezTo>
                      <a:pt x="123" y="266"/>
                      <a:pt x="123" y="266"/>
                      <a:pt x="123" y="266"/>
                    </a:cubicBezTo>
                    <a:cubicBezTo>
                      <a:pt x="123" y="191"/>
                      <a:pt x="123" y="191"/>
                      <a:pt x="123" y="191"/>
                    </a:cubicBezTo>
                    <a:close/>
                    <a:moveTo>
                      <a:pt x="123" y="282"/>
                    </a:moveTo>
                    <a:cubicBezTo>
                      <a:pt x="96" y="291"/>
                      <a:pt x="57" y="303"/>
                      <a:pt x="26" y="299"/>
                    </a:cubicBezTo>
                    <a:cubicBezTo>
                      <a:pt x="0" y="292"/>
                      <a:pt x="10" y="304"/>
                      <a:pt x="6" y="307"/>
                    </a:cubicBezTo>
                    <a:cubicBezTo>
                      <a:pt x="13" y="316"/>
                      <a:pt x="39" y="343"/>
                      <a:pt x="39" y="343"/>
                    </a:cubicBezTo>
                    <a:cubicBezTo>
                      <a:pt x="39" y="343"/>
                      <a:pt x="50" y="351"/>
                      <a:pt x="65" y="335"/>
                    </a:cubicBezTo>
                    <a:cubicBezTo>
                      <a:pt x="65" y="329"/>
                      <a:pt x="97" y="311"/>
                      <a:pt x="123" y="301"/>
                    </a:cubicBezTo>
                    <a:cubicBezTo>
                      <a:pt x="123" y="282"/>
                      <a:pt x="123" y="282"/>
                      <a:pt x="123" y="282"/>
                    </a:cubicBezTo>
                    <a:close/>
                    <a:moveTo>
                      <a:pt x="123" y="343"/>
                    </a:moveTo>
                    <a:cubicBezTo>
                      <a:pt x="123" y="358"/>
                      <a:pt x="123" y="358"/>
                      <a:pt x="123" y="358"/>
                    </a:cubicBezTo>
                    <a:cubicBezTo>
                      <a:pt x="111" y="366"/>
                      <a:pt x="101" y="374"/>
                      <a:pt x="92" y="383"/>
                    </a:cubicBezTo>
                    <a:cubicBezTo>
                      <a:pt x="92" y="383"/>
                      <a:pt x="93" y="384"/>
                      <a:pt x="104" y="383"/>
                    </a:cubicBezTo>
                    <a:cubicBezTo>
                      <a:pt x="109" y="382"/>
                      <a:pt x="115" y="381"/>
                      <a:pt x="123" y="379"/>
                    </a:cubicBezTo>
                    <a:cubicBezTo>
                      <a:pt x="123" y="401"/>
                      <a:pt x="123" y="401"/>
                      <a:pt x="123" y="401"/>
                    </a:cubicBezTo>
                    <a:cubicBezTo>
                      <a:pt x="120" y="402"/>
                      <a:pt x="117" y="404"/>
                      <a:pt x="114" y="405"/>
                    </a:cubicBezTo>
                    <a:cubicBezTo>
                      <a:pt x="100" y="413"/>
                      <a:pt x="112" y="422"/>
                      <a:pt x="85" y="420"/>
                    </a:cubicBezTo>
                    <a:cubicBezTo>
                      <a:pt x="57" y="418"/>
                      <a:pt x="45" y="383"/>
                      <a:pt x="65" y="376"/>
                    </a:cubicBezTo>
                    <a:cubicBezTo>
                      <a:pt x="75" y="374"/>
                      <a:pt x="102" y="357"/>
                      <a:pt x="123" y="3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8" name="Freeform 36"/>
              <p:cNvSpPr>
                <a:spLocks noEditPoints="1"/>
              </p:cNvSpPr>
              <p:nvPr/>
            </p:nvSpPr>
            <p:spPr bwMode="auto">
              <a:xfrm>
                <a:off x="10464800" y="2087563"/>
                <a:ext cx="1095375" cy="1695450"/>
              </a:xfrm>
              <a:custGeom>
                <a:avLst/>
                <a:gdLst>
                  <a:gd name="T0" fmla="*/ 102 w 331"/>
                  <a:gd name="T1" fmla="*/ 448 h 509"/>
                  <a:gd name="T2" fmla="*/ 200 w 331"/>
                  <a:gd name="T3" fmla="*/ 441 h 509"/>
                  <a:gd name="T4" fmla="*/ 129 w 331"/>
                  <a:gd name="T5" fmla="*/ 404 h 509"/>
                  <a:gd name="T6" fmla="*/ 102 w 331"/>
                  <a:gd name="T7" fmla="*/ 412 h 509"/>
                  <a:gd name="T8" fmla="*/ 105 w 331"/>
                  <a:gd name="T9" fmla="*/ 376 h 509"/>
                  <a:gd name="T10" fmla="*/ 198 w 331"/>
                  <a:gd name="T11" fmla="*/ 285 h 509"/>
                  <a:gd name="T12" fmla="*/ 117 w 331"/>
                  <a:gd name="T13" fmla="*/ 293 h 509"/>
                  <a:gd name="T14" fmla="*/ 284 w 331"/>
                  <a:gd name="T15" fmla="*/ 190 h 509"/>
                  <a:gd name="T16" fmla="*/ 134 w 331"/>
                  <a:gd name="T17" fmla="*/ 231 h 509"/>
                  <a:gd name="T18" fmla="*/ 102 w 331"/>
                  <a:gd name="T19" fmla="*/ 216 h 509"/>
                  <a:gd name="T20" fmla="*/ 143 w 331"/>
                  <a:gd name="T21" fmla="*/ 208 h 509"/>
                  <a:gd name="T22" fmla="*/ 187 w 331"/>
                  <a:gd name="T23" fmla="*/ 154 h 509"/>
                  <a:gd name="T24" fmla="*/ 157 w 331"/>
                  <a:gd name="T25" fmla="*/ 175 h 509"/>
                  <a:gd name="T26" fmla="*/ 152 w 331"/>
                  <a:gd name="T27" fmla="*/ 157 h 509"/>
                  <a:gd name="T28" fmla="*/ 168 w 331"/>
                  <a:gd name="T29" fmla="*/ 136 h 509"/>
                  <a:gd name="T30" fmla="*/ 175 w 331"/>
                  <a:gd name="T31" fmla="*/ 110 h 509"/>
                  <a:gd name="T32" fmla="*/ 126 w 331"/>
                  <a:gd name="T33" fmla="*/ 115 h 509"/>
                  <a:gd name="T34" fmla="*/ 126 w 331"/>
                  <a:gd name="T35" fmla="*/ 88 h 509"/>
                  <a:gd name="T36" fmla="*/ 170 w 331"/>
                  <a:gd name="T37" fmla="*/ 70 h 509"/>
                  <a:gd name="T38" fmla="*/ 185 w 331"/>
                  <a:gd name="T39" fmla="*/ 0 h 509"/>
                  <a:gd name="T40" fmla="*/ 196 w 331"/>
                  <a:gd name="T41" fmla="*/ 85 h 509"/>
                  <a:gd name="T42" fmla="*/ 229 w 331"/>
                  <a:gd name="T43" fmla="*/ 144 h 509"/>
                  <a:gd name="T44" fmla="*/ 222 w 331"/>
                  <a:gd name="T45" fmla="*/ 170 h 509"/>
                  <a:gd name="T46" fmla="*/ 241 w 331"/>
                  <a:gd name="T47" fmla="*/ 92 h 509"/>
                  <a:gd name="T48" fmla="*/ 303 w 331"/>
                  <a:gd name="T49" fmla="*/ 101 h 509"/>
                  <a:gd name="T50" fmla="*/ 294 w 331"/>
                  <a:gd name="T51" fmla="*/ 154 h 509"/>
                  <a:gd name="T52" fmla="*/ 329 w 331"/>
                  <a:gd name="T53" fmla="*/ 184 h 509"/>
                  <a:gd name="T54" fmla="*/ 168 w 331"/>
                  <a:gd name="T55" fmla="*/ 264 h 509"/>
                  <a:gd name="T56" fmla="*/ 221 w 331"/>
                  <a:gd name="T57" fmla="*/ 246 h 509"/>
                  <a:gd name="T58" fmla="*/ 214 w 331"/>
                  <a:gd name="T59" fmla="*/ 335 h 509"/>
                  <a:gd name="T60" fmla="*/ 295 w 331"/>
                  <a:gd name="T61" fmla="*/ 338 h 509"/>
                  <a:gd name="T62" fmla="*/ 269 w 331"/>
                  <a:gd name="T63" fmla="*/ 365 h 509"/>
                  <a:gd name="T64" fmla="*/ 229 w 331"/>
                  <a:gd name="T65" fmla="*/ 375 h 509"/>
                  <a:gd name="T66" fmla="*/ 214 w 331"/>
                  <a:gd name="T67" fmla="*/ 363 h 509"/>
                  <a:gd name="T68" fmla="*/ 211 w 331"/>
                  <a:gd name="T69" fmla="*/ 503 h 509"/>
                  <a:gd name="T70" fmla="*/ 157 w 331"/>
                  <a:gd name="T71" fmla="*/ 500 h 509"/>
                  <a:gd name="T72" fmla="*/ 102 w 331"/>
                  <a:gd name="T73" fmla="*/ 182 h 509"/>
                  <a:gd name="T74" fmla="*/ 102 w 331"/>
                  <a:gd name="T75" fmla="*/ 174 h 509"/>
                  <a:gd name="T76" fmla="*/ 102 w 331"/>
                  <a:gd name="T77" fmla="*/ 154 h 509"/>
                  <a:gd name="T78" fmla="*/ 102 w 331"/>
                  <a:gd name="T79" fmla="*/ 103 h 509"/>
                  <a:gd name="T80" fmla="*/ 41 w 331"/>
                  <a:gd name="T81" fmla="*/ 236 h 509"/>
                  <a:gd name="T82" fmla="*/ 0 w 331"/>
                  <a:gd name="T83" fmla="*/ 317 h 509"/>
                  <a:gd name="T84" fmla="*/ 33 w 331"/>
                  <a:gd name="T85" fmla="*/ 352 h 509"/>
                  <a:gd name="T86" fmla="*/ 42 w 331"/>
                  <a:gd name="T87" fmla="*/ 338 h 509"/>
                  <a:gd name="T88" fmla="*/ 59 w 331"/>
                  <a:gd name="T89" fmla="*/ 280 h 509"/>
                  <a:gd name="T90" fmla="*/ 44 w 331"/>
                  <a:gd name="T91" fmla="*/ 286 h 509"/>
                  <a:gd name="T92" fmla="*/ 52 w 331"/>
                  <a:gd name="T93" fmla="*/ 249 h 509"/>
                  <a:gd name="T94" fmla="*/ 41 w 331"/>
                  <a:gd name="T95" fmla="*/ 236 h 509"/>
                  <a:gd name="T96" fmla="*/ 102 w 331"/>
                  <a:gd name="T97" fmla="*/ 154 h 509"/>
                  <a:gd name="T98" fmla="*/ 92 w 331"/>
                  <a:gd name="T99" fmla="*/ 132 h 509"/>
                  <a:gd name="T100" fmla="*/ 68 w 331"/>
                  <a:gd name="T101" fmla="*/ 88 h 509"/>
                  <a:gd name="T102" fmla="*/ 102 w 331"/>
                  <a:gd name="T103" fmla="*/ 103 h 509"/>
                  <a:gd name="T104" fmla="*/ 76 w 331"/>
                  <a:gd name="T105" fmla="*/ 171 h 509"/>
                  <a:gd name="T106" fmla="*/ 51 w 331"/>
                  <a:gd name="T107" fmla="*/ 185 h 509"/>
                  <a:gd name="T108" fmla="*/ 94 w 331"/>
                  <a:gd name="T109" fmla="*/ 230 h 509"/>
                  <a:gd name="T110" fmla="*/ 102 w 331"/>
                  <a:gd name="T111" fmla="*/ 182 h 509"/>
                  <a:gd name="T112" fmla="*/ 102 w 331"/>
                  <a:gd name="T113" fmla="*/ 205 h 509"/>
                  <a:gd name="T114" fmla="*/ 101 w 331"/>
                  <a:gd name="T115" fmla="*/ 204 h 509"/>
                  <a:gd name="T116" fmla="*/ 102 w 331"/>
                  <a:gd name="T117" fmla="*/ 376 h 509"/>
                  <a:gd name="T118" fmla="*/ 79 w 331"/>
                  <a:gd name="T119" fmla="*/ 386 h 509"/>
                  <a:gd name="T120" fmla="*/ 102 w 331"/>
                  <a:gd name="T121" fmla="*/ 376 h 509"/>
                  <a:gd name="T122" fmla="*/ 102 w 331"/>
                  <a:gd name="T123" fmla="*/ 466 h 509"/>
                  <a:gd name="T124" fmla="*/ 80 w 331"/>
                  <a:gd name="T125" fmla="*/ 433 h 5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331" h="509">
                    <a:moveTo>
                      <a:pt x="102" y="466"/>
                    </a:moveTo>
                    <a:cubicBezTo>
                      <a:pt x="102" y="448"/>
                      <a:pt x="102" y="448"/>
                      <a:pt x="102" y="448"/>
                    </a:cubicBezTo>
                    <a:cubicBezTo>
                      <a:pt x="122" y="464"/>
                      <a:pt x="152" y="484"/>
                      <a:pt x="171" y="477"/>
                    </a:cubicBezTo>
                    <a:cubicBezTo>
                      <a:pt x="204" y="477"/>
                      <a:pt x="201" y="469"/>
                      <a:pt x="200" y="441"/>
                    </a:cubicBezTo>
                    <a:cubicBezTo>
                      <a:pt x="201" y="402"/>
                      <a:pt x="190" y="371"/>
                      <a:pt x="190" y="371"/>
                    </a:cubicBezTo>
                    <a:cubicBezTo>
                      <a:pt x="188" y="369"/>
                      <a:pt x="144" y="383"/>
                      <a:pt x="129" y="404"/>
                    </a:cubicBezTo>
                    <a:cubicBezTo>
                      <a:pt x="124" y="412"/>
                      <a:pt x="116" y="417"/>
                      <a:pt x="111" y="416"/>
                    </a:cubicBezTo>
                    <a:cubicBezTo>
                      <a:pt x="108" y="416"/>
                      <a:pt x="105" y="414"/>
                      <a:pt x="102" y="412"/>
                    </a:cubicBezTo>
                    <a:cubicBezTo>
                      <a:pt x="102" y="376"/>
                      <a:pt x="102" y="376"/>
                      <a:pt x="102" y="376"/>
                    </a:cubicBezTo>
                    <a:cubicBezTo>
                      <a:pt x="103" y="376"/>
                      <a:pt x="104" y="376"/>
                      <a:pt x="105" y="376"/>
                    </a:cubicBezTo>
                    <a:cubicBezTo>
                      <a:pt x="131" y="374"/>
                      <a:pt x="189" y="342"/>
                      <a:pt x="190" y="342"/>
                    </a:cubicBezTo>
                    <a:cubicBezTo>
                      <a:pt x="196" y="303"/>
                      <a:pt x="206" y="295"/>
                      <a:pt x="198" y="285"/>
                    </a:cubicBezTo>
                    <a:cubicBezTo>
                      <a:pt x="180" y="295"/>
                      <a:pt x="176" y="308"/>
                      <a:pt x="159" y="318"/>
                    </a:cubicBezTo>
                    <a:cubicBezTo>
                      <a:pt x="134" y="316"/>
                      <a:pt x="124" y="304"/>
                      <a:pt x="117" y="293"/>
                    </a:cubicBezTo>
                    <a:cubicBezTo>
                      <a:pt x="118" y="263"/>
                      <a:pt x="156" y="243"/>
                      <a:pt x="183" y="239"/>
                    </a:cubicBezTo>
                    <a:cubicBezTo>
                      <a:pt x="222" y="219"/>
                      <a:pt x="245" y="209"/>
                      <a:pt x="284" y="190"/>
                    </a:cubicBezTo>
                    <a:cubicBezTo>
                      <a:pt x="284" y="190"/>
                      <a:pt x="309" y="172"/>
                      <a:pt x="296" y="169"/>
                    </a:cubicBezTo>
                    <a:cubicBezTo>
                      <a:pt x="248" y="159"/>
                      <a:pt x="134" y="235"/>
                      <a:pt x="134" y="231"/>
                    </a:cubicBezTo>
                    <a:cubicBezTo>
                      <a:pt x="126" y="224"/>
                      <a:pt x="123" y="224"/>
                      <a:pt x="108" y="218"/>
                    </a:cubicBezTo>
                    <a:cubicBezTo>
                      <a:pt x="105" y="218"/>
                      <a:pt x="103" y="218"/>
                      <a:pt x="102" y="216"/>
                    </a:cubicBezTo>
                    <a:cubicBezTo>
                      <a:pt x="102" y="205"/>
                      <a:pt x="102" y="205"/>
                      <a:pt x="102" y="205"/>
                    </a:cubicBezTo>
                    <a:cubicBezTo>
                      <a:pt x="116" y="206"/>
                      <a:pt x="129" y="207"/>
                      <a:pt x="143" y="208"/>
                    </a:cubicBezTo>
                    <a:cubicBezTo>
                      <a:pt x="165" y="197"/>
                      <a:pt x="185" y="190"/>
                      <a:pt x="208" y="180"/>
                    </a:cubicBezTo>
                    <a:cubicBezTo>
                      <a:pt x="200" y="173"/>
                      <a:pt x="195" y="160"/>
                      <a:pt x="187" y="154"/>
                    </a:cubicBezTo>
                    <a:cubicBezTo>
                      <a:pt x="187" y="164"/>
                      <a:pt x="184" y="180"/>
                      <a:pt x="168" y="177"/>
                    </a:cubicBezTo>
                    <a:cubicBezTo>
                      <a:pt x="165" y="177"/>
                      <a:pt x="161" y="175"/>
                      <a:pt x="157" y="175"/>
                    </a:cubicBezTo>
                    <a:cubicBezTo>
                      <a:pt x="144" y="181"/>
                      <a:pt x="131" y="187"/>
                      <a:pt x="117" y="193"/>
                    </a:cubicBezTo>
                    <a:cubicBezTo>
                      <a:pt x="128" y="181"/>
                      <a:pt x="142" y="169"/>
                      <a:pt x="152" y="157"/>
                    </a:cubicBezTo>
                    <a:cubicBezTo>
                      <a:pt x="152" y="149"/>
                      <a:pt x="138" y="140"/>
                      <a:pt x="138" y="132"/>
                    </a:cubicBezTo>
                    <a:cubicBezTo>
                      <a:pt x="136" y="125"/>
                      <a:pt x="157" y="131"/>
                      <a:pt x="168" y="136"/>
                    </a:cubicBezTo>
                    <a:cubicBezTo>
                      <a:pt x="172" y="133"/>
                      <a:pt x="176" y="128"/>
                      <a:pt x="180" y="126"/>
                    </a:cubicBezTo>
                    <a:cubicBezTo>
                      <a:pt x="175" y="110"/>
                      <a:pt x="175" y="110"/>
                      <a:pt x="175" y="110"/>
                    </a:cubicBezTo>
                    <a:cubicBezTo>
                      <a:pt x="160" y="122"/>
                      <a:pt x="160" y="122"/>
                      <a:pt x="160" y="122"/>
                    </a:cubicBezTo>
                    <a:cubicBezTo>
                      <a:pt x="142" y="120"/>
                      <a:pt x="116" y="121"/>
                      <a:pt x="126" y="115"/>
                    </a:cubicBezTo>
                    <a:cubicBezTo>
                      <a:pt x="155" y="90"/>
                      <a:pt x="155" y="90"/>
                      <a:pt x="155" y="90"/>
                    </a:cubicBezTo>
                    <a:cubicBezTo>
                      <a:pt x="146" y="89"/>
                      <a:pt x="136" y="89"/>
                      <a:pt x="126" y="88"/>
                    </a:cubicBezTo>
                    <a:cubicBezTo>
                      <a:pt x="123" y="72"/>
                      <a:pt x="123" y="72"/>
                      <a:pt x="123" y="72"/>
                    </a:cubicBezTo>
                    <a:cubicBezTo>
                      <a:pt x="131" y="67"/>
                      <a:pt x="147" y="66"/>
                      <a:pt x="170" y="70"/>
                    </a:cubicBezTo>
                    <a:cubicBezTo>
                      <a:pt x="177" y="61"/>
                      <a:pt x="183" y="50"/>
                      <a:pt x="187" y="33"/>
                    </a:cubicBezTo>
                    <a:cubicBezTo>
                      <a:pt x="181" y="22"/>
                      <a:pt x="183" y="10"/>
                      <a:pt x="185" y="0"/>
                    </a:cubicBezTo>
                    <a:cubicBezTo>
                      <a:pt x="198" y="11"/>
                      <a:pt x="211" y="20"/>
                      <a:pt x="232" y="43"/>
                    </a:cubicBezTo>
                    <a:cubicBezTo>
                      <a:pt x="220" y="56"/>
                      <a:pt x="209" y="71"/>
                      <a:pt x="196" y="85"/>
                    </a:cubicBezTo>
                    <a:cubicBezTo>
                      <a:pt x="203" y="92"/>
                      <a:pt x="210" y="103"/>
                      <a:pt x="214" y="112"/>
                    </a:cubicBezTo>
                    <a:cubicBezTo>
                      <a:pt x="230" y="120"/>
                      <a:pt x="235" y="133"/>
                      <a:pt x="229" y="144"/>
                    </a:cubicBezTo>
                    <a:cubicBezTo>
                      <a:pt x="224" y="148"/>
                      <a:pt x="211" y="146"/>
                      <a:pt x="206" y="151"/>
                    </a:cubicBezTo>
                    <a:cubicBezTo>
                      <a:pt x="210" y="157"/>
                      <a:pt x="217" y="164"/>
                      <a:pt x="222" y="170"/>
                    </a:cubicBezTo>
                    <a:cubicBezTo>
                      <a:pt x="242" y="124"/>
                      <a:pt x="273" y="102"/>
                      <a:pt x="282" y="69"/>
                    </a:cubicBezTo>
                    <a:cubicBezTo>
                      <a:pt x="267" y="74"/>
                      <a:pt x="256" y="87"/>
                      <a:pt x="241" y="92"/>
                    </a:cubicBezTo>
                    <a:cubicBezTo>
                      <a:pt x="229" y="89"/>
                      <a:pt x="253" y="64"/>
                      <a:pt x="291" y="45"/>
                    </a:cubicBezTo>
                    <a:cubicBezTo>
                      <a:pt x="315" y="61"/>
                      <a:pt x="322" y="78"/>
                      <a:pt x="303" y="101"/>
                    </a:cubicBezTo>
                    <a:cubicBezTo>
                      <a:pt x="289" y="106"/>
                      <a:pt x="270" y="136"/>
                      <a:pt x="250" y="162"/>
                    </a:cubicBezTo>
                    <a:cubicBezTo>
                      <a:pt x="264" y="154"/>
                      <a:pt x="281" y="153"/>
                      <a:pt x="294" y="154"/>
                    </a:cubicBezTo>
                    <a:cubicBezTo>
                      <a:pt x="290" y="146"/>
                      <a:pt x="309" y="145"/>
                      <a:pt x="331" y="146"/>
                    </a:cubicBezTo>
                    <a:cubicBezTo>
                      <a:pt x="331" y="157"/>
                      <a:pt x="329" y="172"/>
                      <a:pt x="329" y="184"/>
                    </a:cubicBezTo>
                    <a:cubicBezTo>
                      <a:pt x="321" y="188"/>
                      <a:pt x="312" y="190"/>
                      <a:pt x="303" y="195"/>
                    </a:cubicBezTo>
                    <a:cubicBezTo>
                      <a:pt x="258" y="218"/>
                      <a:pt x="214" y="240"/>
                      <a:pt x="168" y="264"/>
                    </a:cubicBezTo>
                    <a:cubicBezTo>
                      <a:pt x="167" y="268"/>
                      <a:pt x="168" y="270"/>
                      <a:pt x="167" y="275"/>
                    </a:cubicBezTo>
                    <a:cubicBezTo>
                      <a:pt x="176" y="265"/>
                      <a:pt x="180" y="258"/>
                      <a:pt x="221" y="246"/>
                    </a:cubicBezTo>
                    <a:cubicBezTo>
                      <a:pt x="227" y="257"/>
                      <a:pt x="232" y="257"/>
                      <a:pt x="238" y="278"/>
                    </a:cubicBezTo>
                    <a:cubicBezTo>
                      <a:pt x="229" y="297"/>
                      <a:pt x="224" y="316"/>
                      <a:pt x="214" y="335"/>
                    </a:cubicBezTo>
                    <a:cubicBezTo>
                      <a:pt x="230" y="329"/>
                      <a:pt x="250" y="328"/>
                      <a:pt x="273" y="328"/>
                    </a:cubicBezTo>
                    <a:cubicBezTo>
                      <a:pt x="282" y="329"/>
                      <a:pt x="290" y="336"/>
                      <a:pt x="295" y="338"/>
                    </a:cubicBezTo>
                    <a:cubicBezTo>
                      <a:pt x="296" y="352"/>
                      <a:pt x="294" y="355"/>
                      <a:pt x="291" y="363"/>
                    </a:cubicBezTo>
                    <a:cubicBezTo>
                      <a:pt x="287" y="366"/>
                      <a:pt x="289" y="376"/>
                      <a:pt x="269" y="365"/>
                    </a:cubicBezTo>
                    <a:cubicBezTo>
                      <a:pt x="263" y="361"/>
                      <a:pt x="253" y="367"/>
                      <a:pt x="251" y="367"/>
                    </a:cubicBezTo>
                    <a:cubicBezTo>
                      <a:pt x="242" y="370"/>
                      <a:pt x="239" y="372"/>
                      <a:pt x="229" y="375"/>
                    </a:cubicBezTo>
                    <a:cubicBezTo>
                      <a:pt x="233" y="364"/>
                      <a:pt x="237" y="358"/>
                      <a:pt x="243" y="358"/>
                    </a:cubicBezTo>
                    <a:cubicBezTo>
                      <a:pt x="233" y="360"/>
                      <a:pt x="224" y="362"/>
                      <a:pt x="214" y="363"/>
                    </a:cubicBezTo>
                    <a:cubicBezTo>
                      <a:pt x="218" y="396"/>
                      <a:pt x="227" y="428"/>
                      <a:pt x="224" y="460"/>
                    </a:cubicBezTo>
                    <a:cubicBezTo>
                      <a:pt x="224" y="475"/>
                      <a:pt x="221" y="488"/>
                      <a:pt x="211" y="503"/>
                    </a:cubicBezTo>
                    <a:cubicBezTo>
                      <a:pt x="201" y="509"/>
                      <a:pt x="200" y="509"/>
                      <a:pt x="189" y="506"/>
                    </a:cubicBezTo>
                    <a:cubicBezTo>
                      <a:pt x="183" y="505"/>
                      <a:pt x="180" y="498"/>
                      <a:pt x="157" y="500"/>
                    </a:cubicBezTo>
                    <a:cubicBezTo>
                      <a:pt x="140" y="496"/>
                      <a:pt x="121" y="483"/>
                      <a:pt x="102" y="466"/>
                    </a:cubicBezTo>
                    <a:close/>
                    <a:moveTo>
                      <a:pt x="102" y="182"/>
                    </a:moveTo>
                    <a:cubicBezTo>
                      <a:pt x="103" y="180"/>
                      <a:pt x="103" y="177"/>
                      <a:pt x="103" y="175"/>
                    </a:cubicBezTo>
                    <a:cubicBezTo>
                      <a:pt x="103" y="175"/>
                      <a:pt x="103" y="174"/>
                      <a:pt x="102" y="174"/>
                    </a:cubicBezTo>
                    <a:cubicBezTo>
                      <a:pt x="102" y="182"/>
                      <a:pt x="102" y="182"/>
                      <a:pt x="102" y="182"/>
                    </a:cubicBezTo>
                    <a:close/>
                    <a:moveTo>
                      <a:pt x="102" y="154"/>
                    </a:moveTo>
                    <a:cubicBezTo>
                      <a:pt x="110" y="155"/>
                      <a:pt x="117" y="157"/>
                      <a:pt x="124" y="157"/>
                    </a:cubicBezTo>
                    <a:cubicBezTo>
                      <a:pt x="129" y="154"/>
                      <a:pt x="118" y="120"/>
                      <a:pt x="102" y="103"/>
                    </a:cubicBezTo>
                    <a:lnTo>
                      <a:pt x="102" y="154"/>
                    </a:lnTo>
                    <a:close/>
                    <a:moveTo>
                      <a:pt x="41" y="236"/>
                    </a:moveTo>
                    <a:cubicBezTo>
                      <a:pt x="38" y="239"/>
                      <a:pt x="2" y="275"/>
                      <a:pt x="0" y="311"/>
                    </a:cubicBezTo>
                    <a:cubicBezTo>
                      <a:pt x="0" y="317"/>
                      <a:pt x="0" y="317"/>
                      <a:pt x="0" y="317"/>
                    </a:cubicBezTo>
                    <a:cubicBezTo>
                      <a:pt x="0" y="323"/>
                      <a:pt x="2" y="329"/>
                      <a:pt x="5" y="335"/>
                    </a:cubicBezTo>
                    <a:cubicBezTo>
                      <a:pt x="11" y="351"/>
                      <a:pt x="24" y="350"/>
                      <a:pt x="33" y="352"/>
                    </a:cubicBezTo>
                    <a:cubicBezTo>
                      <a:pt x="38" y="353"/>
                      <a:pt x="41" y="356"/>
                      <a:pt x="42" y="358"/>
                    </a:cubicBezTo>
                    <a:cubicBezTo>
                      <a:pt x="42" y="358"/>
                      <a:pt x="46" y="346"/>
                      <a:pt x="42" y="338"/>
                    </a:cubicBezTo>
                    <a:cubicBezTo>
                      <a:pt x="38" y="329"/>
                      <a:pt x="39" y="323"/>
                      <a:pt x="40" y="314"/>
                    </a:cubicBezTo>
                    <a:cubicBezTo>
                      <a:pt x="47" y="298"/>
                      <a:pt x="56" y="286"/>
                      <a:pt x="59" y="280"/>
                    </a:cubicBezTo>
                    <a:cubicBezTo>
                      <a:pt x="62" y="275"/>
                      <a:pt x="60" y="271"/>
                      <a:pt x="60" y="271"/>
                    </a:cubicBezTo>
                    <a:cubicBezTo>
                      <a:pt x="44" y="286"/>
                      <a:pt x="44" y="286"/>
                      <a:pt x="44" y="286"/>
                    </a:cubicBezTo>
                    <a:cubicBezTo>
                      <a:pt x="44" y="267"/>
                      <a:pt x="44" y="267"/>
                      <a:pt x="44" y="267"/>
                    </a:cubicBezTo>
                    <a:cubicBezTo>
                      <a:pt x="52" y="249"/>
                      <a:pt x="52" y="249"/>
                      <a:pt x="52" y="249"/>
                    </a:cubicBezTo>
                    <a:cubicBezTo>
                      <a:pt x="57" y="236"/>
                      <a:pt x="57" y="236"/>
                      <a:pt x="57" y="236"/>
                    </a:cubicBezTo>
                    <a:cubicBezTo>
                      <a:pt x="41" y="236"/>
                      <a:pt x="41" y="236"/>
                      <a:pt x="41" y="236"/>
                    </a:cubicBezTo>
                    <a:close/>
                    <a:moveTo>
                      <a:pt x="102" y="103"/>
                    </a:moveTo>
                    <a:cubicBezTo>
                      <a:pt x="102" y="154"/>
                      <a:pt x="102" y="154"/>
                      <a:pt x="102" y="154"/>
                    </a:cubicBezTo>
                    <a:cubicBezTo>
                      <a:pt x="100" y="154"/>
                      <a:pt x="98" y="154"/>
                      <a:pt x="95" y="154"/>
                    </a:cubicBezTo>
                    <a:cubicBezTo>
                      <a:pt x="95" y="154"/>
                      <a:pt x="95" y="141"/>
                      <a:pt x="92" y="132"/>
                    </a:cubicBezTo>
                    <a:cubicBezTo>
                      <a:pt x="92" y="126"/>
                      <a:pt x="78" y="117"/>
                      <a:pt x="70" y="105"/>
                    </a:cubicBezTo>
                    <a:cubicBezTo>
                      <a:pt x="65" y="97"/>
                      <a:pt x="68" y="88"/>
                      <a:pt x="68" y="88"/>
                    </a:cubicBezTo>
                    <a:cubicBezTo>
                      <a:pt x="72" y="88"/>
                      <a:pt x="90" y="89"/>
                      <a:pt x="91" y="95"/>
                    </a:cubicBezTo>
                    <a:cubicBezTo>
                      <a:pt x="95" y="97"/>
                      <a:pt x="99" y="100"/>
                      <a:pt x="102" y="103"/>
                    </a:cubicBezTo>
                    <a:close/>
                    <a:moveTo>
                      <a:pt x="102" y="174"/>
                    </a:moveTo>
                    <a:cubicBezTo>
                      <a:pt x="95" y="172"/>
                      <a:pt x="83" y="174"/>
                      <a:pt x="76" y="171"/>
                    </a:cubicBezTo>
                    <a:cubicBezTo>
                      <a:pt x="69" y="156"/>
                      <a:pt x="69" y="138"/>
                      <a:pt x="40" y="128"/>
                    </a:cubicBezTo>
                    <a:cubicBezTo>
                      <a:pt x="49" y="151"/>
                      <a:pt x="54" y="171"/>
                      <a:pt x="51" y="185"/>
                    </a:cubicBezTo>
                    <a:cubicBezTo>
                      <a:pt x="60" y="195"/>
                      <a:pt x="80" y="205"/>
                      <a:pt x="82" y="221"/>
                    </a:cubicBezTo>
                    <a:cubicBezTo>
                      <a:pt x="82" y="227"/>
                      <a:pt x="90" y="227"/>
                      <a:pt x="94" y="230"/>
                    </a:cubicBezTo>
                    <a:cubicBezTo>
                      <a:pt x="95" y="222"/>
                      <a:pt x="92" y="208"/>
                      <a:pt x="95" y="199"/>
                    </a:cubicBezTo>
                    <a:cubicBezTo>
                      <a:pt x="97" y="193"/>
                      <a:pt x="100" y="187"/>
                      <a:pt x="102" y="182"/>
                    </a:cubicBezTo>
                    <a:cubicBezTo>
                      <a:pt x="102" y="174"/>
                      <a:pt x="102" y="174"/>
                      <a:pt x="102" y="174"/>
                    </a:cubicBezTo>
                    <a:close/>
                    <a:moveTo>
                      <a:pt x="102" y="205"/>
                    </a:moveTo>
                    <a:cubicBezTo>
                      <a:pt x="102" y="216"/>
                      <a:pt x="102" y="216"/>
                      <a:pt x="102" y="216"/>
                    </a:cubicBezTo>
                    <a:cubicBezTo>
                      <a:pt x="100" y="213"/>
                      <a:pt x="100" y="206"/>
                      <a:pt x="101" y="204"/>
                    </a:cubicBezTo>
                    <a:cubicBezTo>
                      <a:pt x="102" y="205"/>
                      <a:pt x="102" y="205"/>
                      <a:pt x="102" y="205"/>
                    </a:cubicBezTo>
                    <a:close/>
                    <a:moveTo>
                      <a:pt x="102" y="376"/>
                    </a:moveTo>
                    <a:cubicBezTo>
                      <a:pt x="102" y="412"/>
                      <a:pt x="102" y="412"/>
                      <a:pt x="102" y="412"/>
                    </a:cubicBezTo>
                    <a:cubicBezTo>
                      <a:pt x="90" y="404"/>
                      <a:pt x="78" y="389"/>
                      <a:pt x="79" y="386"/>
                    </a:cubicBezTo>
                    <a:cubicBezTo>
                      <a:pt x="84" y="372"/>
                      <a:pt x="84" y="372"/>
                      <a:pt x="84" y="372"/>
                    </a:cubicBezTo>
                    <a:cubicBezTo>
                      <a:pt x="84" y="372"/>
                      <a:pt x="87" y="375"/>
                      <a:pt x="102" y="376"/>
                    </a:cubicBezTo>
                    <a:close/>
                    <a:moveTo>
                      <a:pt x="102" y="448"/>
                    </a:moveTo>
                    <a:cubicBezTo>
                      <a:pt x="102" y="466"/>
                      <a:pt x="102" y="466"/>
                      <a:pt x="102" y="466"/>
                    </a:cubicBezTo>
                    <a:cubicBezTo>
                      <a:pt x="95" y="461"/>
                      <a:pt x="88" y="454"/>
                      <a:pt x="81" y="448"/>
                    </a:cubicBezTo>
                    <a:cubicBezTo>
                      <a:pt x="80" y="433"/>
                      <a:pt x="80" y="433"/>
                      <a:pt x="80" y="433"/>
                    </a:cubicBezTo>
                    <a:cubicBezTo>
                      <a:pt x="80" y="430"/>
                      <a:pt x="89" y="438"/>
                      <a:pt x="102" y="4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9" name="Freeform 37"/>
              <p:cNvSpPr>
                <a:spLocks noEditPoints="1"/>
              </p:cNvSpPr>
              <p:nvPr/>
            </p:nvSpPr>
            <p:spPr bwMode="auto">
              <a:xfrm>
                <a:off x="8934450" y="2217738"/>
                <a:ext cx="1152525" cy="1598613"/>
              </a:xfrm>
              <a:custGeom>
                <a:avLst/>
                <a:gdLst>
                  <a:gd name="T0" fmla="*/ 190 w 348"/>
                  <a:gd name="T1" fmla="*/ 220 h 480"/>
                  <a:gd name="T2" fmla="*/ 214 w 348"/>
                  <a:gd name="T3" fmla="*/ 202 h 480"/>
                  <a:gd name="T4" fmla="*/ 212 w 348"/>
                  <a:gd name="T5" fmla="*/ 169 h 480"/>
                  <a:gd name="T6" fmla="*/ 190 w 348"/>
                  <a:gd name="T7" fmla="*/ 133 h 480"/>
                  <a:gd name="T8" fmla="*/ 190 w 348"/>
                  <a:gd name="T9" fmla="*/ 125 h 480"/>
                  <a:gd name="T10" fmla="*/ 235 w 348"/>
                  <a:gd name="T11" fmla="*/ 161 h 480"/>
                  <a:gd name="T12" fmla="*/ 245 w 348"/>
                  <a:gd name="T13" fmla="*/ 223 h 480"/>
                  <a:gd name="T14" fmla="*/ 190 w 348"/>
                  <a:gd name="T15" fmla="*/ 252 h 480"/>
                  <a:gd name="T16" fmla="*/ 190 w 348"/>
                  <a:gd name="T17" fmla="*/ 220 h 480"/>
                  <a:gd name="T18" fmla="*/ 190 w 348"/>
                  <a:gd name="T19" fmla="*/ 391 h 480"/>
                  <a:gd name="T20" fmla="*/ 190 w 348"/>
                  <a:gd name="T21" fmla="*/ 348 h 480"/>
                  <a:gd name="T22" fmla="*/ 279 w 348"/>
                  <a:gd name="T23" fmla="*/ 409 h 480"/>
                  <a:gd name="T24" fmla="*/ 348 w 348"/>
                  <a:gd name="T25" fmla="*/ 394 h 480"/>
                  <a:gd name="T26" fmla="*/ 286 w 348"/>
                  <a:gd name="T27" fmla="*/ 477 h 480"/>
                  <a:gd name="T28" fmla="*/ 219 w 348"/>
                  <a:gd name="T29" fmla="*/ 448 h 480"/>
                  <a:gd name="T30" fmla="*/ 190 w 348"/>
                  <a:gd name="T31" fmla="*/ 391 h 480"/>
                  <a:gd name="T32" fmla="*/ 190 w 348"/>
                  <a:gd name="T33" fmla="*/ 107 h 480"/>
                  <a:gd name="T34" fmla="*/ 190 w 348"/>
                  <a:gd name="T35" fmla="*/ 14 h 480"/>
                  <a:gd name="T36" fmla="*/ 214 w 348"/>
                  <a:gd name="T37" fmla="*/ 27 h 480"/>
                  <a:gd name="T38" fmla="*/ 199 w 348"/>
                  <a:gd name="T39" fmla="*/ 67 h 480"/>
                  <a:gd name="T40" fmla="*/ 193 w 348"/>
                  <a:gd name="T41" fmla="*/ 86 h 480"/>
                  <a:gd name="T42" fmla="*/ 190 w 348"/>
                  <a:gd name="T43" fmla="*/ 107 h 480"/>
                  <a:gd name="T44" fmla="*/ 184 w 348"/>
                  <a:gd name="T45" fmla="*/ 130 h 480"/>
                  <a:gd name="T46" fmla="*/ 166 w 348"/>
                  <a:gd name="T47" fmla="*/ 232 h 480"/>
                  <a:gd name="T48" fmla="*/ 190 w 348"/>
                  <a:gd name="T49" fmla="*/ 220 h 480"/>
                  <a:gd name="T50" fmla="*/ 190 w 348"/>
                  <a:gd name="T51" fmla="*/ 252 h 480"/>
                  <a:gd name="T52" fmla="*/ 165 w 348"/>
                  <a:gd name="T53" fmla="*/ 272 h 480"/>
                  <a:gd name="T54" fmla="*/ 160 w 348"/>
                  <a:gd name="T55" fmla="*/ 278 h 480"/>
                  <a:gd name="T56" fmla="*/ 155 w 348"/>
                  <a:gd name="T57" fmla="*/ 304 h 480"/>
                  <a:gd name="T58" fmla="*/ 161 w 348"/>
                  <a:gd name="T59" fmla="*/ 333 h 480"/>
                  <a:gd name="T60" fmla="*/ 190 w 348"/>
                  <a:gd name="T61" fmla="*/ 348 h 480"/>
                  <a:gd name="T62" fmla="*/ 190 w 348"/>
                  <a:gd name="T63" fmla="*/ 391 h 480"/>
                  <a:gd name="T64" fmla="*/ 178 w 348"/>
                  <a:gd name="T65" fmla="*/ 370 h 480"/>
                  <a:gd name="T66" fmla="*/ 144 w 348"/>
                  <a:gd name="T67" fmla="*/ 346 h 480"/>
                  <a:gd name="T68" fmla="*/ 124 w 348"/>
                  <a:gd name="T69" fmla="*/ 427 h 480"/>
                  <a:gd name="T70" fmla="*/ 72 w 348"/>
                  <a:gd name="T71" fmla="*/ 470 h 480"/>
                  <a:gd name="T72" fmla="*/ 2 w 348"/>
                  <a:gd name="T73" fmla="*/ 474 h 480"/>
                  <a:gd name="T74" fmla="*/ 1 w 348"/>
                  <a:gd name="T75" fmla="*/ 468 h 480"/>
                  <a:gd name="T76" fmla="*/ 64 w 348"/>
                  <a:gd name="T77" fmla="*/ 445 h 480"/>
                  <a:gd name="T78" fmla="*/ 125 w 348"/>
                  <a:gd name="T79" fmla="*/ 288 h 480"/>
                  <a:gd name="T80" fmla="*/ 95 w 348"/>
                  <a:gd name="T81" fmla="*/ 298 h 480"/>
                  <a:gd name="T82" fmla="*/ 91 w 348"/>
                  <a:gd name="T83" fmla="*/ 306 h 480"/>
                  <a:gd name="T84" fmla="*/ 33 w 348"/>
                  <a:gd name="T85" fmla="*/ 271 h 480"/>
                  <a:gd name="T86" fmla="*/ 36 w 348"/>
                  <a:gd name="T87" fmla="*/ 257 h 480"/>
                  <a:gd name="T88" fmla="*/ 64 w 348"/>
                  <a:gd name="T89" fmla="*/ 267 h 480"/>
                  <a:gd name="T90" fmla="*/ 128 w 348"/>
                  <a:gd name="T91" fmla="*/ 246 h 480"/>
                  <a:gd name="T92" fmla="*/ 147 w 348"/>
                  <a:gd name="T93" fmla="*/ 141 h 480"/>
                  <a:gd name="T94" fmla="*/ 149 w 348"/>
                  <a:gd name="T95" fmla="*/ 0 h 480"/>
                  <a:gd name="T96" fmla="*/ 165 w 348"/>
                  <a:gd name="T97" fmla="*/ 2 h 480"/>
                  <a:gd name="T98" fmla="*/ 190 w 348"/>
                  <a:gd name="T99" fmla="*/ 14 h 480"/>
                  <a:gd name="T100" fmla="*/ 190 w 348"/>
                  <a:gd name="T101" fmla="*/ 107 h 480"/>
                  <a:gd name="T102" fmla="*/ 187 w 348"/>
                  <a:gd name="T103" fmla="*/ 123 h 480"/>
                  <a:gd name="T104" fmla="*/ 190 w 348"/>
                  <a:gd name="T105" fmla="*/ 125 h 480"/>
                  <a:gd name="T106" fmla="*/ 190 w 348"/>
                  <a:gd name="T107" fmla="*/ 133 h 480"/>
                  <a:gd name="T108" fmla="*/ 184 w 348"/>
                  <a:gd name="T109" fmla="*/ 130 h 4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48" h="480">
                    <a:moveTo>
                      <a:pt x="190" y="220"/>
                    </a:moveTo>
                    <a:cubicBezTo>
                      <a:pt x="199" y="216"/>
                      <a:pt x="208" y="210"/>
                      <a:pt x="214" y="202"/>
                    </a:cubicBezTo>
                    <a:cubicBezTo>
                      <a:pt x="214" y="195"/>
                      <a:pt x="215" y="177"/>
                      <a:pt x="212" y="169"/>
                    </a:cubicBezTo>
                    <a:cubicBezTo>
                      <a:pt x="207" y="156"/>
                      <a:pt x="199" y="141"/>
                      <a:pt x="190" y="133"/>
                    </a:cubicBezTo>
                    <a:cubicBezTo>
                      <a:pt x="190" y="125"/>
                      <a:pt x="190" y="125"/>
                      <a:pt x="190" y="125"/>
                    </a:cubicBezTo>
                    <a:cubicBezTo>
                      <a:pt x="204" y="136"/>
                      <a:pt x="220" y="159"/>
                      <a:pt x="235" y="161"/>
                    </a:cubicBezTo>
                    <a:cubicBezTo>
                      <a:pt x="245" y="179"/>
                      <a:pt x="252" y="208"/>
                      <a:pt x="245" y="223"/>
                    </a:cubicBezTo>
                    <a:cubicBezTo>
                      <a:pt x="245" y="225"/>
                      <a:pt x="214" y="237"/>
                      <a:pt x="190" y="252"/>
                    </a:cubicBezTo>
                    <a:cubicBezTo>
                      <a:pt x="190" y="220"/>
                      <a:pt x="190" y="220"/>
                      <a:pt x="190" y="220"/>
                    </a:cubicBezTo>
                    <a:close/>
                    <a:moveTo>
                      <a:pt x="190" y="391"/>
                    </a:moveTo>
                    <a:cubicBezTo>
                      <a:pt x="190" y="348"/>
                      <a:pt x="190" y="348"/>
                      <a:pt x="190" y="348"/>
                    </a:cubicBezTo>
                    <a:cubicBezTo>
                      <a:pt x="219" y="370"/>
                      <a:pt x="255" y="409"/>
                      <a:pt x="279" y="409"/>
                    </a:cubicBezTo>
                    <a:cubicBezTo>
                      <a:pt x="315" y="409"/>
                      <a:pt x="333" y="387"/>
                      <a:pt x="348" y="394"/>
                    </a:cubicBezTo>
                    <a:cubicBezTo>
                      <a:pt x="346" y="415"/>
                      <a:pt x="330" y="441"/>
                      <a:pt x="286" y="477"/>
                    </a:cubicBezTo>
                    <a:cubicBezTo>
                      <a:pt x="252" y="470"/>
                      <a:pt x="235" y="461"/>
                      <a:pt x="219" y="448"/>
                    </a:cubicBezTo>
                    <a:cubicBezTo>
                      <a:pt x="209" y="430"/>
                      <a:pt x="200" y="410"/>
                      <a:pt x="190" y="391"/>
                    </a:cubicBezTo>
                    <a:close/>
                    <a:moveTo>
                      <a:pt x="190" y="107"/>
                    </a:moveTo>
                    <a:cubicBezTo>
                      <a:pt x="190" y="14"/>
                      <a:pt x="190" y="14"/>
                      <a:pt x="190" y="14"/>
                    </a:cubicBezTo>
                    <a:cubicBezTo>
                      <a:pt x="198" y="19"/>
                      <a:pt x="206" y="23"/>
                      <a:pt x="214" y="27"/>
                    </a:cubicBezTo>
                    <a:cubicBezTo>
                      <a:pt x="216" y="55"/>
                      <a:pt x="201" y="60"/>
                      <a:pt x="199" y="67"/>
                    </a:cubicBezTo>
                    <a:cubicBezTo>
                      <a:pt x="197" y="74"/>
                      <a:pt x="195" y="79"/>
                      <a:pt x="193" y="86"/>
                    </a:cubicBezTo>
                    <a:cubicBezTo>
                      <a:pt x="191" y="94"/>
                      <a:pt x="191" y="101"/>
                      <a:pt x="190" y="107"/>
                    </a:cubicBezTo>
                    <a:close/>
                    <a:moveTo>
                      <a:pt x="184" y="130"/>
                    </a:moveTo>
                    <a:cubicBezTo>
                      <a:pt x="183" y="149"/>
                      <a:pt x="170" y="199"/>
                      <a:pt x="166" y="232"/>
                    </a:cubicBezTo>
                    <a:cubicBezTo>
                      <a:pt x="173" y="228"/>
                      <a:pt x="182" y="224"/>
                      <a:pt x="190" y="220"/>
                    </a:cubicBezTo>
                    <a:cubicBezTo>
                      <a:pt x="190" y="252"/>
                      <a:pt x="190" y="252"/>
                      <a:pt x="190" y="252"/>
                    </a:cubicBezTo>
                    <a:cubicBezTo>
                      <a:pt x="178" y="259"/>
                      <a:pt x="169" y="266"/>
                      <a:pt x="165" y="272"/>
                    </a:cubicBezTo>
                    <a:cubicBezTo>
                      <a:pt x="163" y="273"/>
                      <a:pt x="162" y="278"/>
                      <a:pt x="160" y="278"/>
                    </a:cubicBezTo>
                    <a:cubicBezTo>
                      <a:pt x="156" y="278"/>
                      <a:pt x="155" y="304"/>
                      <a:pt x="155" y="304"/>
                    </a:cubicBezTo>
                    <a:cubicBezTo>
                      <a:pt x="155" y="309"/>
                      <a:pt x="144" y="329"/>
                      <a:pt x="161" y="333"/>
                    </a:cubicBezTo>
                    <a:cubicBezTo>
                      <a:pt x="169" y="333"/>
                      <a:pt x="179" y="339"/>
                      <a:pt x="190" y="348"/>
                    </a:cubicBezTo>
                    <a:cubicBezTo>
                      <a:pt x="190" y="391"/>
                      <a:pt x="190" y="391"/>
                      <a:pt x="190" y="391"/>
                    </a:cubicBezTo>
                    <a:cubicBezTo>
                      <a:pt x="186" y="383"/>
                      <a:pt x="183" y="377"/>
                      <a:pt x="178" y="370"/>
                    </a:cubicBezTo>
                    <a:cubicBezTo>
                      <a:pt x="167" y="352"/>
                      <a:pt x="152" y="316"/>
                      <a:pt x="144" y="346"/>
                    </a:cubicBezTo>
                    <a:cubicBezTo>
                      <a:pt x="135" y="387"/>
                      <a:pt x="130" y="412"/>
                      <a:pt x="124" y="427"/>
                    </a:cubicBezTo>
                    <a:cubicBezTo>
                      <a:pt x="106" y="469"/>
                      <a:pt x="79" y="466"/>
                      <a:pt x="72" y="470"/>
                    </a:cubicBezTo>
                    <a:cubicBezTo>
                      <a:pt x="46" y="477"/>
                      <a:pt x="0" y="480"/>
                      <a:pt x="2" y="474"/>
                    </a:cubicBezTo>
                    <a:cubicBezTo>
                      <a:pt x="3" y="472"/>
                      <a:pt x="0" y="469"/>
                      <a:pt x="1" y="468"/>
                    </a:cubicBezTo>
                    <a:cubicBezTo>
                      <a:pt x="16" y="467"/>
                      <a:pt x="38" y="462"/>
                      <a:pt x="64" y="445"/>
                    </a:cubicBezTo>
                    <a:cubicBezTo>
                      <a:pt x="116" y="404"/>
                      <a:pt x="121" y="288"/>
                      <a:pt x="125" y="288"/>
                    </a:cubicBezTo>
                    <a:cubicBezTo>
                      <a:pt x="116" y="289"/>
                      <a:pt x="103" y="296"/>
                      <a:pt x="95" y="298"/>
                    </a:cubicBezTo>
                    <a:cubicBezTo>
                      <a:pt x="93" y="300"/>
                      <a:pt x="93" y="303"/>
                      <a:pt x="91" y="306"/>
                    </a:cubicBezTo>
                    <a:cubicBezTo>
                      <a:pt x="73" y="301"/>
                      <a:pt x="49" y="290"/>
                      <a:pt x="33" y="271"/>
                    </a:cubicBezTo>
                    <a:cubicBezTo>
                      <a:pt x="32" y="262"/>
                      <a:pt x="31" y="259"/>
                      <a:pt x="36" y="257"/>
                    </a:cubicBezTo>
                    <a:cubicBezTo>
                      <a:pt x="44" y="261"/>
                      <a:pt x="56" y="263"/>
                      <a:pt x="64" y="267"/>
                    </a:cubicBezTo>
                    <a:cubicBezTo>
                      <a:pt x="72" y="267"/>
                      <a:pt x="108" y="257"/>
                      <a:pt x="128" y="246"/>
                    </a:cubicBezTo>
                    <a:cubicBezTo>
                      <a:pt x="136" y="208"/>
                      <a:pt x="145" y="158"/>
                      <a:pt x="147" y="141"/>
                    </a:cubicBezTo>
                    <a:cubicBezTo>
                      <a:pt x="154" y="68"/>
                      <a:pt x="152" y="3"/>
                      <a:pt x="149" y="0"/>
                    </a:cubicBezTo>
                    <a:cubicBezTo>
                      <a:pt x="155" y="2"/>
                      <a:pt x="160" y="0"/>
                      <a:pt x="165" y="2"/>
                    </a:cubicBezTo>
                    <a:cubicBezTo>
                      <a:pt x="173" y="5"/>
                      <a:pt x="182" y="9"/>
                      <a:pt x="190" y="14"/>
                    </a:cubicBezTo>
                    <a:cubicBezTo>
                      <a:pt x="190" y="107"/>
                      <a:pt x="190" y="107"/>
                      <a:pt x="190" y="107"/>
                    </a:cubicBezTo>
                    <a:cubicBezTo>
                      <a:pt x="189" y="114"/>
                      <a:pt x="188" y="119"/>
                      <a:pt x="187" y="123"/>
                    </a:cubicBezTo>
                    <a:cubicBezTo>
                      <a:pt x="188" y="123"/>
                      <a:pt x="189" y="124"/>
                      <a:pt x="190" y="125"/>
                    </a:cubicBezTo>
                    <a:cubicBezTo>
                      <a:pt x="190" y="133"/>
                      <a:pt x="190" y="133"/>
                      <a:pt x="190" y="133"/>
                    </a:cubicBezTo>
                    <a:cubicBezTo>
                      <a:pt x="188" y="132"/>
                      <a:pt x="186" y="131"/>
                      <a:pt x="184" y="1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0" name="Freeform 38"/>
              <p:cNvSpPr>
                <a:spLocks noEditPoints="1"/>
              </p:cNvSpPr>
              <p:nvPr/>
            </p:nvSpPr>
            <p:spPr bwMode="auto">
              <a:xfrm>
                <a:off x="7497763" y="2108200"/>
                <a:ext cx="1049337" cy="1725613"/>
              </a:xfrm>
              <a:custGeom>
                <a:avLst/>
                <a:gdLst>
                  <a:gd name="T0" fmla="*/ 237 w 317"/>
                  <a:gd name="T1" fmla="*/ 275 h 518"/>
                  <a:gd name="T2" fmla="*/ 214 w 317"/>
                  <a:gd name="T3" fmla="*/ 303 h 518"/>
                  <a:gd name="T4" fmla="*/ 214 w 317"/>
                  <a:gd name="T5" fmla="*/ 233 h 518"/>
                  <a:gd name="T6" fmla="*/ 287 w 317"/>
                  <a:gd name="T7" fmla="*/ 385 h 518"/>
                  <a:gd name="T8" fmla="*/ 256 w 317"/>
                  <a:gd name="T9" fmla="*/ 395 h 518"/>
                  <a:gd name="T10" fmla="*/ 214 w 317"/>
                  <a:gd name="T11" fmla="*/ 488 h 518"/>
                  <a:gd name="T12" fmla="*/ 214 w 317"/>
                  <a:gd name="T13" fmla="*/ 518 h 518"/>
                  <a:gd name="T14" fmla="*/ 214 w 317"/>
                  <a:gd name="T15" fmla="*/ 170 h 518"/>
                  <a:gd name="T16" fmla="*/ 297 w 317"/>
                  <a:gd name="T17" fmla="*/ 131 h 518"/>
                  <a:gd name="T18" fmla="*/ 242 w 317"/>
                  <a:gd name="T19" fmla="*/ 196 h 518"/>
                  <a:gd name="T20" fmla="*/ 214 w 317"/>
                  <a:gd name="T21" fmla="*/ 151 h 518"/>
                  <a:gd name="T22" fmla="*/ 300 w 317"/>
                  <a:gd name="T23" fmla="*/ 44 h 518"/>
                  <a:gd name="T24" fmla="*/ 214 w 317"/>
                  <a:gd name="T25" fmla="*/ 78 h 518"/>
                  <a:gd name="T26" fmla="*/ 258 w 317"/>
                  <a:gd name="T27" fmla="*/ 53 h 518"/>
                  <a:gd name="T28" fmla="*/ 214 w 317"/>
                  <a:gd name="T29" fmla="*/ 151 h 518"/>
                  <a:gd name="T30" fmla="*/ 186 w 317"/>
                  <a:gd name="T31" fmla="*/ 236 h 518"/>
                  <a:gd name="T32" fmla="*/ 214 w 317"/>
                  <a:gd name="T33" fmla="*/ 233 h 518"/>
                  <a:gd name="T34" fmla="*/ 202 w 317"/>
                  <a:gd name="T35" fmla="*/ 237 h 518"/>
                  <a:gd name="T36" fmla="*/ 214 w 317"/>
                  <a:gd name="T37" fmla="*/ 303 h 518"/>
                  <a:gd name="T38" fmla="*/ 207 w 317"/>
                  <a:gd name="T39" fmla="*/ 389 h 518"/>
                  <a:gd name="T40" fmla="*/ 207 w 317"/>
                  <a:gd name="T41" fmla="*/ 409 h 518"/>
                  <a:gd name="T42" fmla="*/ 214 w 317"/>
                  <a:gd name="T43" fmla="*/ 518 h 518"/>
                  <a:gd name="T44" fmla="*/ 180 w 317"/>
                  <a:gd name="T45" fmla="*/ 323 h 518"/>
                  <a:gd name="T46" fmla="*/ 195 w 317"/>
                  <a:gd name="T47" fmla="*/ 114 h 518"/>
                  <a:gd name="T48" fmla="*/ 214 w 317"/>
                  <a:gd name="T49" fmla="*/ 78 h 518"/>
                  <a:gd name="T50" fmla="*/ 188 w 317"/>
                  <a:gd name="T51" fmla="*/ 178 h 518"/>
                  <a:gd name="T52" fmla="*/ 180 w 317"/>
                  <a:gd name="T53" fmla="*/ 202 h 518"/>
                  <a:gd name="T54" fmla="*/ 214 w 317"/>
                  <a:gd name="T55" fmla="*/ 127 h 518"/>
                  <a:gd name="T56" fmla="*/ 186 w 317"/>
                  <a:gd name="T57" fmla="*/ 47 h 518"/>
                  <a:gd name="T58" fmla="*/ 170 w 317"/>
                  <a:gd name="T59" fmla="*/ 265 h 518"/>
                  <a:gd name="T60" fmla="*/ 175 w 317"/>
                  <a:gd name="T61" fmla="*/ 297 h 518"/>
                  <a:gd name="T62" fmla="*/ 180 w 317"/>
                  <a:gd name="T63" fmla="*/ 323 h 518"/>
                  <a:gd name="T64" fmla="*/ 169 w 317"/>
                  <a:gd name="T65" fmla="*/ 479 h 518"/>
                  <a:gd name="T66" fmla="*/ 107 w 317"/>
                  <a:gd name="T67" fmla="*/ 498 h 518"/>
                  <a:gd name="T68" fmla="*/ 111 w 317"/>
                  <a:gd name="T69" fmla="*/ 454 h 518"/>
                  <a:gd name="T70" fmla="*/ 147 w 317"/>
                  <a:gd name="T71" fmla="*/ 385 h 518"/>
                  <a:gd name="T72" fmla="*/ 127 w 317"/>
                  <a:gd name="T73" fmla="*/ 350 h 518"/>
                  <a:gd name="T74" fmla="*/ 142 w 317"/>
                  <a:gd name="T75" fmla="*/ 284 h 518"/>
                  <a:gd name="T76" fmla="*/ 180 w 317"/>
                  <a:gd name="T77" fmla="*/ 23 h 518"/>
                  <a:gd name="T78" fmla="*/ 121 w 317"/>
                  <a:gd name="T79" fmla="*/ 121 h 518"/>
                  <a:gd name="T80" fmla="*/ 106 w 317"/>
                  <a:gd name="T81" fmla="*/ 143 h 518"/>
                  <a:gd name="T82" fmla="*/ 150 w 317"/>
                  <a:gd name="T83" fmla="*/ 135 h 518"/>
                  <a:gd name="T84" fmla="*/ 152 w 317"/>
                  <a:gd name="T85" fmla="*/ 194 h 518"/>
                  <a:gd name="T86" fmla="*/ 45 w 317"/>
                  <a:gd name="T87" fmla="*/ 258 h 518"/>
                  <a:gd name="T88" fmla="*/ 180 w 317"/>
                  <a:gd name="T89" fmla="*/ 202 h 518"/>
                  <a:gd name="T90" fmla="*/ 169 w 317"/>
                  <a:gd name="T91" fmla="*/ 133 h 518"/>
                  <a:gd name="T92" fmla="*/ 180 w 317"/>
                  <a:gd name="T93" fmla="*/ 77 h 518"/>
                  <a:gd name="T94" fmla="*/ 180 w 317"/>
                  <a:gd name="T95" fmla="*/ 77 h 5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17" h="518">
                    <a:moveTo>
                      <a:pt x="214" y="213"/>
                    </a:moveTo>
                    <a:cubicBezTo>
                      <a:pt x="218" y="216"/>
                      <a:pt x="223" y="220"/>
                      <a:pt x="226" y="225"/>
                    </a:cubicBezTo>
                    <a:cubicBezTo>
                      <a:pt x="230" y="238"/>
                      <a:pt x="231" y="253"/>
                      <a:pt x="237" y="275"/>
                    </a:cubicBezTo>
                    <a:cubicBezTo>
                      <a:pt x="243" y="279"/>
                      <a:pt x="242" y="290"/>
                      <a:pt x="244" y="298"/>
                    </a:cubicBezTo>
                    <a:cubicBezTo>
                      <a:pt x="234" y="308"/>
                      <a:pt x="224" y="316"/>
                      <a:pt x="214" y="326"/>
                    </a:cubicBezTo>
                    <a:cubicBezTo>
                      <a:pt x="214" y="303"/>
                      <a:pt x="214" y="303"/>
                      <a:pt x="214" y="303"/>
                    </a:cubicBezTo>
                    <a:cubicBezTo>
                      <a:pt x="219" y="300"/>
                      <a:pt x="223" y="295"/>
                      <a:pt x="227" y="291"/>
                    </a:cubicBezTo>
                    <a:cubicBezTo>
                      <a:pt x="227" y="280"/>
                      <a:pt x="224" y="270"/>
                      <a:pt x="224" y="259"/>
                    </a:cubicBezTo>
                    <a:cubicBezTo>
                      <a:pt x="222" y="249"/>
                      <a:pt x="219" y="240"/>
                      <a:pt x="214" y="233"/>
                    </a:cubicBezTo>
                    <a:cubicBezTo>
                      <a:pt x="214" y="213"/>
                      <a:pt x="214" y="213"/>
                      <a:pt x="214" y="213"/>
                    </a:cubicBezTo>
                    <a:close/>
                    <a:moveTo>
                      <a:pt x="214" y="385"/>
                    </a:moveTo>
                    <a:cubicBezTo>
                      <a:pt x="230" y="378"/>
                      <a:pt x="268" y="365"/>
                      <a:pt x="287" y="385"/>
                    </a:cubicBezTo>
                    <a:cubicBezTo>
                      <a:pt x="315" y="414"/>
                      <a:pt x="298" y="434"/>
                      <a:pt x="298" y="434"/>
                    </a:cubicBezTo>
                    <a:cubicBezTo>
                      <a:pt x="285" y="442"/>
                      <a:pt x="267" y="444"/>
                      <a:pt x="253" y="443"/>
                    </a:cubicBezTo>
                    <a:cubicBezTo>
                      <a:pt x="256" y="429"/>
                      <a:pt x="262" y="421"/>
                      <a:pt x="256" y="395"/>
                    </a:cubicBezTo>
                    <a:cubicBezTo>
                      <a:pt x="259" y="390"/>
                      <a:pt x="235" y="388"/>
                      <a:pt x="214" y="403"/>
                    </a:cubicBezTo>
                    <a:cubicBezTo>
                      <a:pt x="214" y="385"/>
                      <a:pt x="214" y="385"/>
                      <a:pt x="214" y="385"/>
                    </a:cubicBezTo>
                    <a:close/>
                    <a:moveTo>
                      <a:pt x="214" y="488"/>
                    </a:moveTo>
                    <a:cubicBezTo>
                      <a:pt x="217" y="508"/>
                      <a:pt x="219" y="501"/>
                      <a:pt x="221" y="504"/>
                    </a:cubicBezTo>
                    <a:cubicBezTo>
                      <a:pt x="222" y="509"/>
                      <a:pt x="225" y="516"/>
                      <a:pt x="220" y="517"/>
                    </a:cubicBezTo>
                    <a:cubicBezTo>
                      <a:pt x="219" y="518"/>
                      <a:pt x="217" y="518"/>
                      <a:pt x="214" y="518"/>
                    </a:cubicBezTo>
                    <a:cubicBezTo>
                      <a:pt x="214" y="488"/>
                      <a:pt x="214" y="488"/>
                      <a:pt x="214" y="488"/>
                    </a:cubicBezTo>
                    <a:close/>
                    <a:moveTo>
                      <a:pt x="214" y="189"/>
                    </a:moveTo>
                    <a:cubicBezTo>
                      <a:pt x="214" y="170"/>
                      <a:pt x="214" y="170"/>
                      <a:pt x="214" y="170"/>
                    </a:cubicBezTo>
                    <a:cubicBezTo>
                      <a:pt x="232" y="163"/>
                      <a:pt x="250" y="155"/>
                      <a:pt x="269" y="145"/>
                    </a:cubicBezTo>
                    <a:cubicBezTo>
                      <a:pt x="274" y="142"/>
                      <a:pt x="270" y="139"/>
                      <a:pt x="276" y="135"/>
                    </a:cubicBezTo>
                    <a:cubicBezTo>
                      <a:pt x="285" y="133"/>
                      <a:pt x="287" y="132"/>
                      <a:pt x="297" y="131"/>
                    </a:cubicBezTo>
                    <a:cubicBezTo>
                      <a:pt x="315" y="143"/>
                      <a:pt x="316" y="147"/>
                      <a:pt x="317" y="159"/>
                    </a:cubicBezTo>
                    <a:cubicBezTo>
                      <a:pt x="312" y="169"/>
                      <a:pt x="309" y="179"/>
                      <a:pt x="303" y="179"/>
                    </a:cubicBezTo>
                    <a:cubicBezTo>
                      <a:pt x="274" y="181"/>
                      <a:pt x="251" y="187"/>
                      <a:pt x="242" y="196"/>
                    </a:cubicBezTo>
                    <a:cubicBezTo>
                      <a:pt x="235" y="190"/>
                      <a:pt x="246" y="186"/>
                      <a:pt x="242" y="183"/>
                    </a:cubicBezTo>
                    <a:cubicBezTo>
                      <a:pt x="232" y="184"/>
                      <a:pt x="224" y="187"/>
                      <a:pt x="214" y="189"/>
                    </a:cubicBezTo>
                    <a:close/>
                    <a:moveTo>
                      <a:pt x="214" y="151"/>
                    </a:moveTo>
                    <a:cubicBezTo>
                      <a:pt x="219" y="146"/>
                      <a:pt x="224" y="142"/>
                      <a:pt x="230" y="138"/>
                    </a:cubicBezTo>
                    <a:cubicBezTo>
                      <a:pt x="254" y="122"/>
                      <a:pt x="277" y="106"/>
                      <a:pt x="302" y="89"/>
                    </a:cubicBezTo>
                    <a:cubicBezTo>
                      <a:pt x="303" y="73"/>
                      <a:pt x="303" y="60"/>
                      <a:pt x="300" y="44"/>
                    </a:cubicBezTo>
                    <a:cubicBezTo>
                      <a:pt x="289" y="42"/>
                      <a:pt x="277" y="41"/>
                      <a:pt x="266" y="40"/>
                    </a:cubicBezTo>
                    <a:cubicBezTo>
                      <a:pt x="247" y="58"/>
                      <a:pt x="232" y="65"/>
                      <a:pt x="214" y="78"/>
                    </a:cubicBezTo>
                    <a:cubicBezTo>
                      <a:pt x="214" y="78"/>
                      <a:pt x="214" y="78"/>
                      <a:pt x="214" y="78"/>
                    </a:cubicBezTo>
                    <a:cubicBezTo>
                      <a:pt x="214" y="109"/>
                      <a:pt x="214" y="109"/>
                      <a:pt x="214" y="109"/>
                    </a:cubicBezTo>
                    <a:cubicBezTo>
                      <a:pt x="218" y="106"/>
                      <a:pt x="220" y="100"/>
                      <a:pt x="225" y="92"/>
                    </a:cubicBezTo>
                    <a:cubicBezTo>
                      <a:pt x="233" y="78"/>
                      <a:pt x="249" y="66"/>
                      <a:pt x="258" y="53"/>
                    </a:cubicBezTo>
                    <a:cubicBezTo>
                      <a:pt x="273" y="50"/>
                      <a:pt x="269" y="64"/>
                      <a:pt x="268" y="68"/>
                    </a:cubicBezTo>
                    <a:cubicBezTo>
                      <a:pt x="259" y="88"/>
                      <a:pt x="237" y="107"/>
                      <a:pt x="214" y="127"/>
                    </a:cubicBezTo>
                    <a:lnTo>
                      <a:pt x="214" y="151"/>
                    </a:lnTo>
                    <a:close/>
                    <a:moveTo>
                      <a:pt x="180" y="323"/>
                    </a:moveTo>
                    <a:cubicBezTo>
                      <a:pt x="183" y="321"/>
                      <a:pt x="185" y="320"/>
                      <a:pt x="183" y="321"/>
                    </a:cubicBezTo>
                    <a:cubicBezTo>
                      <a:pt x="184" y="287"/>
                      <a:pt x="185" y="270"/>
                      <a:pt x="186" y="236"/>
                    </a:cubicBezTo>
                    <a:cubicBezTo>
                      <a:pt x="193" y="223"/>
                      <a:pt x="204" y="205"/>
                      <a:pt x="212" y="211"/>
                    </a:cubicBezTo>
                    <a:cubicBezTo>
                      <a:pt x="213" y="212"/>
                      <a:pt x="214" y="212"/>
                      <a:pt x="214" y="213"/>
                    </a:cubicBezTo>
                    <a:cubicBezTo>
                      <a:pt x="214" y="233"/>
                      <a:pt x="214" y="233"/>
                      <a:pt x="214" y="233"/>
                    </a:cubicBezTo>
                    <a:cubicBezTo>
                      <a:pt x="214" y="232"/>
                      <a:pt x="213" y="231"/>
                      <a:pt x="212" y="231"/>
                    </a:cubicBezTo>
                    <a:cubicBezTo>
                      <a:pt x="211" y="231"/>
                      <a:pt x="209" y="231"/>
                      <a:pt x="207" y="231"/>
                    </a:cubicBezTo>
                    <a:cubicBezTo>
                      <a:pt x="205" y="233"/>
                      <a:pt x="204" y="236"/>
                      <a:pt x="202" y="237"/>
                    </a:cubicBezTo>
                    <a:cubicBezTo>
                      <a:pt x="201" y="260"/>
                      <a:pt x="201" y="282"/>
                      <a:pt x="203" y="305"/>
                    </a:cubicBezTo>
                    <a:cubicBezTo>
                      <a:pt x="206" y="305"/>
                      <a:pt x="207" y="305"/>
                      <a:pt x="209" y="306"/>
                    </a:cubicBezTo>
                    <a:cubicBezTo>
                      <a:pt x="211" y="305"/>
                      <a:pt x="213" y="305"/>
                      <a:pt x="214" y="303"/>
                    </a:cubicBezTo>
                    <a:cubicBezTo>
                      <a:pt x="214" y="326"/>
                      <a:pt x="214" y="326"/>
                      <a:pt x="214" y="326"/>
                    </a:cubicBezTo>
                    <a:cubicBezTo>
                      <a:pt x="212" y="329"/>
                      <a:pt x="208" y="331"/>
                      <a:pt x="205" y="334"/>
                    </a:cubicBezTo>
                    <a:cubicBezTo>
                      <a:pt x="204" y="347"/>
                      <a:pt x="204" y="376"/>
                      <a:pt x="207" y="389"/>
                    </a:cubicBezTo>
                    <a:cubicBezTo>
                      <a:pt x="207" y="389"/>
                      <a:pt x="209" y="388"/>
                      <a:pt x="214" y="385"/>
                    </a:cubicBezTo>
                    <a:cubicBezTo>
                      <a:pt x="214" y="403"/>
                      <a:pt x="214" y="403"/>
                      <a:pt x="214" y="403"/>
                    </a:cubicBezTo>
                    <a:cubicBezTo>
                      <a:pt x="212" y="405"/>
                      <a:pt x="209" y="407"/>
                      <a:pt x="207" y="409"/>
                    </a:cubicBezTo>
                    <a:cubicBezTo>
                      <a:pt x="207" y="431"/>
                      <a:pt x="211" y="458"/>
                      <a:pt x="213" y="480"/>
                    </a:cubicBezTo>
                    <a:cubicBezTo>
                      <a:pt x="214" y="483"/>
                      <a:pt x="214" y="486"/>
                      <a:pt x="214" y="488"/>
                    </a:cubicBezTo>
                    <a:cubicBezTo>
                      <a:pt x="214" y="518"/>
                      <a:pt x="214" y="518"/>
                      <a:pt x="214" y="518"/>
                    </a:cubicBezTo>
                    <a:cubicBezTo>
                      <a:pt x="206" y="518"/>
                      <a:pt x="191" y="517"/>
                      <a:pt x="190" y="516"/>
                    </a:cubicBezTo>
                    <a:cubicBezTo>
                      <a:pt x="185" y="513"/>
                      <a:pt x="182" y="511"/>
                      <a:pt x="180" y="509"/>
                    </a:cubicBezTo>
                    <a:cubicBezTo>
                      <a:pt x="180" y="323"/>
                      <a:pt x="180" y="323"/>
                      <a:pt x="180" y="323"/>
                    </a:cubicBezTo>
                    <a:close/>
                    <a:moveTo>
                      <a:pt x="214" y="78"/>
                    </a:moveTo>
                    <a:cubicBezTo>
                      <a:pt x="214" y="109"/>
                      <a:pt x="214" y="109"/>
                      <a:pt x="214" y="109"/>
                    </a:cubicBezTo>
                    <a:cubicBezTo>
                      <a:pt x="211" y="112"/>
                      <a:pt x="205" y="114"/>
                      <a:pt x="195" y="114"/>
                    </a:cubicBezTo>
                    <a:cubicBezTo>
                      <a:pt x="188" y="109"/>
                      <a:pt x="183" y="100"/>
                      <a:pt x="180" y="90"/>
                    </a:cubicBezTo>
                    <a:cubicBezTo>
                      <a:pt x="180" y="77"/>
                      <a:pt x="180" y="77"/>
                      <a:pt x="180" y="77"/>
                    </a:cubicBezTo>
                    <a:cubicBezTo>
                      <a:pt x="191" y="77"/>
                      <a:pt x="203" y="78"/>
                      <a:pt x="214" y="78"/>
                    </a:cubicBezTo>
                    <a:close/>
                    <a:moveTo>
                      <a:pt x="214" y="127"/>
                    </a:moveTo>
                    <a:cubicBezTo>
                      <a:pt x="214" y="151"/>
                      <a:pt x="214" y="151"/>
                      <a:pt x="214" y="151"/>
                    </a:cubicBezTo>
                    <a:cubicBezTo>
                      <a:pt x="204" y="160"/>
                      <a:pt x="195" y="170"/>
                      <a:pt x="188" y="178"/>
                    </a:cubicBezTo>
                    <a:cubicBezTo>
                      <a:pt x="197" y="176"/>
                      <a:pt x="206" y="173"/>
                      <a:pt x="214" y="170"/>
                    </a:cubicBezTo>
                    <a:cubicBezTo>
                      <a:pt x="214" y="189"/>
                      <a:pt x="214" y="189"/>
                      <a:pt x="214" y="189"/>
                    </a:cubicBezTo>
                    <a:cubicBezTo>
                      <a:pt x="203" y="193"/>
                      <a:pt x="191" y="197"/>
                      <a:pt x="180" y="202"/>
                    </a:cubicBezTo>
                    <a:cubicBezTo>
                      <a:pt x="180" y="165"/>
                      <a:pt x="180" y="165"/>
                      <a:pt x="180" y="165"/>
                    </a:cubicBezTo>
                    <a:cubicBezTo>
                      <a:pt x="189" y="157"/>
                      <a:pt x="198" y="148"/>
                      <a:pt x="204" y="135"/>
                    </a:cubicBezTo>
                    <a:cubicBezTo>
                      <a:pt x="207" y="132"/>
                      <a:pt x="211" y="130"/>
                      <a:pt x="214" y="127"/>
                    </a:cubicBezTo>
                    <a:close/>
                    <a:moveTo>
                      <a:pt x="180" y="54"/>
                    </a:moveTo>
                    <a:cubicBezTo>
                      <a:pt x="180" y="23"/>
                      <a:pt x="180" y="23"/>
                      <a:pt x="180" y="23"/>
                    </a:cubicBezTo>
                    <a:cubicBezTo>
                      <a:pt x="185" y="28"/>
                      <a:pt x="189" y="36"/>
                      <a:pt x="186" y="47"/>
                    </a:cubicBezTo>
                    <a:cubicBezTo>
                      <a:pt x="183" y="48"/>
                      <a:pt x="181" y="51"/>
                      <a:pt x="180" y="54"/>
                    </a:cubicBezTo>
                    <a:close/>
                    <a:moveTo>
                      <a:pt x="128" y="242"/>
                    </a:moveTo>
                    <a:cubicBezTo>
                      <a:pt x="147" y="255"/>
                      <a:pt x="160" y="259"/>
                      <a:pt x="170" y="265"/>
                    </a:cubicBezTo>
                    <a:cubicBezTo>
                      <a:pt x="173" y="272"/>
                      <a:pt x="175" y="279"/>
                      <a:pt x="165" y="287"/>
                    </a:cubicBezTo>
                    <a:cubicBezTo>
                      <a:pt x="164" y="289"/>
                      <a:pt x="154" y="295"/>
                      <a:pt x="157" y="298"/>
                    </a:cubicBezTo>
                    <a:cubicBezTo>
                      <a:pt x="166" y="295"/>
                      <a:pt x="168" y="294"/>
                      <a:pt x="175" y="297"/>
                    </a:cubicBezTo>
                    <a:cubicBezTo>
                      <a:pt x="176" y="303"/>
                      <a:pt x="178" y="317"/>
                      <a:pt x="170" y="323"/>
                    </a:cubicBezTo>
                    <a:cubicBezTo>
                      <a:pt x="145" y="338"/>
                      <a:pt x="139" y="352"/>
                      <a:pt x="141" y="354"/>
                    </a:cubicBezTo>
                    <a:cubicBezTo>
                      <a:pt x="155" y="343"/>
                      <a:pt x="172" y="329"/>
                      <a:pt x="180" y="323"/>
                    </a:cubicBezTo>
                    <a:cubicBezTo>
                      <a:pt x="180" y="509"/>
                      <a:pt x="180" y="509"/>
                      <a:pt x="180" y="509"/>
                    </a:cubicBezTo>
                    <a:cubicBezTo>
                      <a:pt x="176" y="506"/>
                      <a:pt x="173" y="503"/>
                      <a:pt x="168" y="496"/>
                    </a:cubicBezTo>
                    <a:cubicBezTo>
                      <a:pt x="167" y="490"/>
                      <a:pt x="164" y="487"/>
                      <a:pt x="169" y="479"/>
                    </a:cubicBezTo>
                    <a:cubicBezTo>
                      <a:pt x="170" y="466"/>
                      <a:pt x="170" y="448"/>
                      <a:pt x="170" y="432"/>
                    </a:cubicBezTo>
                    <a:cubicBezTo>
                      <a:pt x="145" y="450"/>
                      <a:pt x="128" y="467"/>
                      <a:pt x="126" y="477"/>
                    </a:cubicBezTo>
                    <a:cubicBezTo>
                      <a:pt x="121" y="490"/>
                      <a:pt x="106" y="497"/>
                      <a:pt x="107" y="498"/>
                    </a:cubicBezTo>
                    <a:cubicBezTo>
                      <a:pt x="100" y="502"/>
                      <a:pt x="72" y="476"/>
                      <a:pt x="65" y="474"/>
                    </a:cubicBezTo>
                    <a:cubicBezTo>
                      <a:pt x="58" y="467"/>
                      <a:pt x="59" y="458"/>
                      <a:pt x="57" y="448"/>
                    </a:cubicBezTo>
                    <a:cubicBezTo>
                      <a:pt x="85" y="455"/>
                      <a:pt x="103" y="459"/>
                      <a:pt x="111" y="454"/>
                    </a:cubicBezTo>
                    <a:cubicBezTo>
                      <a:pt x="132" y="435"/>
                      <a:pt x="152" y="422"/>
                      <a:pt x="172" y="409"/>
                    </a:cubicBezTo>
                    <a:cubicBezTo>
                      <a:pt x="172" y="391"/>
                      <a:pt x="173" y="375"/>
                      <a:pt x="173" y="357"/>
                    </a:cubicBezTo>
                    <a:cubicBezTo>
                      <a:pt x="161" y="365"/>
                      <a:pt x="158" y="378"/>
                      <a:pt x="147" y="385"/>
                    </a:cubicBezTo>
                    <a:cubicBezTo>
                      <a:pt x="143" y="388"/>
                      <a:pt x="125" y="388"/>
                      <a:pt x="121" y="386"/>
                    </a:cubicBezTo>
                    <a:cubicBezTo>
                      <a:pt x="111" y="372"/>
                      <a:pt x="107" y="372"/>
                      <a:pt x="103" y="354"/>
                    </a:cubicBezTo>
                    <a:cubicBezTo>
                      <a:pt x="109" y="349"/>
                      <a:pt x="121" y="352"/>
                      <a:pt x="127" y="350"/>
                    </a:cubicBezTo>
                    <a:cubicBezTo>
                      <a:pt x="134" y="343"/>
                      <a:pt x="142" y="333"/>
                      <a:pt x="145" y="326"/>
                    </a:cubicBezTo>
                    <a:cubicBezTo>
                      <a:pt x="139" y="318"/>
                      <a:pt x="126" y="342"/>
                      <a:pt x="126" y="302"/>
                    </a:cubicBezTo>
                    <a:cubicBezTo>
                      <a:pt x="137" y="296"/>
                      <a:pt x="141" y="292"/>
                      <a:pt x="142" y="284"/>
                    </a:cubicBezTo>
                    <a:cubicBezTo>
                      <a:pt x="134" y="281"/>
                      <a:pt x="124" y="272"/>
                      <a:pt x="121" y="261"/>
                    </a:cubicBezTo>
                    <a:cubicBezTo>
                      <a:pt x="118" y="253"/>
                      <a:pt x="123" y="243"/>
                      <a:pt x="128" y="242"/>
                    </a:cubicBezTo>
                    <a:close/>
                    <a:moveTo>
                      <a:pt x="180" y="23"/>
                    </a:moveTo>
                    <a:cubicBezTo>
                      <a:pt x="173" y="15"/>
                      <a:pt x="163" y="12"/>
                      <a:pt x="163" y="12"/>
                    </a:cubicBezTo>
                    <a:cubicBezTo>
                      <a:pt x="166" y="0"/>
                      <a:pt x="147" y="38"/>
                      <a:pt x="149" y="110"/>
                    </a:cubicBezTo>
                    <a:cubicBezTo>
                      <a:pt x="151" y="125"/>
                      <a:pt x="117" y="117"/>
                      <a:pt x="121" y="121"/>
                    </a:cubicBezTo>
                    <a:cubicBezTo>
                      <a:pt x="112" y="112"/>
                      <a:pt x="112" y="112"/>
                      <a:pt x="112" y="112"/>
                    </a:cubicBezTo>
                    <a:cubicBezTo>
                      <a:pt x="103" y="110"/>
                      <a:pt x="93" y="112"/>
                      <a:pt x="99" y="126"/>
                    </a:cubicBezTo>
                    <a:cubicBezTo>
                      <a:pt x="106" y="143"/>
                      <a:pt x="106" y="143"/>
                      <a:pt x="106" y="143"/>
                    </a:cubicBezTo>
                    <a:cubicBezTo>
                      <a:pt x="117" y="170"/>
                      <a:pt x="130" y="165"/>
                      <a:pt x="141" y="156"/>
                    </a:cubicBezTo>
                    <a:cubicBezTo>
                      <a:pt x="144" y="153"/>
                      <a:pt x="139" y="141"/>
                      <a:pt x="142" y="138"/>
                    </a:cubicBezTo>
                    <a:cubicBezTo>
                      <a:pt x="145" y="137"/>
                      <a:pt x="149" y="135"/>
                      <a:pt x="150" y="135"/>
                    </a:cubicBezTo>
                    <a:cubicBezTo>
                      <a:pt x="151" y="145"/>
                      <a:pt x="147" y="163"/>
                      <a:pt x="149" y="172"/>
                    </a:cubicBezTo>
                    <a:cubicBezTo>
                      <a:pt x="147" y="175"/>
                      <a:pt x="145" y="177"/>
                      <a:pt x="143" y="180"/>
                    </a:cubicBezTo>
                    <a:cubicBezTo>
                      <a:pt x="146" y="185"/>
                      <a:pt x="149" y="189"/>
                      <a:pt x="152" y="194"/>
                    </a:cubicBezTo>
                    <a:cubicBezTo>
                      <a:pt x="120" y="207"/>
                      <a:pt x="111" y="220"/>
                      <a:pt x="42" y="236"/>
                    </a:cubicBezTo>
                    <a:cubicBezTo>
                      <a:pt x="32" y="236"/>
                      <a:pt x="16" y="234"/>
                      <a:pt x="5" y="234"/>
                    </a:cubicBezTo>
                    <a:cubicBezTo>
                      <a:pt x="0" y="236"/>
                      <a:pt x="10" y="251"/>
                      <a:pt x="45" y="258"/>
                    </a:cubicBezTo>
                    <a:cubicBezTo>
                      <a:pt x="49" y="258"/>
                      <a:pt x="53" y="253"/>
                      <a:pt x="62" y="249"/>
                    </a:cubicBezTo>
                    <a:cubicBezTo>
                      <a:pt x="78" y="241"/>
                      <a:pt x="108" y="231"/>
                      <a:pt x="139" y="220"/>
                    </a:cubicBezTo>
                    <a:cubicBezTo>
                      <a:pt x="152" y="214"/>
                      <a:pt x="166" y="207"/>
                      <a:pt x="180" y="202"/>
                    </a:cubicBezTo>
                    <a:cubicBezTo>
                      <a:pt x="180" y="165"/>
                      <a:pt x="180" y="165"/>
                      <a:pt x="180" y="165"/>
                    </a:cubicBezTo>
                    <a:cubicBezTo>
                      <a:pt x="178" y="167"/>
                      <a:pt x="175" y="169"/>
                      <a:pt x="173" y="171"/>
                    </a:cubicBezTo>
                    <a:cubicBezTo>
                      <a:pt x="170" y="163"/>
                      <a:pt x="172" y="140"/>
                      <a:pt x="169" y="133"/>
                    </a:cubicBezTo>
                    <a:cubicBezTo>
                      <a:pt x="171" y="134"/>
                      <a:pt x="165" y="77"/>
                      <a:pt x="180" y="54"/>
                    </a:cubicBezTo>
                    <a:cubicBezTo>
                      <a:pt x="180" y="23"/>
                      <a:pt x="180" y="23"/>
                      <a:pt x="180" y="23"/>
                    </a:cubicBezTo>
                    <a:close/>
                    <a:moveTo>
                      <a:pt x="180" y="77"/>
                    </a:moveTo>
                    <a:cubicBezTo>
                      <a:pt x="180" y="90"/>
                      <a:pt x="180" y="90"/>
                      <a:pt x="180" y="90"/>
                    </a:cubicBezTo>
                    <a:cubicBezTo>
                      <a:pt x="178" y="86"/>
                      <a:pt x="177" y="81"/>
                      <a:pt x="176" y="77"/>
                    </a:cubicBezTo>
                    <a:cubicBezTo>
                      <a:pt x="177" y="77"/>
                      <a:pt x="178" y="77"/>
                      <a:pt x="180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1" name="Freeform 39"/>
              <p:cNvSpPr>
                <a:spLocks noEditPoints="1"/>
              </p:cNvSpPr>
              <p:nvPr/>
            </p:nvSpPr>
            <p:spPr bwMode="auto">
              <a:xfrm>
                <a:off x="6223000" y="2071688"/>
                <a:ext cx="893762" cy="1790700"/>
              </a:xfrm>
              <a:custGeom>
                <a:avLst/>
                <a:gdLst>
                  <a:gd name="T0" fmla="*/ 189 w 270"/>
                  <a:gd name="T1" fmla="*/ 391 h 538"/>
                  <a:gd name="T2" fmla="*/ 237 w 270"/>
                  <a:gd name="T3" fmla="*/ 400 h 538"/>
                  <a:gd name="T4" fmla="*/ 249 w 270"/>
                  <a:gd name="T5" fmla="*/ 445 h 538"/>
                  <a:gd name="T6" fmla="*/ 189 w 270"/>
                  <a:gd name="T7" fmla="*/ 449 h 538"/>
                  <a:gd name="T8" fmla="*/ 189 w 270"/>
                  <a:gd name="T9" fmla="*/ 303 h 538"/>
                  <a:gd name="T10" fmla="*/ 189 w 270"/>
                  <a:gd name="T11" fmla="*/ 285 h 538"/>
                  <a:gd name="T12" fmla="*/ 197 w 270"/>
                  <a:gd name="T13" fmla="*/ 257 h 538"/>
                  <a:gd name="T14" fmla="*/ 194 w 270"/>
                  <a:gd name="T15" fmla="*/ 345 h 538"/>
                  <a:gd name="T16" fmla="*/ 189 w 270"/>
                  <a:gd name="T17" fmla="*/ 192 h 538"/>
                  <a:gd name="T18" fmla="*/ 212 w 270"/>
                  <a:gd name="T19" fmla="*/ 109 h 538"/>
                  <a:gd name="T20" fmla="*/ 189 w 270"/>
                  <a:gd name="T21" fmla="*/ 18 h 538"/>
                  <a:gd name="T22" fmla="*/ 194 w 270"/>
                  <a:gd name="T23" fmla="*/ 76 h 538"/>
                  <a:gd name="T24" fmla="*/ 236 w 270"/>
                  <a:gd name="T25" fmla="*/ 69 h 538"/>
                  <a:gd name="T26" fmla="*/ 189 w 270"/>
                  <a:gd name="T27" fmla="*/ 192 h 538"/>
                  <a:gd name="T28" fmla="*/ 42 w 270"/>
                  <a:gd name="T29" fmla="*/ 445 h 538"/>
                  <a:gd name="T30" fmla="*/ 88 w 270"/>
                  <a:gd name="T31" fmla="*/ 353 h 538"/>
                  <a:gd name="T32" fmla="*/ 104 w 270"/>
                  <a:gd name="T33" fmla="*/ 240 h 538"/>
                  <a:gd name="T34" fmla="*/ 117 w 270"/>
                  <a:gd name="T35" fmla="*/ 147 h 538"/>
                  <a:gd name="T36" fmla="*/ 91 w 270"/>
                  <a:gd name="T37" fmla="*/ 166 h 538"/>
                  <a:gd name="T38" fmla="*/ 76 w 270"/>
                  <a:gd name="T39" fmla="*/ 142 h 538"/>
                  <a:gd name="T40" fmla="*/ 112 w 270"/>
                  <a:gd name="T41" fmla="*/ 125 h 538"/>
                  <a:gd name="T42" fmla="*/ 136 w 270"/>
                  <a:gd name="T43" fmla="*/ 58 h 538"/>
                  <a:gd name="T44" fmla="*/ 189 w 270"/>
                  <a:gd name="T45" fmla="*/ 18 h 538"/>
                  <a:gd name="T46" fmla="*/ 175 w 270"/>
                  <a:gd name="T47" fmla="*/ 124 h 538"/>
                  <a:gd name="T48" fmla="*/ 189 w 270"/>
                  <a:gd name="T49" fmla="*/ 143 h 538"/>
                  <a:gd name="T50" fmla="*/ 184 w 270"/>
                  <a:gd name="T51" fmla="*/ 199 h 538"/>
                  <a:gd name="T52" fmla="*/ 150 w 270"/>
                  <a:gd name="T53" fmla="*/ 216 h 538"/>
                  <a:gd name="T54" fmla="*/ 180 w 270"/>
                  <a:gd name="T55" fmla="*/ 213 h 538"/>
                  <a:gd name="T56" fmla="*/ 171 w 270"/>
                  <a:gd name="T57" fmla="*/ 273 h 538"/>
                  <a:gd name="T58" fmla="*/ 189 w 270"/>
                  <a:gd name="T59" fmla="*/ 285 h 538"/>
                  <a:gd name="T60" fmla="*/ 63 w 270"/>
                  <a:gd name="T61" fmla="*/ 453 h 538"/>
                  <a:gd name="T62" fmla="*/ 42 w 270"/>
                  <a:gd name="T63" fmla="*/ 475 h 538"/>
                  <a:gd name="T64" fmla="*/ 189 w 270"/>
                  <a:gd name="T65" fmla="*/ 303 h 538"/>
                  <a:gd name="T66" fmla="*/ 126 w 270"/>
                  <a:gd name="T67" fmla="*/ 334 h 538"/>
                  <a:gd name="T68" fmla="*/ 104 w 270"/>
                  <a:gd name="T69" fmla="*/ 463 h 538"/>
                  <a:gd name="T70" fmla="*/ 124 w 270"/>
                  <a:gd name="T71" fmla="*/ 518 h 538"/>
                  <a:gd name="T72" fmla="*/ 176 w 270"/>
                  <a:gd name="T73" fmla="*/ 435 h 538"/>
                  <a:gd name="T74" fmla="*/ 189 w 270"/>
                  <a:gd name="T75" fmla="*/ 391 h 538"/>
                  <a:gd name="T76" fmla="*/ 147 w 270"/>
                  <a:gd name="T77" fmla="*/ 423 h 538"/>
                  <a:gd name="T78" fmla="*/ 140 w 270"/>
                  <a:gd name="T79" fmla="*/ 459 h 538"/>
                  <a:gd name="T80" fmla="*/ 161 w 270"/>
                  <a:gd name="T81" fmla="*/ 366 h 538"/>
                  <a:gd name="T82" fmla="*/ 189 w 270"/>
                  <a:gd name="T83" fmla="*/ 303 h 538"/>
                  <a:gd name="T84" fmla="*/ 68 w 270"/>
                  <a:gd name="T85" fmla="*/ 249 h 538"/>
                  <a:gd name="T86" fmla="*/ 52 w 270"/>
                  <a:gd name="T87" fmla="*/ 154 h 538"/>
                  <a:gd name="T88" fmla="*/ 42 w 270"/>
                  <a:gd name="T89" fmla="*/ 199 h 538"/>
                  <a:gd name="T90" fmla="*/ 42 w 270"/>
                  <a:gd name="T91" fmla="*/ 218 h 538"/>
                  <a:gd name="T92" fmla="*/ 18 w 270"/>
                  <a:gd name="T93" fmla="*/ 494 h 538"/>
                  <a:gd name="T94" fmla="*/ 42 w 270"/>
                  <a:gd name="T95" fmla="*/ 498 h 538"/>
                  <a:gd name="T96" fmla="*/ 3 w 270"/>
                  <a:gd name="T97" fmla="*/ 531 h 538"/>
                  <a:gd name="T98" fmla="*/ 0 w 270"/>
                  <a:gd name="T99" fmla="*/ 510 h 538"/>
                  <a:gd name="T100" fmla="*/ 42 w 270"/>
                  <a:gd name="T101" fmla="*/ 445 h 538"/>
                  <a:gd name="T102" fmla="*/ 42 w 270"/>
                  <a:gd name="T103" fmla="*/ 199 h 538"/>
                  <a:gd name="T104" fmla="*/ 42 w 270"/>
                  <a:gd name="T105" fmla="*/ 154 h 538"/>
                  <a:gd name="T106" fmla="*/ 42 w 270"/>
                  <a:gd name="T107" fmla="*/ 218 h 538"/>
                  <a:gd name="T108" fmla="*/ 42 w 270"/>
                  <a:gd name="T109" fmla="*/ 213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270" h="538">
                    <a:moveTo>
                      <a:pt x="189" y="449"/>
                    </a:moveTo>
                    <a:cubicBezTo>
                      <a:pt x="189" y="391"/>
                      <a:pt x="189" y="391"/>
                      <a:pt x="189" y="391"/>
                    </a:cubicBezTo>
                    <a:cubicBezTo>
                      <a:pt x="197" y="387"/>
                      <a:pt x="203" y="381"/>
                      <a:pt x="210" y="373"/>
                    </a:cubicBezTo>
                    <a:cubicBezTo>
                      <a:pt x="217" y="376"/>
                      <a:pt x="233" y="391"/>
                      <a:pt x="237" y="400"/>
                    </a:cubicBezTo>
                    <a:cubicBezTo>
                      <a:pt x="225" y="411"/>
                      <a:pt x="209" y="420"/>
                      <a:pt x="191" y="422"/>
                    </a:cubicBezTo>
                    <a:cubicBezTo>
                      <a:pt x="199" y="434"/>
                      <a:pt x="229" y="439"/>
                      <a:pt x="249" y="445"/>
                    </a:cubicBezTo>
                    <a:cubicBezTo>
                      <a:pt x="251" y="473"/>
                      <a:pt x="207" y="482"/>
                      <a:pt x="205" y="478"/>
                    </a:cubicBezTo>
                    <a:cubicBezTo>
                      <a:pt x="203" y="469"/>
                      <a:pt x="199" y="459"/>
                      <a:pt x="189" y="449"/>
                    </a:cubicBezTo>
                    <a:close/>
                    <a:moveTo>
                      <a:pt x="189" y="347"/>
                    </a:moveTo>
                    <a:cubicBezTo>
                      <a:pt x="189" y="303"/>
                      <a:pt x="189" y="303"/>
                      <a:pt x="189" y="303"/>
                    </a:cubicBezTo>
                    <a:cubicBezTo>
                      <a:pt x="193" y="297"/>
                      <a:pt x="195" y="291"/>
                      <a:pt x="196" y="283"/>
                    </a:cubicBezTo>
                    <a:cubicBezTo>
                      <a:pt x="194" y="283"/>
                      <a:pt x="191" y="284"/>
                      <a:pt x="189" y="285"/>
                    </a:cubicBezTo>
                    <a:cubicBezTo>
                      <a:pt x="189" y="262"/>
                      <a:pt x="189" y="262"/>
                      <a:pt x="189" y="262"/>
                    </a:cubicBezTo>
                    <a:cubicBezTo>
                      <a:pt x="192" y="261"/>
                      <a:pt x="194" y="259"/>
                      <a:pt x="197" y="257"/>
                    </a:cubicBezTo>
                    <a:cubicBezTo>
                      <a:pt x="214" y="265"/>
                      <a:pt x="222" y="277"/>
                      <a:pt x="229" y="291"/>
                    </a:cubicBezTo>
                    <a:cubicBezTo>
                      <a:pt x="225" y="306"/>
                      <a:pt x="203" y="329"/>
                      <a:pt x="194" y="345"/>
                    </a:cubicBezTo>
                    <a:cubicBezTo>
                      <a:pt x="193" y="345"/>
                      <a:pt x="191" y="346"/>
                      <a:pt x="189" y="347"/>
                    </a:cubicBezTo>
                    <a:close/>
                    <a:moveTo>
                      <a:pt x="189" y="192"/>
                    </a:moveTo>
                    <a:cubicBezTo>
                      <a:pt x="189" y="143"/>
                      <a:pt x="189" y="143"/>
                      <a:pt x="189" y="143"/>
                    </a:cubicBezTo>
                    <a:cubicBezTo>
                      <a:pt x="199" y="131"/>
                      <a:pt x="204" y="120"/>
                      <a:pt x="212" y="109"/>
                    </a:cubicBezTo>
                    <a:cubicBezTo>
                      <a:pt x="212" y="109"/>
                      <a:pt x="200" y="112"/>
                      <a:pt x="189" y="116"/>
                    </a:cubicBezTo>
                    <a:cubicBezTo>
                      <a:pt x="189" y="18"/>
                      <a:pt x="189" y="18"/>
                      <a:pt x="189" y="18"/>
                    </a:cubicBezTo>
                    <a:cubicBezTo>
                      <a:pt x="194" y="25"/>
                      <a:pt x="200" y="34"/>
                      <a:pt x="205" y="46"/>
                    </a:cubicBezTo>
                    <a:cubicBezTo>
                      <a:pt x="204" y="63"/>
                      <a:pt x="197" y="68"/>
                      <a:pt x="194" y="76"/>
                    </a:cubicBezTo>
                    <a:cubicBezTo>
                      <a:pt x="193" y="81"/>
                      <a:pt x="194" y="84"/>
                      <a:pt x="194" y="89"/>
                    </a:cubicBezTo>
                    <a:cubicBezTo>
                      <a:pt x="209" y="77"/>
                      <a:pt x="221" y="72"/>
                      <a:pt x="236" y="69"/>
                    </a:cubicBezTo>
                    <a:cubicBezTo>
                      <a:pt x="257" y="71"/>
                      <a:pt x="263" y="79"/>
                      <a:pt x="270" y="92"/>
                    </a:cubicBezTo>
                    <a:cubicBezTo>
                      <a:pt x="242" y="127"/>
                      <a:pt x="214" y="159"/>
                      <a:pt x="189" y="192"/>
                    </a:cubicBezTo>
                    <a:close/>
                    <a:moveTo>
                      <a:pt x="66" y="411"/>
                    </a:moveTo>
                    <a:cubicBezTo>
                      <a:pt x="66" y="411"/>
                      <a:pt x="54" y="427"/>
                      <a:pt x="42" y="445"/>
                    </a:cubicBezTo>
                    <a:cubicBezTo>
                      <a:pt x="42" y="417"/>
                      <a:pt x="42" y="417"/>
                      <a:pt x="42" y="417"/>
                    </a:cubicBezTo>
                    <a:cubicBezTo>
                      <a:pt x="65" y="381"/>
                      <a:pt x="88" y="353"/>
                      <a:pt x="88" y="353"/>
                    </a:cubicBezTo>
                    <a:cubicBezTo>
                      <a:pt x="122" y="261"/>
                      <a:pt x="122" y="261"/>
                      <a:pt x="122" y="261"/>
                    </a:cubicBezTo>
                    <a:cubicBezTo>
                      <a:pt x="106" y="265"/>
                      <a:pt x="99" y="257"/>
                      <a:pt x="104" y="240"/>
                    </a:cubicBezTo>
                    <a:cubicBezTo>
                      <a:pt x="110" y="223"/>
                      <a:pt x="141" y="133"/>
                      <a:pt x="136" y="137"/>
                    </a:cubicBezTo>
                    <a:cubicBezTo>
                      <a:pt x="129" y="138"/>
                      <a:pt x="124" y="146"/>
                      <a:pt x="117" y="147"/>
                    </a:cubicBezTo>
                    <a:cubicBezTo>
                      <a:pt x="115" y="173"/>
                      <a:pt x="113" y="176"/>
                      <a:pt x="91" y="178"/>
                    </a:cubicBezTo>
                    <a:cubicBezTo>
                      <a:pt x="90" y="172"/>
                      <a:pt x="92" y="172"/>
                      <a:pt x="91" y="166"/>
                    </a:cubicBezTo>
                    <a:cubicBezTo>
                      <a:pt x="83" y="162"/>
                      <a:pt x="80" y="159"/>
                      <a:pt x="69" y="160"/>
                    </a:cubicBezTo>
                    <a:cubicBezTo>
                      <a:pt x="67" y="151"/>
                      <a:pt x="66" y="144"/>
                      <a:pt x="76" y="142"/>
                    </a:cubicBezTo>
                    <a:cubicBezTo>
                      <a:pt x="78" y="128"/>
                      <a:pt x="69" y="109"/>
                      <a:pt x="80" y="97"/>
                    </a:cubicBezTo>
                    <a:cubicBezTo>
                      <a:pt x="99" y="104"/>
                      <a:pt x="96" y="123"/>
                      <a:pt x="112" y="125"/>
                    </a:cubicBezTo>
                    <a:cubicBezTo>
                      <a:pt x="123" y="118"/>
                      <a:pt x="137" y="112"/>
                      <a:pt x="141" y="107"/>
                    </a:cubicBezTo>
                    <a:cubicBezTo>
                      <a:pt x="140" y="92"/>
                      <a:pt x="147" y="81"/>
                      <a:pt x="136" y="58"/>
                    </a:cubicBezTo>
                    <a:cubicBezTo>
                      <a:pt x="142" y="36"/>
                      <a:pt x="153" y="16"/>
                      <a:pt x="170" y="0"/>
                    </a:cubicBezTo>
                    <a:cubicBezTo>
                      <a:pt x="176" y="4"/>
                      <a:pt x="182" y="9"/>
                      <a:pt x="189" y="18"/>
                    </a:cubicBezTo>
                    <a:cubicBezTo>
                      <a:pt x="189" y="116"/>
                      <a:pt x="189" y="116"/>
                      <a:pt x="189" y="116"/>
                    </a:cubicBezTo>
                    <a:cubicBezTo>
                      <a:pt x="184" y="119"/>
                      <a:pt x="178" y="121"/>
                      <a:pt x="175" y="124"/>
                    </a:cubicBezTo>
                    <a:cubicBezTo>
                      <a:pt x="173" y="141"/>
                      <a:pt x="166" y="162"/>
                      <a:pt x="168" y="162"/>
                    </a:cubicBezTo>
                    <a:cubicBezTo>
                      <a:pt x="177" y="156"/>
                      <a:pt x="184" y="149"/>
                      <a:pt x="189" y="143"/>
                    </a:cubicBezTo>
                    <a:cubicBezTo>
                      <a:pt x="189" y="192"/>
                      <a:pt x="189" y="192"/>
                      <a:pt x="189" y="192"/>
                    </a:cubicBezTo>
                    <a:cubicBezTo>
                      <a:pt x="188" y="194"/>
                      <a:pt x="186" y="197"/>
                      <a:pt x="184" y="199"/>
                    </a:cubicBezTo>
                    <a:cubicBezTo>
                      <a:pt x="173" y="202"/>
                      <a:pt x="163" y="197"/>
                      <a:pt x="154" y="190"/>
                    </a:cubicBezTo>
                    <a:cubicBezTo>
                      <a:pt x="147" y="198"/>
                      <a:pt x="145" y="207"/>
                      <a:pt x="150" y="216"/>
                    </a:cubicBezTo>
                    <a:cubicBezTo>
                      <a:pt x="155" y="213"/>
                      <a:pt x="156" y="208"/>
                      <a:pt x="160" y="204"/>
                    </a:cubicBezTo>
                    <a:cubicBezTo>
                      <a:pt x="166" y="201"/>
                      <a:pt x="174" y="209"/>
                      <a:pt x="180" y="213"/>
                    </a:cubicBezTo>
                    <a:cubicBezTo>
                      <a:pt x="161" y="243"/>
                      <a:pt x="148" y="273"/>
                      <a:pt x="139" y="302"/>
                    </a:cubicBezTo>
                    <a:cubicBezTo>
                      <a:pt x="171" y="273"/>
                      <a:pt x="171" y="273"/>
                      <a:pt x="171" y="273"/>
                    </a:cubicBezTo>
                    <a:cubicBezTo>
                      <a:pt x="178" y="267"/>
                      <a:pt x="184" y="266"/>
                      <a:pt x="189" y="262"/>
                    </a:cubicBezTo>
                    <a:cubicBezTo>
                      <a:pt x="189" y="285"/>
                      <a:pt x="189" y="285"/>
                      <a:pt x="189" y="285"/>
                    </a:cubicBezTo>
                    <a:cubicBezTo>
                      <a:pt x="166" y="295"/>
                      <a:pt x="138" y="319"/>
                      <a:pt x="114" y="340"/>
                    </a:cubicBezTo>
                    <a:cubicBezTo>
                      <a:pt x="100" y="380"/>
                      <a:pt x="83" y="406"/>
                      <a:pt x="63" y="453"/>
                    </a:cubicBezTo>
                    <a:cubicBezTo>
                      <a:pt x="57" y="470"/>
                      <a:pt x="49" y="485"/>
                      <a:pt x="42" y="498"/>
                    </a:cubicBezTo>
                    <a:cubicBezTo>
                      <a:pt x="42" y="475"/>
                      <a:pt x="42" y="475"/>
                      <a:pt x="42" y="475"/>
                    </a:cubicBezTo>
                    <a:cubicBezTo>
                      <a:pt x="54" y="448"/>
                      <a:pt x="66" y="411"/>
                      <a:pt x="66" y="411"/>
                    </a:cubicBezTo>
                    <a:close/>
                    <a:moveTo>
                      <a:pt x="189" y="303"/>
                    </a:moveTo>
                    <a:cubicBezTo>
                      <a:pt x="183" y="316"/>
                      <a:pt x="173" y="327"/>
                      <a:pt x="164" y="336"/>
                    </a:cubicBezTo>
                    <a:cubicBezTo>
                      <a:pt x="153" y="331"/>
                      <a:pt x="138" y="331"/>
                      <a:pt x="126" y="334"/>
                    </a:cubicBezTo>
                    <a:cubicBezTo>
                      <a:pt x="119" y="363"/>
                      <a:pt x="113" y="395"/>
                      <a:pt x="111" y="431"/>
                    </a:cubicBezTo>
                    <a:cubicBezTo>
                      <a:pt x="111" y="443"/>
                      <a:pt x="108" y="461"/>
                      <a:pt x="104" y="463"/>
                    </a:cubicBezTo>
                    <a:cubicBezTo>
                      <a:pt x="99" y="466"/>
                      <a:pt x="104" y="479"/>
                      <a:pt x="104" y="489"/>
                    </a:cubicBezTo>
                    <a:cubicBezTo>
                      <a:pt x="104" y="503"/>
                      <a:pt x="111" y="513"/>
                      <a:pt x="124" y="518"/>
                    </a:cubicBezTo>
                    <a:cubicBezTo>
                      <a:pt x="136" y="514"/>
                      <a:pt x="145" y="511"/>
                      <a:pt x="148" y="481"/>
                    </a:cubicBezTo>
                    <a:cubicBezTo>
                      <a:pt x="156" y="460"/>
                      <a:pt x="166" y="444"/>
                      <a:pt x="176" y="435"/>
                    </a:cubicBezTo>
                    <a:cubicBezTo>
                      <a:pt x="181" y="440"/>
                      <a:pt x="186" y="445"/>
                      <a:pt x="189" y="449"/>
                    </a:cubicBezTo>
                    <a:cubicBezTo>
                      <a:pt x="189" y="391"/>
                      <a:pt x="189" y="391"/>
                      <a:pt x="189" y="391"/>
                    </a:cubicBezTo>
                    <a:cubicBezTo>
                      <a:pt x="179" y="396"/>
                      <a:pt x="166" y="398"/>
                      <a:pt x="145" y="398"/>
                    </a:cubicBezTo>
                    <a:cubicBezTo>
                      <a:pt x="146" y="405"/>
                      <a:pt x="148" y="416"/>
                      <a:pt x="147" y="423"/>
                    </a:cubicBezTo>
                    <a:cubicBezTo>
                      <a:pt x="151" y="426"/>
                      <a:pt x="157" y="428"/>
                      <a:pt x="161" y="431"/>
                    </a:cubicBezTo>
                    <a:cubicBezTo>
                      <a:pt x="157" y="442"/>
                      <a:pt x="146" y="448"/>
                      <a:pt x="140" y="459"/>
                    </a:cubicBezTo>
                    <a:cubicBezTo>
                      <a:pt x="133" y="425"/>
                      <a:pt x="139" y="400"/>
                      <a:pt x="142" y="355"/>
                    </a:cubicBezTo>
                    <a:cubicBezTo>
                      <a:pt x="152" y="352"/>
                      <a:pt x="157" y="357"/>
                      <a:pt x="161" y="366"/>
                    </a:cubicBezTo>
                    <a:cubicBezTo>
                      <a:pt x="171" y="358"/>
                      <a:pt x="182" y="352"/>
                      <a:pt x="189" y="347"/>
                    </a:cubicBezTo>
                    <a:cubicBezTo>
                      <a:pt x="189" y="303"/>
                      <a:pt x="189" y="303"/>
                      <a:pt x="189" y="303"/>
                    </a:cubicBezTo>
                    <a:close/>
                    <a:moveTo>
                      <a:pt x="42" y="218"/>
                    </a:moveTo>
                    <a:cubicBezTo>
                      <a:pt x="52" y="229"/>
                      <a:pt x="68" y="246"/>
                      <a:pt x="68" y="249"/>
                    </a:cubicBezTo>
                    <a:cubicBezTo>
                      <a:pt x="70" y="253"/>
                      <a:pt x="103" y="245"/>
                      <a:pt x="86" y="205"/>
                    </a:cubicBezTo>
                    <a:cubicBezTo>
                      <a:pt x="70" y="164"/>
                      <a:pt x="52" y="154"/>
                      <a:pt x="52" y="154"/>
                    </a:cubicBezTo>
                    <a:cubicBezTo>
                      <a:pt x="42" y="154"/>
                      <a:pt x="42" y="154"/>
                      <a:pt x="42" y="154"/>
                    </a:cubicBezTo>
                    <a:cubicBezTo>
                      <a:pt x="42" y="199"/>
                      <a:pt x="42" y="199"/>
                      <a:pt x="42" y="199"/>
                    </a:cubicBezTo>
                    <a:cubicBezTo>
                      <a:pt x="42" y="203"/>
                      <a:pt x="42" y="207"/>
                      <a:pt x="42" y="213"/>
                    </a:cubicBezTo>
                    <a:lnTo>
                      <a:pt x="42" y="218"/>
                    </a:lnTo>
                    <a:close/>
                    <a:moveTo>
                      <a:pt x="42" y="445"/>
                    </a:moveTo>
                    <a:cubicBezTo>
                      <a:pt x="30" y="463"/>
                      <a:pt x="18" y="484"/>
                      <a:pt x="18" y="494"/>
                    </a:cubicBezTo>
                    <a:cubicBezTo>
                      <a:pt x="22" y="511"/>
                      <a:pt x="32" y="496"/>
                      <a:pt x="42" y="475"/>
                    </a:cubicBezTo>
                    <a:cubicBezTo>
                      <a:pt x="42" y="498"/>
                      <a:pt x="42" y="498"/>
                      <a:pt x="42" y="498"/>
                    </a:cubicBezTo>
                    <a:cubicBezTo>
                      <a:pt x="36" y="509"/>
                      <a:pt x="31" y="518"/>
                      <a:pt x="26" y="523"/>
                    </a:cubicBezTo>
                    <a:cubicBezTo>
                      <a:pt x="26" y="523"/>
                      <a:pt x="13" y="538"/>
                      <a:pt x="3" y="531"/>
                    </a:cubicBezTo>
                    <a:cubicBezTo>
                      <a:pt x="2" y="528"/>
                      <a:pt x="1" y="524"/>
                      <a:pt x="0" y="521"/>
                    </a:cubicBezTo>
                    <a:cubicBezTo>
                      <a:pt x="0" y="510"/>
                      <a:pt x="0" y="510"/>
                      <a:pt x="0" y="510"/>
                    </a:cubicBezTo>
                    <a:cubicBezTo>
                      <a:pt x="3" y="483"/>
                      <a:pt x="22" y="447"/>
                      <a:pt x="42" y="417"/>
                    </a:cubicBezTo>
                    <a:cubicBezTo>
                      <a:pt x="42" y="445"/>
                      <a:pt x="42" y="445"/>
                      <a:pt x="42" y="445"/>
                    </a:cubicBezTo>
                    <a:close/>
                    <a:moveTo>
                      <a:pt x="42" y="154"/>
                    </a:moveTo>
                    <a:cubicBezTo>
                      <a:pt x="42" y="199"/>
                      <a:pt x="42" y="199"/>
                      <a:pt x="42" y="199"/>
                    </a:cubicBezTo>
                    <a:cubicBezTo>
                      <a:pt x="39" y="186"/>
                      <a:pt x="29" y="181"/>
                      <a:pt x="25" y="154"/>
                    </a:cubicBezTo>
                    <a:cubicBezTo>
                      <a:pt x="42" y="154"/>
                      <a:pt x="42" y="154"/>
                      <a:pt x="42" y="154"/>
                    </a:cubicBezTo>
                    <a:close/>
                    <a:moveTo>
                      <a:pt x="42" y="213"/>
                    </a:moveTo>
                    <a:cubicBezTo>
                      <a:pt x="42" y="218"/>
                      <a:pt x="42" y="218"/>
                      <a:pt x="42" y="218"/>
                    </a:cubicBezTo>
                    <a:cubicBezTo>
                      <a:pt x="41" y="218"/>
                      <a:pt x="41" y="218"/>
                      <a:pt x="41" y="218"/>
                    </a:cubicBezTo>
                    <a:cubicBezTo>
                      <a:pt x="41" y="216"/>
                      <a:pt x="42" y="214"/>
                      <a:pt x="42" y="2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2" name="Freeform 40"/>
              <p:cNvSpPr>
                <a:spLocks noEditPoints="1"/>
              </p:cNvSpPr>
              <p:nvPr/>
            </p:nvSpPr>
            <p:spPr bwMode="auto">
              <a:xfrm>
                <a:off x="4868863" y="2074863"/>
                <a:ext cx="952500" cy="1762125"/>
              </a:xfrm>
              <a:custGeom>
                <a:avLst/>
                <a:gdLst>
                  <a:gd name="T0" fmla="*/ 192 w 288"/>
                  <a:gd name="T1" fmla="*/ 239 h 529"/>
                  <a:gd name="T2" fmla="*/ 237 w 288"/>
                  <a:gd name="T3" fmla="*/ 189 h 529"/>
                  <a:gd name="T4" fmla="*/ 192 w 288"/>
                  <a:gd name="T5" fmla="*/ 209 h 529"/>
                  <a:gd name="T6" fmla="*/ 192 w 288"/>
                  <a:gd name="T7" fmla="*/ 182 h 529"/>
                  <a:gd name="T8" fmla="*/ 254 w 288"/>
                  <a:gd name="T9" fmla="*/ 163 h 529"/>
                  <a:gd name="T10" fmla="*/ 271 w 288"/>
                  <a:gd name="T11" fmla="*/ 159 h 529"/>
                  <a:gd name="T12" fmla="*/ 288 w 288"/>
                  <a:gd name="T13" fmla="*/ 179 h 529"/>
                  <a:gd name="T14" fmla="*/ 287 w 288"/>
                  <a:gd name="T15" fmla="*/ 191 h 529"/>
                  <a:gd name="T16" fmla="*/ 208 w 288"/>
                  <a:gd name="T17" fmla="*/ 257 h 529"/>
                  <a:gd name="T18" fmla="*/ 206 w 288"/>
                  <a:gd name="T19" fmla="*/ 277 h 529"/>
                  <a:gd name="T20" fmla="*/ 192 w 288"/>
                  <a:gd name="T21" fmla="*/ 284 h 529"/>
                  <a:gd name="T22" fmla="*/ 192 w 288"/>
                  <a:gd name="T23" fmla="*/ 239 h 529"/>
                  <a:gd name="T24" fmla="*/ 145 w 288"/>
                  <a:gd name="T25" fmla="*/ 238 h 529"/>
                  <a:gd name="T26" fmla="*/ 144 w 288"/>
                  <a:gd name="T27" fmla="*/ 282 h 529"/>
                  <a:gd name="T28" fmla="*/ 169 w 288"/>
                  <a:gd name="T29" fmla="*/ 245 h 529"/>
                  <a:gd name="T30" fmla="*/ 186 w 288"/>
                  <a:gd name="T31" fmla="*/ 246 h 529"/>
                  <a:gd name="T32" fmla="*/ 192 w 288"/>
                  <a:gd name="T33" fmla="*/ 239 h 529"/>
                  <a:gd name="T34" fmla="*/ 192 w 288"/>
                  <a:gd name="T35" fmla="*/ 284 h 529"/>
                  <a:gd name="T36" fmla="*/ 145 w 288"/>
                  <a:gd name="T37" fmla="*/ 318 h 529"/>
                  <a:gd name="T38" fmla="*/ 147 w 288"/>
                  <a:gd name="T39" fmla="*/ 435 h 529"/>
                  <a:gd name="T40" fmla="*/ 126 w 288"/>
                  <a:gd name="T41" fmla="*/ 517 h 529"/>
                  <a:gd name="T42" fmla="*/ 100 w 288"/>
                  <a:gd name="T43" fmla="*/ 450 h 529"/>
                  <a:gd name="T44" fmla="*/ 106 w 288"/>
                  <a:gd name="T45" fmla="*/ 438 h 529"/>
                  <a:gd name="T46" fmla="*/ 99 w 288"/>
                  <a:gd name="T47" fmla="*/ 277 h 529"/>
                  <a:gd name="T48" fmla="*/ 71 w 288"/>
                  <a:gd name="T49" fmla="*/ 303 h 529"/>
                  <a:gd name="T50" fmla="*/ 51 w 288"/>
                  <a:gd name="T51" fmla="*/ 316 h 529"/>
                  <a:gd name="T52" fmla="*/ 17 w 288"/>
                  <a:gd name="T53" fmla="*/ 289 h 529"/>
                  <a:gd name="T54" fmla="*/ 2 w 288"/>
                  <a:gd name="T55" fmla="*/ 253 h 529"/>
                  <a:gd name="T56" fmla="*/ 43 w 288"/>
                  <a:gd name="T57" fmla="*/ 269 h 529"/>
                  <a:gd name="T58" fmla="*/ 97 w 288"/>
                  <a:gd name="T59" fmla="*/ 231 h 529"/>
                  <a:gd name="T60" fmla="*/ 113 w 288"/>
                  <a:gd name="T61" fmla="*/ 9 h 529"/>
                  <a:gd name="T62" fmla="*/ 169 w 288"/>
                  <a:gd name="T63" fmla="*/ 67 h 529"/>
                  <a:gd name="T64" fmla="*/ 148 w 288"/>
                  <a:gd name="T65" fmla="*/ 201 h 529"/>
                  <a:gd name="T66" fmla="*/ 192 w 288"/>
                  <a:gd name="T67" fmla="*/ 182 h 529"/>
                  <a:gd name="T68" fmla="*/ 192 w 288"/>
                  <a:gd name="T69" fmla="*/ 209 h 529"/>
                  <a:gd name="T70" fmla="*/ 145 w 288"/>
                  <a:gd name="T71" fmla="*/ 238 h 5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88" h="529">
                    <a:moveTo>
                      <a:pt x="192" y="239"/>
                    </a:moveTo>
                    <a:cubicBezTo>
                      <a:pt x="218" y="207"/>
                      <a:pt x="245" y="193"/>
                      <a:pt x="237" y="189"/>
                    </a:cubicBezTo>
                    <a:cubicBezTo>
                      <a:pt x="221" y="194"/>
                      <a:pt x="206" y="201"/>
                      <a:pt x="192" y="209"/>
                    </a:cubicBezTo>
                    <a:cubicBezTo>
                      <a:pt x="192" y="182"/>
                      <a:pt x="192" y="182"/>
                      <a:pt x="192" y="182"/>
                    </a:cubicBezTo>
                    <a:cubicBezTo>
                      <a:pt x="214" y="173"/>
                      <a:pt x="239" y="166"/>
                      <a:pt x="254" y="163"/>
                    </a:cubicBezTo>
                    <a:cubicBezTo>
                      <a:pt x="271" y="159"/>
                      <a:pt x="271" y="159"/>
                      <a:pt x="271" y="159"/>
                    </a:cubicBezTo>
                    <a:cubicBezTo>
                      <a:pt x="278" y="163"/>
                      <a:pt x="283" y="171"/>
                      <a:pt x="288" y="179"/>
                    </a:cubicBezTo>
                    <a:cubicBezTo>
                      <a:pt x="287" y="191"/>
                      <a:pt x="287" y="191"/>
                      <a:pt x="287" y="191"/>
                    </a:cubicBezTo>
                    <a:cubicBezTo>
                      <a:pt x="260" y="210"/>
                      <a:pt x="244" y="221"/>
                      <a:pt x="208" y="257"/>
                    </a:cubicBezTo>
                    <a:cubicBezTo>
                      <a:pt x="206" y="277"/>
                      <a:pt x="206" y="277"/>
                      <a:pt x="206" y="277"/>
                    </a:cubicBezTo>
                    <a:cubicBezTo>
                      <a:pt x="203" y="279"/>
                      <a:pt x="198" y="281"/>
                      <a:pt x="192" y="284"/>
                    </a:cubicBezTo>
                    <a:lnTo>
                      <a:pt x="192" y="239"/>
                    </a:lnTo>
                    <a:close/>
                    <a:moveTo>
                      <a:pt x="145" y="238"/>
                    </a:moveTo>
                    <a:cubicBezTo>
                      <a:pt x="144" y="253"/>
                      <a:pt x="144" y="267"/>
                      <a:pt x="144" y="282"/>
                    </a:cubicBezTo>
                    <a:cubicBezTo>
                      <a:pt x="155" y="272"/>
                      <a:pt x="165" y="259"/>
                      <a:pt x="169" y="245"/>
                    </a:cubicBezTo>
                    <a:cubicBezTo>
                      <a:pt x="186" y="246"/>
                      <a:pt x="186" y="246"/>
                      <a:pt x="186" y="246"/>
                    </a:cubicBezTo>
                    <a:cubicBezTo>
                      <a:pt x="188" y="243"/>
                      <a:pt x="190" y="241"/>
                      <a:pt x="192" y="239"/>
                    </a:cubicBezTo>
                    <a:cubicBezTo>
                      <a:pt x="192" y="284"/>
                      <a:pt x="192" y="284"/>
                      <a:pt x="192" y="284"/>
                    </a:cubicBezTo>
                    <a:cubicBezTo>
                      <a:pt x="174" y="294"/>
                      <a:pt x="146" y="309"/>
                      <a:pt x="145" y="318"/>
                    </a:cubicBezTo>
                    <a:cubicBezTo>
                      <a:pt x="146" y="367"/>
                      <a:pt x="149" y="410"/>
                      <a:pt x="147" y="435"/>
                    </a:cubicBezTo>
                    <a:cubicBezTo>
                      <a:pt x="156" y="447"/>
                      <a:pt x="143" y="508"/>
                      <a:pt x="126" y="517"/>
                    </a:cubicBezTo>
                    <a:cubicBezTo>
                      <a:pt x="119" y="529"/>
                      <a:pt x="110" y="495"/>
                      <a:pt x="100" y="450"/>
                    </a:cubicBezTo>
                    <a:cubicBezTo>
                      <a:pt x="106" y="438"/>
                      <a:pt x="106" y="438"/>
                      <a:pt x="106" y="438"/>
                    </a:cubicBezTo>
                    <a:cubicBezTo>
                      <a:pt x="106" y="382"/>
                      <a:pt x="97" y="335"/>
                      <a:pt x="99" y="277"/>
                    </a:cubicBezTo>
                    <a:cubicBezTo>
                      <a:pt x="89" y="277"/>
                      <a:pt x="74" y="295"/>
                      <a:pt x="71" y="303"/>
                    </a:cubicBezTo>
                    <a:cubicBezTo>
                      <a:pt x="68" y="310"/>
                      <a:pt x="61" y="315"/>
                      <a:pt x="51" y="316"/>
                    </a:cubicBezTo>
                    <a:cubicBezTo>
                      <a:pt x="37" y="314"/>
                      <a:pt x="24" y="297"/>
                      <a:pt x="17" y="289"/>
                    </a:cubicBezTo>
                    <a:cubicBezTo>
                      <a:pt x="5" y="277"/>
                      <a:pt x="0" y="262"/>
                      <a:pt x="2" y="253"/>
                    </a:cubicBezTo>
                    <a:cubicBezTo>
                      <a:pt x="3" y="243"/>
                      <a:pt x="25" y="271"/>
                      <a:pt x="43" y="269"/>
                    </a:cubicBezTo>
                    <a:cubicBezTo>
                      <a:pt x="43" y="267"/>
                      <a:pt x="56" y="266"/>
                      <a:pt x="97" y="231"/>
                    </a:cubicBezTo>
                    <a:cubicBezTo>
                      <a:pt x="99" y="91"/>
                      <a:pt x="103" y="22"/>
                      <a:pt x="113" y="9"/>
                    </a:cubicBezTo>
                    <a:cubicBezTo>
                      <a:pt x="122" y="0"/>
                      <a:pt x="172" y="47"/>
                      <a:pt x="169" y="67"/>
                    </a:cubicBezTo>
                    <a:cubicBezTo>
                      <a:pt x="158" y="100"/>
                      <a:pt x="149" y="98"/>
                      <a:pt x="148" y="201"/>
                    </a:cubicBezTo>
                    <a:cubicBezTo>
                      <a:pt x="158" y="195"/>
                      <a:pt x="174" y="189"/>
                      <a:pt x="192" y="182"/>
                    </a:cubicBezTo>
                    <a:cubicBezTo>
                      <a:pt x="192" y="209"/>
                      <a:pt x="192" y="209"/>
                      <a:pt x="192" y="209"/>
                    </a:cubicBezTo>
                    <a:cubicBezTo>
                      <a:pt x="175" y="217"/>
                      <a:pt x="160" y="227"/>
                      <a:pt x="145" y="2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15" name="组合 114"/>
            <p:cNvGrpSpPr/>
            <p:nvPr/>
          </p:nvGrpSpPr>
          <p:grpSpPr>
            <a:xfrm>
              <a:off x="3259545" y="3460122"/>
              <a:ext cx="871781" cy="865181"/>
              <a:chOff x="331788" y="2071688"/>
              <a:chExt cx="2516187" cy="2497138"/>
            </a:xfrm>
            <a:solidFill>
              <a:schemeClr val="bg1"/>
            </a:solidFill>
          </p:grpSpPr>
          <p:sp>
            <p:nvSpPr>
              <p:cNvPr id="116" name="Freeform 41"/>
              <p:cNvSpPr>
                <a:spLocks noEditPoints="1"/>
              </p:cNvSpPr>
              <p:nvPr/>
            </p:nvSpPr>
            <p:spPr bwMode="auto">
              <a:xfrm>
                <a:off x="2500313" y="2963863"/>
                <a:ext cx="228600" cy="150813"/>
              </a:xfrm>
              <a:custGeom>
                <a:avLst/>
                <a:gdLst>
                  <a:gd name="T0" fmla="*/ 50 w 69"/>
                  <a:gd name="T1" fmla="*/ 38 h 45"/>
                  <a:gd name="T2" fmla="*/ 52 w 69"/>
                  <a:gd name="T3" fmla="*/ 38 h 45"/>
                  <a:gd name="T4" fmla="*/ 49 w 69"/>
                  <a:gd name="T5" fmla="*/ 32 h 45"/>
                  <a:gd name="T6" fmla="*/ 59 w 69"/>
                  <a:gd name="T7" fmla="*/ 29 h 45"/>
                  <a:gd name="T8" fmla="*/ 49 w 69"/>
                  <a:gd name="T9" fmla="*/ 32 h 45"/>
                  <a:gd name="T10" fmla="*/ 50 w 69"/>
                  <a:gd name="T11" fmla="*/ 16 h 45"/>
                  <a:gd name="T12" fmla="*/ 54 w 69"/>
                  <a:gd name="T13" fmla="*/ 20 h 45"/>
                  <a:gd name="T14" fmla="*/ 56 w 69"/>
                  <a:gd name="T15" fmla="*/ 17 h 45"/>
                  <a:gd name="T16" fmla="*/ 59 w 69"/>
                  <a:gd name="T17" fmla="*/ 18 h 45"/>
                  <a:gd name="T18" fmla="*/ 65 w 69"/>
                  <a:gd name="T19" fmla="*/ 26 h 45"/>
                  <a:gd name="T20" fmla="*/ 51 w 69"/>
                  <a:gd name="T21" fmla="*/ 29 h 45"/>
                  <a:gd name="T22" fmla="*/ 53 w 69"/>
                  <a:gd name="T23" fmla="*/ 9 h 45"/>
                  <a:gd name="T24" fmla="*/ 49 w 69"/>
                  <a:gd name="T25" fmla="*/ 8 h 45"/>
                  <a:gd name="T26" fmla="*/ 49 w 69"/>
                  <a:gd name="T27" fmla="*/ 13 h 45"/>
                  <a:gd name="T28" fmla="*/ 48 w 69"/>
                  <a:gd name="T29" fmla="*/ 9 h 45"/>
                  <a:gd name="T30" fmla="*/ 49 w 69"/>
                  <a:gd name="T31" fmla="*/ 26 h 45"/>
                  <a:gd name="T32" fmla="*/ 49 w 69"/>
                  <a:gd name="T33" fmla="*/ 29 h 45"/>
                  <a:gd name="T34" fmla="*/ 49 w 69"/>
                  <a:gd name="T35" fmla="*/ 32 h 45"/>
                  <a:gd name="T36" fmla="*/ 46 w 69"/>
                  <a:gd name="T37" fmla="*/ 26 h 45"/>
                  <a:gd name="T38" fmla="*/ 46 w 69"/>
                  <a:gd name="T39" fmla="*/ 18 h 45"/>
                  <a:gd name="T40" fmla="*/ 49 w 69"/>
                  <a:gd name="T41" fmla="*/ 39 h 45"/>
                  <a:gd name="T42" fmla="*/ 47 w 69"/>
                  <a:gd name="T43" fmla="*/ 41 h 45"/>
                  <a:gd name="T44" fmla="*/ 47 w 69"/>
                  <a:gd name="T45" fmla="*/ 38 h 45"/>
                  <a:gd name="T46" fmla="*/ 46 w 69"/>
                  <a:gd name="T47" fmla="*/ 3 h 45"/>
                  <a:gd name="T48" fmla="*/ 46 w 69"/>
                  <a:gd name="T49" fmla="*/ 3 h 45"/>
                  <a:gd name="T50" fmla="*/ 42 w 69"/>
                  <a:gd name="T51" fmla="*/ 12 h 45"/>
                  <a:gd name="T52" fmla="*/ 46 w 69"/>
                  <a:gd name="T53" fmla="*/ 3 h 45"/>
                  <a:gd name="T54" fmla="*/ 46 w 69"/>
                  <a:gd name="T55" fmla="*/ 15 h 45"/>
                  <a:gd name="T56" fmla="*/ 46 w 69"/>
                  <a:gd name="T57" fmla="*/ 18 h 45"/>
                  <a:gd name="T58" fmla="*/ 45 w 69"/>
                  <a:gd name="T59" fmla="*/ 20 h 45"/>
                  <a:gd name="T60" fmla="*/ 46 w 69"/>
                  <a:gd name="T61" fmla="*/ 18 h 45"/>
                  <a:gd name="T62" fmla="*/ 41 w 69"/>
                  <a:gd name="T63" fmla="*/ 20 h 45"/>
                  <a:gd name="T64" fmla="*/ 46 w 69"/>
                  <a:gd name="T65" fmla="*/ 26 h 45"/>
                  <a:gd name="T66" fmla="*/ 41 w 69"/>
                  <a:gd name="T67" fmla="*/ 34 h 45"/>
                  <a:gd name="T68" fmla="*/ 33 w 69"/>
                  <a:gd name="T69" fmla="*/ 6 h 45"/>
                  <a:gd name="T70" fmla="*/ 15 w 69"/>
                  <a:gd name="T71" fmla="*/ 10 h 45"/>
                  <a:gd name="T72" fmla="*/ 27 w 69"/>
                  <a:gd name="T73" fmla="*/ 10 h 45"/>
                  <a:gd name="T74" fmla="*/ 28 w 69"/>
                  <a:gd name="T75" fmla="*/ 8 h 45"/>
                  <a:gd name="T76" fmla="*/ 33 w 69"/>
                  <a:gd name="T77" fmla="*/ 6 h 45"/>
                  <a:gd name="T78" fmla="*/ 39 w 69"/>
                  <a:gd name="T79" fmla="*/ 12 h 45"/>
                  <a:gd name="T80" fmla="*/ 39 w 69"/>
                  <a:gd name="T81" fmla="*/ 6 h 45"/>
                  <a:gd name="T82" fmla="*/ 41 w 69"/>
                  <a:gd name="T83" fmla="*/ 15 h 45"/>
                  <a:gd name="T84" fmla="*/ 41 w 69"/>
                  <a:gd name="T85" fmla="*/ 20 h 45"/>
                  <a:gd name="T86" fmla="*/ 37 w 69"/>
                  <a:gd name="T87" fmla="*/ 15 h 45"/>
                  <a:gd name="T88" fmla="*/ 41 w 69"/>
                  <a:gd name="T89" fmla="*/ 20 h 45"/>
                  <a:gd name="T90" fmla="*/ 33 w 69"/>
                  <a:gd name="T91" fmla="*/ 24 h 45"/>
                  <a:gd name="T92" fmla="*/ 33 w 69"/>
                  <a:gd name="T93" fmla="*/ 35 h 45"/>
                  <a:gd name="T94" fmla="*/ 27 w 69"/>
                  <a:gd name="T95" fmla="*/ 44 h 45"/>
                  <a:gd name="T96" fmla="*/ 21 w 69"/>
                  <a:gd name="T97" fmla="*/ 39 h 45"/>
                  <a:gd name="T98" fmla="*/ 21 w 69"/>
                  <a:gd name="T99" fmla="*/ 34 h 45"/>
                  <a:gd name="T100" fmla="*/ 0 w 69"/>
                  <a:gd name="T101" fmla="*/ 35 h 45"/>
                  <a:gd name="T102" fmla="*/ 6 w 69"/>
                  <a:gd name="T103" fmla="*/ 18 h 45"/>
                  <a:gd name="T104" fmla="*/ 18 w 69"/>
                  <a:gd name="T105" fmla="*/ 31 h 45"/>
                  <a:gd name="T106" fmla="*/ 13 w 69"/>
                  <a:gd name="T107" fmla="*/ 16 h 45"/>
                  <a:gd name="T108" fmla="*/ 23 w 69"/>
                  <a:gd name="T109" fmla="*/ 30 h 45"/>
                  <a:gd name="T110" fmla="*/ 27 w 69"/>
                  <a:gd name="T111" fmla="*/ 18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69" h="45">
                    <a:moveTo>
                      <a:pt x="49" y="43"/>
                    </a:moveTo>
                    <a:cubicBezTo>
                      <a:pt x="49" y="39"/>
                      <a:pt x="49" y="39"/>
                      <a:pt x="49" y="39"/>
                    </a:cubicBezTo>
                    <a:cubicBezTo>
                      <a:pt x="50" y="39"/>
                      <a:pt x="50" y="39"/>
                      <a:pt x="50" y="38"/>
                    </a:cubicBezTo>
                    <a:cubicBezTo>
                      <a:pt x="50" y="38"/>
                      <a:pt x="50" y="38"/>
                      <a:pt x="49" y="37"/>
                    </a:cubicBezTo>
                    <a:cubicBezTo>
                      <a:pt x="49" y="32"/>
                      <a:pt x="49" y="32"/>
                      <a:pt x="49" y="32"/>
                    </a:cubicBezTo>
                    <a:cubicBezTo>
                      <a:pt x="51" y="34"/>
                      <a:pt x="51" y="36"/>
                      <a:pt x="52" y="38"/>
                    </a:cubicBezTo>
                    <a:cubicBezTo>
                      <a:pt x="53" y="37"/>
                      <a:pt x="54" y="40"/>
                      <a:pt x="54" y="43"/>
                    </a:cubicBezTo>
                    <a:cubicBezTo>
                      <a:pt x="53" y="43"/>
                      <a:pt x="51" y="43"/>
                      <a:pt x="49" y="43"/>
                    </a:cubicBezTo>
                    <a:close/>
                    <a:moveTo>
                      <a:pt x="49" y="32"/>
                    </a:moveTo>
                    <a:cubicBezTo>
                      <a:pt x="54" y="34"/>
                      <a:pt x="58" y="35"/>
                      <a:pt x="60" y="38"/>
                    </a:cubicBezTo>
                    <a:cubicBezTo>
                      <a:pt x="63" y="39"/>
                      <a:pt x="66" y="38"/>
                      <a:pt x="66" y="34"/>
                    </a:cubicBezTo>
                    <a:cubicBezTo>
                      <a:pt x="63" y="29"/>
                      <a:pt x="59" y="27"/>
                      <a:pt x="59" y="29"/>
                    </a:cubicBezTo>
                    <a:cubicBezTo>
                      <a:pt x="60" y="30"/>
                      <a:pt x="62" y="32"/>
                      <a:pt x="63" y="33"/>
                    </a:cubicBezTo>
                    <a:cubicBezTo>
                      <a:pt x="59" y="33"/>
                      <a:pt x="55" y="31"/>
                      <a:pt x="49" y="29"/>
                    </a:cubicBezTo>
                    <a:cubicBezTo>
                      <a:pt x="49" y="32"/>
                      <a:pt x="49" y="32"/>
                      <a:pt x="49" y="32"/>
                    </a:cubicBezTo>
                    <a:close/>
                    <a:moveTo>
                      <a:pt x="49" y="26"/>
                    </a:moveTo>
                    <a:cubicBezTo>
                      <a:pt x="49" y="16"/>
                      <a:pt x="49" y="16"/>
                      <a:pt x="49" y="16"/>
                    </a:cubicBezTo>
                    <a:cubicBezTo>
                      <a:pt x="50" y="16"/>
                      <a:pt x="50" y="16"/>
                      <a:pt x="50" y="16"/>
                    </a:cubicBezTo>
                    <a:cubicBezTo>
                      <a:pt x="51" y="15"/>
                      <a:pt x="51" y="18"/>
                      <a:pt x="50" y="20"/>
                    </a:cubicBezTo>
                    <a:cubicBezTo>
                      <a:pt x="51" y="20"/>
                      <a:pt x="51" y="21"/>
                      <a:pt x="52" y="21"/>
                    </a:cubicBezTo>
                    <a:cubicBezTo>
                      <a:pt x="54" y="20"/>
                      <a:pt x="54" y="20"/>
                      <a:pt x="54" y="20"/>
                    </a:cubicBezTo>
                    <a:cubicBezTo>
                      <a:pt x="52" y="18"/>
                      <a:pt x="52" y="18"/>
                      <a:pt x="52" y="18"/>
                    </a:cubicBezTo>
                    <a:cubicBezTo>
                      <a:pt x="51" y="16"/>
                      <a:pt x="51" y="12"/>
                      <a:pt x="51" y="14"/>
                    </a:cubicBezTo>
                    <a:cubicBezTo>
                      <a:pt x="56" y="17"/>
                      <a:pt x="56" y="17"/>
                      <a:pt x="56" y="17"/>
                    </a:cubicBezTo>
                    <a:cubicBezTo>
                      <a:pt x="56" y="15"/>
                      <a:pt x="56" y="15"/>
                      <a:pt x="55" y="13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58" y="13"/>
                      <a:pt x="59" y="15"/>
                      <a:pt x="59" y="18"/>
                    </a:cubicBezTo>
                    <a:cubicBezTo>
                      <a:pt x="60" y="19"/>
                      <a:pt x="63" y="20"/>
                      <a:pt x="65" y="19"/>
                    </a:cubicBezTo>
                    <a:cubicBezTo>
                      <a:pt x="66" y="18"/>
                      <a:pt x="68" y="18"/>
                      <a:pt x="69" y="18"/>
                    </a:cubicBezTo>
                    <a:cubicBezTo>
                      <a:pt x="68" y="20"/>
                      <a:pt x="67" y="22"/>
                      <a:pt x="65" y="26"/>
                    </a:cubicBezTo>
                    <a:cubicBezTo>
                      <a:pt x="63" y="25"/>
                      <a:pt x="60" y="23"/>
                      <a:pt x="58" y="23"/>
                    </a:cubicBezTo>
                    <a:cubicBezTo>
                      <a:pt x="57" y="23"/>
                      <a:pt x="56" y="25"/>
                      <a:pt x="55" y="26"/>
                    </a:cubicBezTo>
                    <a:cubicBezTo>
                      <a:pt x="54" y="28"/>
                      <a:pt x="53" y="29"/>
                      <a:pt x="51" y="29"/>
                    </a:cubicBezTo>
                    <a:cubicBezTo>
                      <a:pt x="51" y="28"/>
                      <a:pt x="50" y="26"/>
                      <a:pt x="49" y="26"/>
                    </a:cubicBezTo>
                    <a:close/>
                    <a:moveTo>
                      <a:pt x="49" y="13"/>
                    </a:moveTo>
                    <a:cubicBezTo>
                      <a:pt x="51" y="12"/>
                      <a:pt x="53" y="10"/>
                      <a:pt x="53" y="9"/>
                    </a:cubicBezTo>
                    <a:cubicBezTo>
                      <a:pt x="54" y="8"/>
                      <a:pt x="54" y="6"/>
                      <a:pt x="54" y="5"/>
                    </a:cubicBezTo>
                    <a:cubicBezTo>
                      <a:pt x="54" y="5"/>
                      <a:pt x="52" y="5"/>
                      <a:pt x="51" y="6"/>
                    </a:cubicBezTo>
                    <a:cubicBezTo>
                      <a:pt x="51" y="6"/>
                      <a:pt x="50" y="8"/>
                      <a:pt x="49" y="8"/>
                    </a:cubicBezTo>
                    <a:lnTo>
                      <a:pt x="49" y="13"/>
                    </a:lnTo>
                    <a:close/>
                    <a:moveTo>
                      <a:pt x="49" y="8"/>
                    </a:moveTo>
                    <a:cubicBezTo>
                      <a:pt x="49" y="13"/>
                      <a:pt x="49" y="13"/>
                      <a:pt x="49" y="13"/>
                    </a:cubicBezTo>
                    <a:cubicBezTo>
                      <a:pt x="48" y="15"/>
                      <a:pt x="47" y="15"/>
                      <a:pt x="46" y="15"/>
                    </a:cubicBezTo>
                    <a:cubicBezTo>
                      <a:pt x="46" y="11"/>
                      <a:pt x="46" y="11"/>
                      <a:pt x="46" y="11"/>
                    </a:cubicBezTo>
                    <a:cubicBezTo>
                      <a:pt x="47" y="11"/>
                      <a:pt x="48" y="10"/>
                      <a:pt x="48" y="9"/>
                    </a:cubicBezTo>
                    <a:cubicBezTo>
                      <a:pt x="48" y="9"/>
                      <a:pt x="49" y="9"/>
                      <a:pt x="49" y="8"/>
                    </a:cubicBezTo>
                    <a:close/>
                    <a:moveTo>
                      <a:pt x="49" y="16"/>
                    </a:moveTo>
                    <a:cubicBezTo>
                      <a:pt x="49" y="26"/>
                      <a:pt x="49" y="26"/>
                      <a:pt x="49" y="26"/>
                    </a:cubicBezTo>
                    <a:cubicBezTo>
                      <a:pt x="49" y="26"/>
                      <a:pt x="49" y="26"/>
                      <a:pt x="49" y="26"/>
                    </a:cubicBezTo>
                    <a:cubicBezTo>
                      <a:pt x="48" y="26"/>
                      <a:pt x="48" y="28"/>
                      <a:pt x="48" y="29"/>
                    </a:cubicBezTo>
                    <a:cubicBezTo>
                      <a:pt x="48" y="29"/>
                      <a:pt x="49" y="29"/>
                      <a:pt x="49" y="29"/>
                    </a:cubicBezTo>
                    <a:cubicBezTo>
                      <a:pt x="49" y="32"/>
                      <a:pt x="49" y="32"/>
                      <a:pt x="49" y="32"/>
                    </a:cubicBezTo>
                    <a:cubicBezTo>
                      <a:pt x="49" y="32"/>
                      <a:pt x="49" y="32"/>
                      <a:pt x="49" y="32"/>
                    </a:cubicBezTo>
                    <a:cubicBezTo>
                      <a:pt x="49" y="32"/>
                      <a:pt x="49" y="32"/>
                      <a:pt x="49" y="32"/>
                    </a:cubicBezTo>
                    <a:cubicBezTo>
                      <a:pt x="49" y="37"/>
                      <a:pt x="49" y="37"/>
                      <a:pt x="49" y="37"/>
                    </a:cubicBezTo>
                    <a:cubicBezTo>
                      <a:pt x="49" y="35"/>
                      <a:pt x="48" y="32"/>
                      <a:pt x="46" y="31"/>
                    </a:cubicBezTo>
                    <a:cubicBezTo>
                      <a:pt x="46" y="26"/>
                      <a:pt x="46" y="26"/>
                      <a:pt x="46" y="26"/>
                    </a:cubicBezTo>
                    <a:cubicBezTo>
                      <a:pt x="47" y="25"/>
                      <a:pt x="48" y="24"/>
                      <a:pt x="48" y="23"/>
                    </a:cubicBezTo>
                    <a:cubicBezTo>
                      <a:pt x="48" y="23"/>
                      <a:pt x="47" y="23"/>
                      <a:pt x="46" y="23"/>
                    </a:cubicBezTo>
                    <a:cubicBezTo>
                      <a:pt x="46" y="18"/>
                      <a:pt x="46" y="18"/>
                      <a:pt x="46" y="18"/>
                    </a:cubicBezTo>
                    <a:cubicBezTo>
                      <a:pt x="47" y="19"/>
                      <a:pt x="47" y="19"/>
                      <a:pt x="47" y="19"/>
                    </a:cubicBezTo>
                    <a:cubicBezTo>
                      <a:pt x="48" y="18"/>
                      <a:pt x="48" y="17"/>
                      <a:pt x="49" y="16"/>
                    </a:cubicBezTo>
                    <a:close/>
                    <a:moveTo>
                      <a:pt x="49" y="39"/>
                    </a:moveTo>
                    <a:cubicBezTo>
                      <a:pt x="49" y="43"/>
                      <a:pt x="49" y="43"/>
                      <a:pt x="49" y="43"/>
                    </a:cubicBezTo>
                    <a:cubicBezTo>
                      <a:pt x="49" y="43"/>
                      <a:pt x="49" y="43"/>
                      <a:pt x="49" y="43"/>
                    </a:cubicBezTo>
                    <a:cubicBezTo>
                      <a:pt x="48" y="43"/>
                      <a:pt x="48" y="41"/>
                      <a:pt x="47" y="41"/>
                    </a:cubicBezTo>
                    <a:cubicBezTo>
                      <a:pt x="46" y="40"/>
                      <a:pt x="46" y="40"/>
                      <a:pt x="46" y="40"/>
                    </a:cubicBezTo>
                    <a:cubicBezTo>
                      <a:pt x="46" y="37"/>
                      <a:pt x="46" y="37"/>
                      <a:pt x="46" y="37"/>
                    </a:cubicBezTo>
                    <a:cubicBezTo>
                      <a:pt x="47" y="38"/>
                      <a:pt x="47" y="38"/>
                      <a:pt x="47" y="38"/>
                    </a:cubicBezTo>
                    <a:cubicBezTo>
                      <a:pt x="47" y="38"/>
                      <a:pt x="48" y="39"/>
                      <a:pt x="49" y="39"/>
                    </a:cubicBezTo>
                    <a:close/>
                    <a:moveTo>
                      <a:pt x="46" y="6"/>
                    </a:moveTo>
                    <a:cubicBezTo>
                      <a:pt x="46" y="3"/>
                      <a:pt x="46" y="3"/>
                      <a:pt x="46" y="3"/>
                    </a:cubicBezTo>
                    <a:cubicBezTo>
                      <a:pt x="47" y="3"/>
                      <a:pt x="47" y="3"/>
                      <a:pt x="47" y="3"/>
                    </a:cubicBezTo>
                    <a:cubicBezTo>
                      <a:pt x="47" y="4"/>
                      <a:pt x="47" y="5"/>
                      <a:pt x="46" y="6"/>
                    </a:cubicBezTo>
                    <a:close/>
                    <a:moveTo>
                      <a:pt x="46" y="3"/>
                    </a:moveTo>
                    <a:cubicBezTo>
                      <a:pt x="46" y="6"/>
                      <a:pt x="46" y="6"/>
                      <a:pt x="46" y="6"/>
                    </a:cubicBezTo>
                    <a:cubicBezTo>
                      <a:pt x="45" y="7"/>
                      <a:pt x="44" y="8"/>
                      <a:pt x="42" y="9"/>
                    </a:cubicBezTo>
                    <a:cubicBezTo>
                      <a:pt x="42" y="10"/>
                      <a:pt x="43" y="12"/>
                      <a:pt x="42" y="12"/>
                    </a:cubicBezTo>
                    <a:cubicBezTo>
                      <a:pt x="42" y="13"/>
                      <a:pt x="42" y="13"/>
                      <a:pt x="41" y="13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42" y="6"/>
                      <a:pt x="44" y="4"/>
                      <a:pt x="46" y="3"/>
                    </a:cubicBezTo>
                    <a:close/>
                    <a:moveTo>
                      <a:pt x="46" y="11"/>
                    </a:moveTo>
                    <a:cubicBezTo>
                      <a:pt x="45" y="11"/>
                      <a:pt x="45" y="11"/>
                      <a:pt x="45" y="11"/>
                    </a:cubicBezTo>
                    <a:cubicBezTo>
                      <a:pt x="45" y="12"/>
                      <a:pt x="45" y="14"/>
                      <a:pt x="46" y="15"/>
                    </a:cubicBezTo>
                    <a:cubicBezTo>
                      <a:pt x="46" y="15"/>
                      <a:pt x="46" y="15"/>
                      <a:pt x="46" y="15"/>
                    </a:cubicBezTo>
                    <a:cubicBezTo>
                      <a:pt x="46" y="11"/>
                      <a:pt x="46" y="11"/>
                      <a:pt x="46" y="11"/>
                    </a:cubicBezTo>
                    <a:close/>
                    <a:moveTo>
                      <a:pt x="46" y="18"/>
                    </a:moveTo>
                    <a:cubicBezTo>
                      <a:pt x="46" y="23"/>
                      <a:pt x="46" y="23"/>
                      <a:pt x="46" y="23"/>
                    </a:cubicBezTo>
                    <a:cubicBezTo>
                      <a:pt x="45" y="23"/>
                      <a:pt x="45" y="23"/>
                      <a:pt x="45" y="21"/>
                    </a:cubicBezTo>
                    <a:cubicBezTo>
                      <a:pt x="45" y="21"/>
                      <a:pt x="45" y="20"/>
                      <a:pt x="45" y="20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42" y="16"/>
                      <a:pt x="45" y="18"/>
                      <a:pt x="46" y="18"/>
                    </a:cubicBezTo>
                    <a:close/>
                    <a:moveTo>
                      <a:pt x="46" y="26"/>
                    </a:moveTo>
                    <a:cubicBezTo>
                      <a:pt x="46" y="26"/>
                      <a:pt x="45" y="26"/>
                      <a:pt x="45" y="27"/>
                    </a:cubicBezTo>
                    <a:cubicBezTo>
                      <a:pt x="44" y="25"/>
                      <a:pt x="42" y="23"/>
                      <a:pt x="41" y="20"/>
                    </a:cubicBezTo>
                    <a:cubicBezTo>
                      <a:pt x="41" y="24"/>
                      <a:pt x="41" y="24"/>
                      <a:pt x="41" y="24"/>
                    </a:cubicBezTo>
                    <a:cubicBezTo>
                      <a:pt x="42" y="26"/>
                      <a:pt x="45" y="28"/>
                      <a:pt x="46" y="31"/>
                    </a:cubicBezTo>
                    <a:cubicBezTo>
                      <a:pt x="46" y="26"/>
                      <a:pt x="46" y="26"/>
                      <a:pt x="46" y="26"/>
                    </a:cubicBezTo>
                    <a:close/>
                    <a:moveTo>
                      <a:pt x="46" y="37"/>
                    </a:moveTo>
                    <a:cubicBezTo>
                      <a:pt x="46" y="40"/>
                      <a:pt x="46" y="40"/>
                      <a:pt x="46" y="40"/>
                    </a:cubicBezTo>
                    <a:cubicBezTo>
                      <a:pt x="41" y="34"/>
                      <a:pt x="41" y="34"/>
                      <a:pt x="41" y="34"/>
                    </a:cubicBezTo>
                    <a:cubicBezTo>
                      <a:pt x="41" y="31"/>
                      <a:pt x="41" y="31"/>
                      <a:pt x="41" y="31"/>
                    </a:cubicBezTo>
                    <a:cubicBezTo>
                      <a:pt x="42" y="33"/>
                      <a:pt x="44" y="35"/>
                      <a:pt x="46" y="37"/>
                    </a:cubicBezTo>
                    <a:close/>
                    <a:moveTo>
                      <a:pt x="33" y="6"/>
                    </a:moveTo>
                    <a:cubicBezTo>
                      <a:pt x="32" y="6"/>
                      <a:pt x="23" y="0"/>
                      <a:pt x="18" y="4"/>
                    </a:cubicBezTo>
                    <a:cubicBezTo>
                      <a:pt x="15" y="6"/>
                      <a:pt x="16" y="8"/>
                      <a:pt x="16" y="9"/>
                    </a:cubicBezTo>
                    <a:cubicBezTo>
                      <a:pt x="16" y="9"/>
                      <a:pt x="16" y="10"/>
                      <a:pt x="15" y="10"/>
                    </a:cubicBezTo>
                    <a:cubicBezTo>
                      <a:pt x="15" y="10"/>
                      <a:pt x="18" y="11"/>
                      <a:pt x="18" y="10"/>
                    </a:cubicBezTo>
                    <a:cubicBezTo>
                      <a:pt x="19" y="9"/>
                      <a:pt x="21" y="9"/>
                      <a:pt x="21" y="9"/>
                    </a:cubicBezTo>
                    <a:cubicBezTo>
                      <a:pt x="24" y="9"/>
                      <a:pt x="26" y="10"/>
                      <a:pt x="27" y="10"/>
                    </a:cubicBezTo>
                    <a:cubicBezTo>
                      <a:pt x="27" y="10"/>
                      <a:pt x="28" y="10"/>
                      <a:pt x="28" y="10"/>
                    </a:cubicBezTo>
                    <a:cubicBezTo>
                      <a:pt x="25" y="8"/>
                      <a:pt x="25" y="8"/>
                      <a:pt x="25" y="8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31" y="9"/>
                      <a:pt x="31" y="9"/>
                      <a:pt x="31" y="9"/>
                    </a:cubicBezTo>
                    <a:cubicBezTo>
                      <a:pt x="33" y="9"/>
                      <a:pt x="33" y="9"/>
                      <a:pt x="33" y="9"/>
                    </a:cubicBezTo>
                    <a:cubicBezTo>
                      <a:pt x="33" y="6"/>
                      <a:pt x="33" y="6"/>
                      <a:pt x="33" y="6"/>
                    </a:cubicBezTo>
                    <a:close/>
                    <a:moveTo>
                      <a:pt x="41" y="6"/>
                    </a:moveTo>
                    <a:cubicBezTo>
                      <a:pt x="41" y="13"/>
                      <a:pt x="41" y="13"/>
                      <a:pt x="41" y="13"/>
                    </a:cubicBezTo>
                    <a:cubicBezTo>
                      <a:pt x="40" y="12"/>
                      <a:pt x="39" y="12"/>
                      <a:pt x="39" y="12"/>
                    </a:cubicBezTo>
                    <a:cubicBezTo>
                      <a:pt x="38" y="12"/>
                      <a:pt x="36" y="13"/>
                      <a:pt x="35" y="13"/>
                    </a:cubicBezTo>
                    <a:cubicBezTo>
                      <a:pt x="35" y="12"/>
                      <a:pt x="35" y="12"/>
                      <a:pt x="36" y="12"/>
                    </a:cubicBezTo>
                    <a:cubicBezTo>
                      <a:pt x="38" y="11"/>
                      <a:pt x="39" y="8"/>
                      <a:pt x="39" y="6"/>
                    </a:cubicBezTo>
                    <a:cubicBezTo>
                      <a:pt x="40" y="6"/>
                      <a:pt x="40" y="6"/>
                      <a:pt x="41" y="6"/>
                    </a:cubicBezTo>
                    <a:close/>
                    <a:moveTo>
                      <a:pt x="41" y="15"/>
                    </a:moveTo>
                    <a:cubicBezTo>
                      <a:pt x="41" y="15"/>
                      <a:pt x="41" y="15"/>
                      <a:pt x="41" y="15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41" y="15"/>
                      <a:pt x="41" y="15"/>
                      <a:pt x="41" y="15"/>
                    </a:cubicBezTo>
                    <a:close/>
                    <a:moveTo>
                      <a:pt x="41" y="20"/>
                    </a:moveTo>
                    <a:cubicBezTo>
                      <a:pt x="40" y="20"/>
                      <a:pt x="40" y="20"/>
                      <a:pt x="39" y="19"/>
                    </a:cubicBezTo>
                    <a:cubicBezTo>
                      <a:pt x="39" y="18"/>
                      <a:pt x="39" y="15"/>
                      <a:pt x="39" y="13"/>
                    </a:cubicBezTo>
                    <a:cubicBezTo>
                      <a:pt x="39" y="13"/>
                      <a:pt x="36" y="14"/>
                      <a:pt x="37" y="15"/>
                    </a:cubicBezTo>
                    <a:cubicBezTo>
                      <a:pt x="36" y="17"/>
                      <a:pt x="37" y="18"/>
                      <a:pt x="36" y="19"/>
                    </a:cubicBezTo>
                    <a:cubicBezTo>
                      <a:pt x="36" y="19"/>
                      <a:pt x="38" y="21"/>
                      <a:pt x="41" y="24"/>
                    </a:cubicBezTo>
                    <a:cubicBezTo>
                      <a:pt x="41" y="20"/>
                      <a:pt x="41" y="20"/>
                      <a:pt x="41" y="20"/>
                    </a:cubicBezTo>
                    <a:close/>
                    <a:moveTo>
                      <a:pt x="41" y="31"/>
                    </a:moveTo>
                    <a:cubicBezTo>
                      <a:pt x="41" y="34"/>
                      <a:pt x="41" y="34"/>
                      <a:pt x="41" y="34"/>
                    </a:cubicBezTo>
                    <a:cubicBezTo>
                      <a:pt x="38" y="31"/>
                      <a:pt x="36" y="28"/>
                      <a:pt x="33" y="24"/>
                    </a:cubicBezTo>
                    <a:cubicBezTo>
                      <a:pt x="32" y="24"/>
                      <a:pt x="32" y="25"/>
                      <a:pt x="31" y="25"/>
                    </a:cubicBezTo>
                    <a:cubicBezTo>
                      <a:pt x="33" y="26"/>
                      <a:pt x="34" y="26"/>
                      <a:pt x="37" y="31"/>
                    </a:cubicBezTo>
                    <a:cubicBezTo>
                      <a:pt x="36" y="32"/>
                      <a:pt x="36" y="33"/>
                      <a:pt x="33" y="35"/>
                    </a:cubicBezTo>
                    <a:cubicBezTo>
                      <a:pt x="30" y="34"/>
                      <a:pt x="27" y="34"/>
                      <a:pt x="24" y="33"/>
                    </a:cubicBezTo>
                    <a:cubicBezTo>
                      <a:pt x="26" y="35"/>
                      <a:pt x="27" y="38"/>
                      <a:pt x="27" y="41"/>
                    </a:cubicBezTo>
                    <a:cubicBezTo>
                      <a:pt x="27" y="42"/>
                      <a:pt x="27" y="43"/>
                      <a:pt x="27" y="44"/>
                    </a:cubicBezTo>
                    <a:cubicBezTo>
                      <a:pt x="25" y="45"/>
                      <a:pt x="24" y="44"/>
                      <a:pt x="23" y="44"/>
                    </a:cubicBezTo>
                    <a:cubicBezTo>
                      <a:pt x="23" y="44"/>
                      <a:pt x="21" y="44"/>
                      <a:pt x="22" y="41"/>
                    </a:cubicBezTo>
                    <a:cubicBezTo>
                      <a:pt x="22" y="41"/>
                      <a:pt x="21" y="39"/>
                      <a:pt x="21" y="39"/>
                    </a:cubicBezTo>
                    <a:cubicBezTo>
                      <a:pt x="21" y="38"/>
                      <a:pt x="20" y="38"/>
                      <a:pt x="19" y="36"/>
                    </a:cubicBezTo>
                    <a:cubicBezTo>
                      <a:pt x="21" y="37"/>
                      <a:pt x="22" y="37"/>
                      <a:pt x="22" y="38"/>
                    </a:cubicBezTo>
                    <a:cubicBezTo>
                      <a:pt x="21" y="36"/>
                      <a:pt x="21" y="35"/>
                      <a:pt x="21" y="34"/>
                    </a:cubicBezTo>
                    <a:cubicBezTo>
                      <a:pt x="16" y="35"/>
                      <a:pt x="12" y="38"/>
                      <a:pt x="8" y="38"/>
                    </a:cubicBezTo>
                    <a:cubicBezTo>
                      <a:pt x="6" y="39"/>
                      <a:pt x="3" y="39"/>
                      <a:pt x="1" y="38"/>
                    </a:cubicBezTo>
                    <a:cubicBezTo>
                      <a:pt x="0" y="37"/>
                      <a:pt x="0" y="37"/>
                      <a:pt x="0" y="35"/>
                    </a:cubicBezTo>
                    <a:cubicBezTo>
                      <a:pt x="0" y="35"/>
                      <a:pt x="1" y="34"/>
                      <a:pt x="0" y="31"/>
                    </a:cubicBezTo>
                    <a:cubicBezTo>
                      <a:pt x="0" y="27"/>
                      <a:pt x="2" y="23"/>
                      <a:pt x="5" y="19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7" y="18"/>
                      <a:pt x="1" y="28"/>
                      <a:pt x="3" y="32"/>
                    </a:cubicBezTo>
                    <a:cubicBezTo>
                      <a:pt x="5" y="36"/>
                      <a:pt x="6" y="35"/>
                      <a:pt x="9" y="35"/>
                    </a:cubicBezTo>
                    <a:cubicBezTo>
                      <a:pt x="15" y="33"/>
                      <a:pt x="18" y="31"/>
                      <a:pt x="18" y="31"/>
                    </a:cubicBezTo>
                    <a:cubicBezTo>
                      <a:pt x="19" y="31"/>
                      <a:pt x="15" y="25"/>
                      <a:pt x="12" y="23"/>
                    </a:cubicBezTo>
                    <a:cubicBezTo>
                      <a:pt x="11" y="23"/>
                      <a:pt x="10" y="23"/>
                      <a:pt x="10" y="22"/>
                    </a:cubicBezTo>
                    <a:cubicBezTo>
                      <a:pt x="10" y="20"/>
                      <a:pt x="12" y="16"/>
                      <a:pt x="13" y="16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5" y="17"/>
                      <a:pt x="15" y="17"/>
                      <a:pt x="15" y="20"/>
                    </a:cubicBezTo>
                    <a:cubicBezTo>
                      <a:pt x="16" y="23"/>
                      <a:pt x="23" y="30"/>
                      <a:pt x="23" y="30"/>
                    </a:cubicBezTo>
                    <a:cubicBezTo>
                      <a:pt x="28" y="29"/>
                      <a:pt x="30" y="30"/>
                      <a:pt x="30" y="29"/>
                    </a:cubicBezTo>
                    <a:cubicBezTo>
                      <a:pt x="29" y="27"/>
                      <a:pt x="27" y="27"/>
                      <a:pt x="25" y="25"/>
                    </a:cubicBezTo>
                    <a:cubicBezTo>
                      <a:pt x="24" y="21"/>
                      <a:pt x="26" y="20"/>
                      <a:pt x="27" y="18"/>
                    </a:cubicBezTo>
                    <a:cubicBezTo>
                      <a:pt x="31" y="18"/>
                      <a:pt x="35" y="22"/>
                      <a:pt x="36" y="26"/>
                    </a:cubicBezTo>
                    <a:cubicBezTo>
                      <a:pt x="38" y="28"/>
                      <a:pt x="39" y="29"/>
                      <a:pt x="41" y="3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" name="Freeform 42"/>
              <p:cNvSpPr>
                <a:spLocks noEditPoints="1"/>
              </p:cNvSpPr>
              <p:nvPr/>
            </p:nvSpPr>
            <p:spPr bwMode="auto">
              <a:xfrm>
                <a:off x="658813" y="2390775"/>
                <a:ext cx="1865312" cy="1855788"/>
              </a:xfrm>
              <a:custGeom>
                <a:avLst/>
                <a:gdLst>
                  <a:gd name="T0" fmla="*/ 552 w 563"/>
                  <a:gd name="T1" fmla="*/ 279 h 557"/>
                  <a:gd name="T2" fmla="*/ 281 w 563"/>
                  <a:gd name="T3" fmla="*/ 547 h 557"/>
                  <a:gd name="T4" fmla="*/ 281 w 563"/>
                  <a:gd name="T5" fmla="*/ 557 h 557"/>
                  <a:gd name="T6" fmla="*/ 281 w 563"/>
                  <a:gd name="T7" fmla="*/ 557 h 557"/>
                  <a:gd name="T8" fmla="*/ 563 w 563"/>
                  <a:gd name="T9" fmla="*/ 279 h 557"/>
                  <a:gd name="T10" fmla="*/ 281 w 563"/>
                  <a:gd name="T11" fmla="*/ 0 h 557"/>
                  <a:gd name="T12" fmla="*/ 281 w 563"/>
                  <a:gd name="T13" fmla="*/ 0 h 557"/>
                  <a:gd name="T14" fmla="*/ 281 w 563"/>
                  <a:gd name="T15" fmla="*/ 11 h 557"/>
                  <a:gd name="T16" fmla="*/ 552 w 563"/>
                  <a:gd name="T17" fmla="*/ 279 h 557"/>
                  <a:gd name="T18" fmla="*/ 281 w 563"/>
                  <a:gd name="T19" fmla="*/ 547 h 557"/>
                  <a:gd name="T20" fmla="*/ 10 w 563"/>
                  <a:gd name="T21" fmla="*/ 279 h 557"/>
                  <a:gd name="T22" fmla="*/ 281 w 563"/>
                  <a:gd name="T23" fmla="*/ 11 h 557"/>
                  <a:gd name="T24" fmla="*/ 281 w 563"/>
                  <a:gd name="T25" fmla="*/ 0 h 557"/>
                  <a:gd name="T26" fmla="*/ 0 w 563"/>
                  <a:gd name="T27" fmla="*/ 279 h 557"/>
                  <a:gd name="T28" fmla="*/ 281 w 563"/>
                  <a:gd name="T29" fmla="*/ 557 h 557"/>
                  <a:gd name="T30" fmla="*/ 281 w 563"/>
                  <a:gd name="T31" fmla="*/ 547 h 5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563" h="557">
                    <a:moveTo>
                      <a:pt x="552" y="279"/>
                    </a:moveTo>
                    <a:cubicBezTo>
                      <a:pt x="552" y="427"/>
                      <a:pt x="431" y="547"/>
                      <a:pt x="281" y="547"/>
                    </a:cubicBezTo>
                    <a:cubicBezTo>
                      <a:pt x="281" y="557"/>
                      <a:pt x="281" y="557"/>
                      <a:pt x="281" y="557"/>
                    </a:cubicBezTo>
                    <a:cubicBezTo>
                      <a:pt x="281" y="557"/>
                      <a:pt x="281" y="557"/>
                      <a:pt x="281" y="557"/>
                    </a:cubicBezTo>
                    <a:cubicBezTo>
                      <a:pt x="437" y="557"/>
                      <a:pt x="563" y="433"/>
                      <a:pt x="563" y="279"/>
                    </a:cubicBezTo>
                    <a:cubicBezTo>
                      <a:pt x="563" y="125"/>
                      <a:pt x="437" y="0"/>
                      <a:pt x="281" y="0"/>
                    </a:cubicBezTo>
                    <a:cubicBezTo>
                      <a:pt x="281" y="0"/>
                      <a:pt x="281" y="0"/>
                      <a:pt x="281" y="0"/>
                    </a:cubicBezTo>
                    <a:cubicBezTo>
                      <a:pt x="281" y="11"/>
                      <a:pt x="281" y="11"/>
                      <a:pt x="281" y="11"/>
                    </a:cubicBezTo>
                    <a:cubicBezTo>
                      <a:pt x="431" y="11"/>
                      <a:pt x="552" y="131"/>
                      <a:pt x="552" y="279"/>
                    </a:cubicBezTo>
                    <a:close/>
                    <a:moveTo>
                      <a:pt x="281" y="547"/>
                    </a:moveTo>
                    <a:cubicBezTo>
                      <a:pt x="132" y="547"/>
                      <a:pt x="10" y="427"/>
                      <a:pt x="10" y="279"/>
                    </a:cubicBezTo>
                    <a:cubicBezTo>
                      <a:pt x="10" y="131"/>
                      <a:pt x="132" y="11"/>
                      <a:pt x="281" y="11"/>
                    </a:cubicBezTo>
                    <a:cubicBezTo>
                      <a:pt x="281" y="0"/>
                      <a:pt x="281" y="0"/>
                      <a:pt x="281" y="0"/>
                    </a:cubicBezTo>
                    <a:cubicBezTo>
                      <a:pt x="126" y="0"/>
                      <a:pt x="0" y="125"/>
                      <a:pt x="0" y="279"/>
                    </a:cubicBezTo>
                    <a:cubicBezTo>
                      <a:pt x="0" y="433"/>
                      <a:pt x="126" y="557"/>
                      <a:pt x="281" y="557"/>
                    </a:cubicBezTo>
                    <a:lnTo>
                      <a:pt x="281" y="54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" name="Freeform 43"/>
              <p:cNvSpPr>
                <a:spLocks noEditPoints="1"/>
              </p:cNvSpPr>
              <p:nvPr/>
            </p:nvSpPr>
            <p:spPr bwMode="auto">
              <a:xfrm>
                <a:off x="1322388" y="3962400"/>
                <a:ext cx="552450" cy="139700"/>
              </a:xfrm>
              <a:custGeom>
                <a:avLst/>
                <a:gdLst>
                  <a:gd name="T0" fmla="*/ 147 w 167"/>
                  <a:gd name="T1" fmla="*/ 35 h 42"/>
                  <a:gd name="T2" fmla="*/ 152 w 167"/>
                  <a:gd name="T3" fmla="*/ 24 h 42"/>
                  <a:gd name="T4" fmla="*/ 147 w 167"/>
                  <a:gd name="T5" fmla="*/ 16 h 42"/>
                  <a:gd name="T6" fmla="*/ 151 w 167"/>
                  <a:gd name="T7" fmla="*/ 8 h 42"/>
                  <a:gd name="T8" fmla="*/ 161 w 167"/>
                  <a:gd name="T9" fmla="*/ 3 h 42"/>
                  <a:gd name="T10" fmla="*/ 159 w 167"/>
                  <a:gd name="T11" fmla="*/ 19 h 42"/>
                  <a:gd name="T12" fmla="*/ 164 w 167"/>
                  <a:gd name="T13" fmla="*/ 35 h 42"/>
                  <a:gd name="T14" fmla="*/ 148 w 167"/>
                  <a:gd name="T15" fmla="*/ 42 h 42"/>
                  <a:gd name="T16" fmla="*/ 147 w 167"/>
                  <a:gd name="T17" fmla="*/ 7 h 42"/>
                  <a:gd name="T18" fmla="*/ 142 w 167"/>
                  <a:gd name="T19" fmla="*/ 11 h 42"/>
                  <a:gd name="T20" fmla="*/ 147 w 167"/>
                  <a:gd name="T21" fmla="*/ 23 h 42"/>
                  <a:gd name="T22" fmla="*/ 141 w 167"/>
                  <a:gd name="T23" fmla="*/ 29 h 42"/>
                  <a:gd name="T24" fmla="*/ 147 w 167"/>
                  <a:gd name="T25" fmla="*/ 42 h 42"/>
                  <a:gd name="T26" fmla="*/ 128 w 167"/>
                  <a:gd name="T27" fmla="*/ 29 h 42"/>
                  <a:gd name="T28" fmla="*/ 131 w 167"/>
                  <a:gd name="T29" fmla="*/ 16 h 42"/>
                  <a:gd name="T30" fmla="*/ 146 w 167"/>
                  <a:gd name="T31" fmla="*/ 0 h 42"/>
                  <a:gd name="T32" fmla="*/ 103 w 167"/>
                  <a:gd name="T33" fmla="*/ 35 h 42"/>
                  <a:gd name="T34" fmla="*/ 105 w 167"/>
                  <a:gd name="T35" fmla="*/ 27 h 42"/>
                  <a:gd name="T36" fmla="*/ 107 w 167"/>
                  <a:gd name="T37" fmla="*/ 19 h 42"/>
                  <a:gd name="T38" fmla="*/ 103 w 167"/>
                  <a:gd name="T39" fmla="*/ 7 h 42"/>
                  <a:gd name="T40" fmla="*/ 120 w 167"/>
                  <a:gd name="T41" fmla="*/ 9 h 42"/>
                  <a:gd name="T42" fmla="*/ 103 w 167"/>
                  <a:gd name="T43" fmla="*/ 42 h 42"/>
                  <a:gd name="T44" fmla="*/ 103 w 167"/>
                  <a:gd name="T45" fmla="*/ 7 h 42"/>
                  <a:gd name="T46" fmla="*/ 98 w 167"/>
                  <a:gd name="T47" fmla="*/ 19 h 42"/>
                  <a:gd name="T48" fmla="*/ 103 w 167"/>
                  <a:gd name="T49" fmla="*/ 27 h 42"/>
                  <a:gd name="T50" fmla="*/ 84 w 167"/>
                  <a:gd name="T51" fmla="*/ 14 h 42"/>
                  <a:gd name="T52" fmla="*/ 102 w 167"/>
                  <a:gd name="T53" fmla="*/ 0 h 42"/>
                  <a:gd name="T54" fmla="*/ 103 w 167"/>
                  <a:gd name="T55" fmla="*/ 42 h 42"/>
                  <a:gd name="T56" fmla="*/ 88 w 167"/>
                  <a:gd name="T57" fmla="*/ 37 h 42"/>
                  <a:gd name="T58" fmla="*/ 100 w 167"/>
                  <a:gd name="T59" fmla="*/ 34 h 42"/>
                  <a:gd name="T60" fmla="*/ 60 w 167"/>
                  <a:gd name="T61" fmla="*/ 42 h 42"/>
                  <a:gd name="T62" fmla="*/ 64 w 167"/>
                  <a:gd name="T63" fmla="*/ 33 h 42"/>
                  <a:gd name="T64" fmla="*/ 60 w 167"/>
                  <a:gd name="T65" fmla="*/ 23 h 42"/>
                  <a:gd name="T66" fmla="*/ 64 w 167"/>
                  <a:gd name="T67" fmla="*/ 15 h 42"/>
                  <a:gd name="T68" fmla="*/ 60 w 167"/>
                  <a:gd name="T69" fmla="*/ 7 h 42"/>
                  <a:gd name="T70" fmla="*/ 78 w 167"/>
                  <a:gd name="T71" fmla="*/ 11 h 42"/>
                  <a:gd name="T72" fmla="*/ 77 w 167"/>
                  <a:gd name="T73" fmla="*/ 24 h 42"/>
                  <a:gd name="T74" fmla="*/ 73 w 167"/>
                  <a:gd name="T75" fmla="*/ 39 h 42"/>
                  <a:gd name="T76" fmla="*/ 60 w 167"/>
                  <a:gd name="T77" fmla="*/ 42 h 42"/>
                  <a:gd name="T78" fmla="*/ 14 w 167"/>
                  <a:gd name="T79" fmla="*/ 41 h 42"/>
                  <a:gd name="T80" fmla="*/ 0 w 167"/>
                  <a:gd name="T81" fmla="*/ 20 h 42"/>
                  <a:gd name="T82" fmla="*/ 16 w 167"/>
                  <a:gd name="T83" fmla="*/ 0 h 42"/>
                  <a:gd name="T84" fmla="*/ 60 w 167"/>
                  <a:gd name="T85" fmla="*/ 7 h 42"/>
                  <a:gd name="T86" fmla="*/ 55 w 167"/>
                  <a:gd name="T87" fmla="*/ 11 h 42"/>
                  <a:gd name="T88" fmla="*/ 60 w 167"/>
                  <a:gd name="T89" fmla="*/ 23 h 42"/>
                  <a:gd name="T90" fmla="*/ 54 w 167"/>
                  <a:gd name="T91" fmla="*/ 29 h 42"/>
                  <a:gd name="T92" fmla="*/ 60 w 167"/>
                  <a:gd name="T93" fmla="*/ 42 h 42"/>
                  <a:gd name="T94" fmla="*/ 41 w 167"/>
                  <a:gd name="T95" fmla="*/ 29 h 42"/>
                  <a:gd name="T96" fmla="*/ 44 w 167"/>
                  <a:gd name="T97" fmla="*/ 16 h 42"/>
                  <a:gd name="T98" fmla="*/ 59 w 167"/>
                  <a:gd name="T9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67" h="42">
                    <a:moveTo>
                      <a:pt x="147" y="42"/>
                    </a:moveTo>
                    <a:cubicBezTo>
                      <a:pt x="147" y="35"/>
                      <a:pt x="147" y="35"/>
                      <a:pt x="147" y="35"/>
                    </a:cubicBezTo>
                    <a:cubicBezTo>
                      <a:pt x="147" y="35"/>
                      <a:pt x="147" y="35"/>
                      <a:pt x="147" y="35"/>
                    </a:cubicBezTo>
                    <a:cubicBezTo>
                      <a:pt x="149" y="35"/>
                      <a:pt x="150" y="34"/>
                      <a:pt x="152" y="33"/>
                    </a:cubicBezTo>
                    <a:cubicBezTo>
                      <a:pt x="152" y="32"/>
                      <a:pt x="153" y="30"/>
                      <a:pt x="153" y="29"/>
                    </a:cubicBezTo>
                    <a:cubicBezTo>
                      <a:pt x="153" y="27"/>
                      <a:pt x="152" y="25"/>
                      <a:pt x="152" y="24"/>
                    </a:cubicBezTo>
                    <a:cubicBezTo>
                      <a:pt x="150" y="23"/>
                      <a:pt x="149" y="23"/>
                      <a:pt x="147" y="23"/>
                    </a:cubicBezTo>
                    <a:cubicBezTo>
                      <a:pt x="147" y="16"/>
                      <a:pt x="147" y="16"/>
                      <a:pt x="147" y="16"/>
                    </a:cubicBezTo>
                    <a:cubicBezTo>
                      <a:pt x="147" y="16"/>
                      <a:pt x="147" y="16"/>
                      <a:pt x="147" y="16"/>
                    </a:cubicBezTo>
                    <a:cubicBezTo>
                      <a:pt x="149" y="16"/>
                      <a:pt x="150" y="16"/>
                      <a:pt x="151" y="15"/>
                    </a:cubicBezTo>
                    <a:cubicBezTo>
                      <a:pt x="152" y="14"/>
                      <a:pt x="152" y="13"/>
                      <a:pt x="152" y="12"/>
                    </a:cubicBezTo>
                    <a:cubicBezTo>
                      <a:pt x="152" y="10"/>
                      <a:pt x="152" y="9"/>
                      <a:pt x="151" y="8"/>
                    </a:cubicBezTo>
                    <a:cubicBezTo>
                      <a:pt x="150" y="7"/>
                      <a:pt x="149" y="7"/>
                      <a:pt x="147" y="7"/>
                    </a:cubicBezTo>
                    <a:cubicBezTo>
                      <a:pt x="147" y="0"/>
                      <a:pt x="147" y="0"/>
                      <a:pt x="147" y="0"/>
                    </a:cubicBezTo>
                    <a:cubicBezTo>
                      <a:pt x="153" y="0"/>
                      <a:pt x="158" y="2"/>
                      <a:pt x="161" y="3"/>
                    </a:cubicBezTo>
                    <a:cubicBezTo>
                      <a:pt x="164" y="5"/>
                      <a:pt x="165" y="7"/>
                      <a:pt x="165" y="11"/>
                    </a:cubicBezTo>
                    <a:cubicBezTo>
                      <a:pt x="165" y="13"/>
                      <a:pt x="164" y="14"/>
                      <a:pt x="163" y="16"/>
                    </a:cubicBezTo>
                    <a:cubicBezTo>
                      <a:pt x="162" y="17"/>
                      <a:pt x="161" y="19"/>
                      <a:pt x="159" y="19"/>
                    </a:cubicBezTo>
                    <a:cubicBezTo>
                      <a:pt x="161" y="21"/>
                      <a:pt x="163" y="22"/>
                      <a:pt x="164" y="24"/>
                    </a:cubicBezTo>
                    <a:cubicBezTo>
                      <a:pt x="166" y="25"/>
                      <a:pt x="167" y="27"/>
                      <a:pt x="167" y="29"/>
                    </a:cubicBezTo>
                    <a:cubicBezTo>
                      <a:pt x="167" y="31"/>
                      <a:pt x="166" y="33"/>
                      <a:pt x="164" y="35"/>
                    </a:cubicBezTo>
                    <a:cubicBezTo>
                      <a:pt x="164" y="36"/>
                      <a:pt x="162" y="38"/>
                      <a:pt x="161" y="39"/>
                    </a:cubicBezTo>
                    <a:cubicBezTo>
                      <a:pt x="159" y="40"/>
                      <a:pt x="158" y="41"/>
                      <a:pt x="155" y="41"/>
                    </a:cubicBezTo>
                    <a:cubicBezTo>
                      <a:pt x="152" y="42"/>
                      <a:pt x="150" y="42"/>
                      <a:pt x="148" y="42"/>
                    </a:cubicBezTo>
                    <a:lnTo>
                      <a:pt x="147" y="42"/>
                    </a:lnTo>
                    <a:close/>
                    <a:moveTo>
                      <a:pt x="147" y="0"/>
                    </a:moveTo>
                    <a:cubicBezTo>
                      <a:pt x="147" y="7"/>
                      <a:pt x="147" y="7"/>
                      <a:pt x="147" y="7"/>
                    </a:cubicBezTo>
                    <a:cubicBezTo>
                      <a:pt x="147" y="7"/>
                      <a:pt x="147" y="7"/>
                      <a:pt x="147" y="7"/>
                    </a:cubicBezTo>
                    <a:cubicBezTo>
                      <a:pt x="146" y="7"/>
                      <a:pt x="144" y="7"/>
                      <a:pt x="143" y="8"/>
                    </a:cubicBezTo>
                    <a:cubicBezTo>
                      <a:pt x="143" y="9"/>
                      <a:pt x="142" y="10"/>
                      <a:pt x="142" y="11"/>
                    </a:cubicBezTo>
                    <a:cubicBezTo>
                      <a:pt x="142" y="13"/>
                      <a:pt x="143" y="14"/>
                      <a:pt x="143" y="15"/>
                    </a:cubicBezTo>
                    <a:cubicBezTo>
                      <a:pt x="144" y="16"/>
                      <a:pt x="146" y="16"/>
                      <a:pt x="147" y="16"/>
                    </a:cubicBezTo>
                    <a:cubicBezTo>
                      <a:pt x="147" y="23"/>
                      <a:pt x="147" y="23"/>
                      <a:pt x="147" y="23"/>
                    </a:cubicBezTo>
                    <a:cubicBezTo>
                      <a:pt x="147" y="23"/>
                      <a:pt x="147" y="23"/>
                      <a:pt x="147" y="23"/>
                    </a:cubicBezTo>
                    <a:cubicBezTo>
                      <a:pt x="146" y="23"/>
                      <a:pt x="144" y="23"/>
                      <a:pt x="143" y="24"/>
                    </a:cubicBezTo>
                    <a:cubicBezTo>
                      <a:pt x="142" y="25"/>
                      <a:pt x="141" y="27"/>
                      <a:pt x="141" y="29"/>
                    </a:cubicBezTo>
                    <a:cubicBezTo>
                      <a:pt x="141" y="30"/>
                      <a:pt x="142" y="32"/>
                      <a:pt x="143" y="33"/>
                    </a:cubicBezTo>
                    <a:cubicBezTo>
                      <a:pt x="144" y="34"/>
                      <a:pt x="146" y="35"/>
                      <a:pt x="147" y="35"/>
                    </a:cubicBezTo>
                    <a:cubicBezTo>
                      <a:pt x="147" y="42"/>
                      <a:pt x="147" y="42"/>
                      <a:pt x="147" y="42"/>
                    </a:cubicBezTo>
                    <a:cubicBezTo>
                      <a:pt x="143" y="42"/>
                      <a:pt x="139" y="41"/>
                      <a:pt x="136" y="40"/>
                    </a:cubicBezTo>
                    <a:cubicBezTo>
                      <a:pt x="134" y="39"/>
                      <a:pt x="131" y="38"/>
                      <a:pt x="130" y="36"/>
                    </a:cubicBezTo>
                    <a:cubicBezTo>
                      <a:pt x="129" y="34"/>
                      <a:pt x="128" y="32"/>
                      <a:pt x="128" y="29"/>
                    </a:cubicBezTo>
                    <a:cubicBezTo>
                      <a:pt x="128" y="27"/>
                      <a:pt x="129" y="24"/>
                      <a:pt x="130" y="23"/>
                    </a:cubicBezTo>
                    <a:cubicBezTo>
                      <a:pt x="131" y="22"/>
                      <a:pt x="134" y="20"/>
                      <a:pt x="136" y="19"/>
                    </a:cubicBezTo>
                    <a:cubicBezTo>
                      <a:pt x="134" y="19"/>
                      <a:pt x="132" y="17"/>
                      <a:pt x="131" y="16"/>
                    </a:cubicBezTo>
                    <a:cubicBezTo>
                      <a:pt x="131" y="15"/>
                      <a:pt x="130" y="13"/>
                      <a:pt x="130" y="11"/>
                    </a:cubicBezTo>
                    <a:cubicBezTo>
                      <a:pt x="130" y="7"/>
                      <a:pt x="131" y="4"/>
                      <a:pt x="135" y="2"/>
                    </a:cubicBezTo>
                    <a:cubicBezTo>
                      <a:pt x="138" y="1"/>
                      <a:pt x="142" y="0"/>
                      <a:pt x="146" y="0"/>
                    </a:cubicBezTo>
                    <a:cubicBezTo>
                      <a:pt x="147" y="0"/>
                      <a:pt x="147" y="0"/>
                      <a:pt x="147" y="0"/>
                    </a:cubicBezTo>
                    <a:close/>
                    <a:moveTo>
                      <a:pt x="103" y="42"/>
                    </a:moveTo>
                    <a:cubicBezTo>
                      <a:pt x="103" y="35"/>
                      <a:pt x="103" y="35"/>
                      <a:pt x="103" y="35"/>
                    </a:cubicBezTo>
                    <a:cubicBezTo>
                      <a:pt x="105" y="35"/>
                      <a:pt x="107" y="34"/>
                      <a:pt x="107" y="32"/>
                    </a:cubicBezTo>
                    <a:cubicBezTo>
                      <a:pt x="109" y="30"/>
                      <a:pt x="109" y="28"/>
                      <a:pt x="110" y="24"/>
                    </a:cubicBezTo>
                    <a:cubicBezTo>
                      <a:pt x="108" y="25"/>
                      <a:pt x="107" y="26"/>
                      <a:pt x="105" y="27"/>
                    </a:cubicBezTo>
                    <a:cubicBezTo>
                      <a:pt x="104" y="27"/>
                      <a:pt x="103" y="27"/>
                      <a:pt x="103" y="27"/>
                    </a:cubicBezTo>
                    <a:cubicBezTo>
                      <a:pt x="103" y="21"/>
                      <a:pt x="103" y="21"/>
                      <a:pt x="103" y="21"/>
                    </a:cubicBezTo>
                    <a:cubicBezTo>
                      <a:pt x="104" y="21"/>
                      <a:pt x="106" y="20"/>
                      <a:pt x="107" y="19"/>
                    </a:cubicBezTo>
                    <a:cubicBezTo>
                      <a:pt x="109" y="18"/>
                      <a:pt x="109" y="16"/>
                      <a:pt x="109" y="14"/>
                    </a:cubicBezTo>
                    <a:cubicBezTo>
                      <a:pt x="109" y="12"/>
                      <a:pt x="109" y="10"/>
                      <a:pt x="107" y="9"/>
                    </a:cubicBezTo>
                    <a:cubicBezTo>
                      <a:pt x="106" y="7"/>
                      <a:pt x="104" y="7"/>
                      <a:pt x="103" y="7"/>
                    </a:cubicBezTo>
                    <a:cubicBezTo>
                      <a:pt x="103" y="0"/>
                      <a:pt x="103" y="0"/>
                      <a:pt x="103" y="0"/>
                    </a:cubicBezTo>
                    <a:cubicBezTo>
                      <a:pt x="107" y="0"/>
                      <a:pt x="111" y="1"/>
                      <a:pt x="113" y="2"/>
                    </a:cubicBezTo>
                    <a:cubicBezTo>
                      <a:pt x="116" y="4"/>
                      <a:pt x="119" y="6"/>
                      <a:pt x="120" y="9"/>
                    </a:cubicBezTo>
                    <a:cubicBezTo>
                      <a:pt x="122" y="12"/>
                      <a:pt x="123" y="16"/>
                      <a:pt x="123" y="21"/>
                    </a:cubicBezTo>
                    <a:cubicBezTo>
                      <a:pt x="123" y="28"/>
                      <a:pt x="121" y="33"/>
                      <a:pt x="117" y="36"/>
                    </a:cubicBezTo>
                    <a:cubicBezTo>
                      <a:pt x="114" y="40"/>
                      <a:pt x="109" y="42"/>
                      <a:pt x="103" y="42"/>
                    </a:cubicBezTo>
                    <a:close/>
                    <a:moveTo>
                      <a:pt x="103" y="0"/>
                    </a:moveTo>
                    <a:cubicBezTo>
                      <a:pt x="103" y="7"/>
                      <a:pt x="103" y="7"/>
                      <a:pt x="103" y="7"/>
                    </a:cubicBezTo>
                    <a:cubicBezTo>
                      <a:pt x="103" y="7"/>
                      <a:pt x="103" y="7"/>
                      <a:pt x="103" y="7"/>
                    </a:cubicBezTo>
                    <a:cubicBezTo>
                      <a:pt x="100" y="7"/>
                      <a:pt x="99" y="7"/>
                      <a:pt x="98" y="9"/>
                    </a:cubicBezTo>
                    <a:cubicBezTo>
                      <a:pt x="97" y="10"/>
                      <a:pt x="97" y="12"/>
                      <a:pt x="97" y="14"/>
                    </a:cubicBezTo>
                    <a:cubicBezTo>
                      <a:pt x="97" y="16"/>
                      <a:pt x="97" y="18"/>
                      <a:pt x="98" y="19"/>
                    </a:cubicBezTo>
                    <a:cubicBezTo>
                      <a:pt x="100" y="20"/>
                      <a:pt x="101" y="21"/>
                      <a:pt x="103" y="21"/>
                    </a:cubicBezTo>
                    <a:cubicBezTo>
                      <a:pt x="103" y="21"/>
                      <a:pt x="103" y="21"/>
                      <a:pt x="103" y="21"/>
                    </a:cubicBezTo>
                    <a:cubicBezTo>
                      <a:pt x="103" y="27"/>
                      <a:pt x="103" y="27"/>
                      <a:pt x="103" y="27"/>
                    </a:cubicBezTo>
                    <a:cubicBezTo>
                      <a:pt x="102" y="27"/>
                      <a:pt x="100" y="27"/>
                      <a:pt x="99" y="27"/>
                    </a:cubicBezTo>
                    <a:cubicBezTo>
                      <a:pt x="95" y="27"/>
                      <a:pt x="91" y="26"/>
                      <a:pt x="88" y="24"/>
                    </a:cubicBezTo>
                    <a:cubicBezTo>
                      <a:pt x="85" y="22"/>
                      <a:pt x="84" y="18"/>
                      <a:pt x="84" y="14"/>
                    </a:cubicBezTo>
                    <a:cubicBezTo>
                      <a:pt x="84" y="11"/>
                      <a:pt x="85" y="9"/>
                      <a:pt x="86" y="7"/>
                    </a:cubicBezTo>
                    <a:cubicBezTo>
                      <a:pt x="88" y="4"/>
                      <a:pt x="90" y="3"/>
                      <a:pt x="92" y="2"/>
                    </a:cubicBezTo>
                    <a:cubicBezTo>
                      <a:pt x="95" y="1"/>
                      <a:pt x="98" y="0"/>
                      <a:pt x="102" y="0"/>
                    </a:cubicBezTo>
                    <a:cubicBezTo>
                      <a:pt x="103" y="0"/>
                      <a:pt x="103" y="0"/>
                      <a:pt x="103" y="0"/>
                    </a:cubicBezTo>
                    <a:close/>
                    <a:moveTo>
                      <a:pt x="103" y="35"/>
                    </a:moveTo>
                    <a:cubicBezTo>
                      <a:pt x="103" y="42"/>
                      <a:pt x="103" y="42"/>
                      <a:pt x="103" y="42"/>
                    </a:cubicBezTo>
                    <a:cubicBezTo>
                      <a:pt x="103" y="42"/>
                      <a:pt x="103" y="42"/>
                      <a:pt x="103" y="42"/>
                    </a:cubicBezTo>
                    <a:cubicBezTo>
                      <a:pt x="99" y="42"/>
                      <a:pt x="96" y="42"/>
                      <a:pt x="94" y="41"/>
                    </a:cubicBezTo>
                    <a:cubicBezTo>
                      <a:pt x="91" y="40"/>
                      <a:pt x="90" y="39"/>
                      <a:pt x="88" y="37"/>
                    </a:cubicBezTo>
                    <a:cubicBezTo>
                      <a:pt x="87" y="36"/>
                      <a:pt x="86" y="34"/>
                      <a:pt x="85" y="32"/>
                    </a:cubicBezTo>
                    <a:cubicBezTo>
                      <a:pt x="98" y="30"/>
                      <a:pt x="98" y="30"/>
                      <a:pt x="98" y="30"/>
                    </a:cubicBezTo>
                    <a:cubicBezTo>
                      <a:pt x="98" y="32"/>
                      <a:pt x="99" y="33"/>
                      <a:pt x="100" y="34"/>
                    </a:cubicBezTo>
                    <a:cubicBezTo>
                      <a:pt x="100" y="35"/>
                      <a:pt x="101" y="35"/>
                      <a:pt x="103" y="35"/>
                    </a:cubicBezTo>
                    <a:cubicBezTo>
                      <a:pt x="103" y="35"/>
                      <a:pt x="103" y="35"/>
                      <a:pt x="103" y="35"/>
                    </a:cubicBezTo>
                    <a:close/>
                    <a:moveTo>
                      <a:pt x="60" y="42"/>
                    </a:moveTo>
                    <a:cubicBezTo>
                      <a:pt x="60" y="35"/>
                      <a:pt x="60" y="35"/>
                      <a:pt x="60" y="35"/>
                    </a:cubicBezTo>
                    <a:cubicBezTo>
                      <a:pt x="60" y="35"/>
                      <a:pt x="60" y="35"/>
                      <a:pt x="60" y="35"/>
                    </a:cubicBezTo>
                    <a:cubicBezTo>
                      <a:pt x="61" y="35"/>
                      <a:pt x="63" y="34"/>
                      <a:pt x="64" y="33"/>
                    </a:cubicBezTo>
                    <a:cubicBezTo>
                      <a:pt x="66" y="32"/>
                      <a:pt x="66" y="30"/>
                      <a:pt x="66" y="29"/>
                    </a:cubicBezTo>
                    <a:cubicBezTo>
                      <a:pt x="66" y="27"/>
                      <a:pt x="65" y="25"/>
                      <a:pt x="64" y="24"/>
                    </a:cubicBezTo>
                    <a:cubicBezTo>
                      <a:pt x="63" y="23"/>
                      <a:pt x="61" y="23"/>
                      <a:pt x="60" y="23"/>
                    </a:cubicBezTo>
                    <a:cubicBezTo>
                      <a:pt x="60" y="16"/>
                      <a:pt x="60" y="16"/>
                      <a:pt x="60" y="16"/>
                    </a:cubicBezTo>
                    <a:cubicBezTo>
                      <a:pt x="60" y="16"/>
                      <a:pt x="60" y="16"/>
                      <a:pt x="60" y="16"/>
                    </a:cubicBezTo>
                    <a:cubicBezTo>
                      <a:pt x="61" y="16"/>
                      <a:pt x="63" y="16"/>
                      <a:pt x="64" y="15"/>
                    </a:cubicBezTo>
                    <a:cubicBezTo>
                      <a:pt x="65" y="14"/>
                      <a:pt x="65" y="13"/>
                      <a:pt x="65" y="12"/>
                    </a:cubicBezTo>
                    <a:cubicBezTo>
                      <a:pt x="65" y="10"/>
                      <a:pt x="65" y="9"/>
                      <a:pt x="64" y="8"/>
                    </a:cubicBezTo>
                    <a:cubicBezTo>
                      <a:pt x="63" y="7"/>
                      <a:pt x="61" y="7"/>
                      <a:pt x="60" y="7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66" y="0"/>
                      <a:pt x="70" y="2"/>
                      <a:pt x="73" y="3"/>
                    </a:cubicBezTo>
                    <a:cubicBezTo>
                      <a:pt x="76" y="5"/>
                      <a:pt x="78" y="7"/>
                      <a:pt x="78" y="11"/>
                    </a:cubicBezTo>
                    <a:cubicBezTo>
                      <a:pt x="78" y="13"/>
                      <a:pt x="77" y="14"/>
                      <a:pt x="76" y="16"/>
                    </a:cubicBezTo>
                    <a:cubicBezTo>
                      <a:pt x="75" y="17"/>
                      <a:pt x="73" y="19"/>
                      <a:pt x="72" y="19"/>
                    </a:cubicBezTo>
                    <a:cubicBezTo>
                      <a:pt x="74" y="21"/>
                      <a:pt x="76" y="22"/>
                      <a:pt x="77" y="24"/>
                    </a:cubicBezTo>
                    <a:cubicBezTo>
                      <a:pt x="79" y="25"/>
                      <a:pt x="79" y="27"/>
                      <a:pt x="79" y="29"/>
                    </a:cubicBezTo>
                    <a:cubicBezTo>
                      <a:pt x="79" y="31"/>
                      <a:pt x="79" y="33"/>
                      <a:pt x="78" y="35"/>
                    </a:cubicBezTo>
                    <a:cubicBezTo>
                      <a:pt x="76" y="36"/>
                      <a:pt x="75" y="38"/>
                      <a:pt x="73" y="39"/>
                    </a:cubicBezTo>
                    <a:cubicBezTo>
                      <a:pt x="72" y="40"/>
                      <a:pt x="70" y="41"/>
                      <a:pt x="68" y="41"/>
                    </a:cubicBezTo>
                    <a:cubicBezTo>
                      <a:pt x="65" y="42"/>
                      <a:pt x="63" y="42"/>
                      <a:pt x="61" y="42"/>
                    </a:cubicBezTo>
                    <a:lnTo>
                      <a:pt x="60" y="42"/>
                    </a:lnTo>
                    <a:close/>
                    <a:moveTo>
                      <a:pt x="27" y="0"/>
                    </a:moveTo>
                    <a:cubicBezTo>
                      <a:pt x="27" y="41"/>
                      <a:pt x="27" y="41"/>
                      <a:pt x="27" y="41"/>
                    </a:cubicBezTo>
                    <a:cubicBezTo>
                      <a:pt x="14" y="41"/>
                      <a:pt x="14" y="41"/>
                      <a:pt x="14" y="41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12" y="16"/>
                      <a:pt x="10" y="17"/>
                      <a:pt x="7" y="18"/>
                    </a:cubicBezTo>
                    <a:cubicBezTo>
                      <a:pt x="6" y="19"/>
                      <a:pt x="3" y="19"/>
                      <a:pt x="0" y="2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4" y="10"/>
                      <a:pt x="8" y="8"/>
                      <a:pt x="10" y="7"/>
                    </a:cubicBezTo>
                    <a:cubicBezTo>
                      <a:pt x="13" y="4"/>
                      <a:pt x="15" y="3"/>
                      <a:pt x="16" y="0"/>
                    </a:cubicBezTo>
                    <a:cubicBezTo>
                      <a:pt x="27" y="0"/>
                      <a:pt x="27" y="0"/>
                      <a:pt x="27" y="0"/>
                    </a:cubicBezTo>
                    <a:close/>
                    <a:moveTo>
                      <a:pt x="60" y="0"/>
                    </a:moveTo>
                    <a:cubicBezTo>
                      <a:pt x="60" y="7"/>
                      <a:pt x="60" y="7"/>
                      <a:pt x="60" y="7"/>
                    </a:cubicBezTo>
                    <a:cubicBezTo>
                      <a:pt x="60" y="7"/>
                      <a:pt x="60" y="7"/>
                      <a:pt x="60" y="7"/>
                    </a:cubicBezTo>
                    <a:cubicBezTo>
                      <a:pt x="58" y="7"/>
                      <a:pt x="57" y="7"/>
                      <a:pt x="56" y="8"/>
                    </a:cubicBezTo>
                    <a:cubicBezTo>
                      <a:pt x="55" y="9"/>
                      <a:pt x="55" y="10"/>
                      <a:pt x="55" y="11"/>
                    </a:cubicBezTo>
                    <a:cubicBezTo>
                      <a:pt x="55" y="13"/>
                      <a:pt x="55" y="14"/>
                      <a:pt x="56" y="15"/>
                    </a:cubicBezTo>
                    <a:cubicBezTo>
                      <a:pt x="57" y="16"/>
                      <a:pt x="58" y="16"/>
                      <a:pt x="60" y="16"/>
                    </a:cubicBezTo>
                    <a:cubicBezTo>
                      <a:pt x="60" y="23"/>
                      <a:pt x="60" y="23"/>
                      <a:pt x="60" y="23"/>
                    </a:cubicBezTo>
                    <a:cubicBezTo>
                      <a:pt x="60" y="23"/>
                      <a:pt x="60" y="23"/>
                      <a:pt x="60" y="23"/>
                    </a:cubicBezTo>
                    <a:cubicBezTo>
                      <a:pt x="58" y="23"/>
                      <a:pt x="57" y="23"/>
                      <a:pt x="55" y="24"/>
                    </a:cubicBezTo>
                    <a:cubicBezTo>
                      <a:pt x="55" y="25"/>
                      <a:pt x="54" y="27"/>
                      <a:pt x="54" y="29"/>
                    </a:cubicBezTo>
                    <a:cubicBezTo>
                      <a:pt x="54" y="30"/>
                      <a:pt x="55" y="32"/>
                      <a:pt x="56" y="33"/>
                    </a:cubicBezTo>
                    <a:cubicBezTo>
                      <a:pt x="57" y="34"/>
                      <a:pt x="58" y="35"/>
                      <a:pt x="60" y="35"/>
                    </a:cubicBezTo>
                    <a:cubicBezTo>
                      <a:pt x="60" y="42"/>
                      <a:pt x="60" y="42"/>
                      <a:pt x="60" y="42"/>
                    </a:cubicBezTo>
                    <a:cubicBezTo>
                      <a:pt x="55" y="42"/>
                      <a:pt x="52" y="41"/>
                      <a:pt x="49" y="40"/>
                    </a:cubicBezTo>
                    <a:cubicBezTo>
                      <a:pt x="46" y="39"/>
                      <a:pt x="44" y="38"/>
                      <a:pt x="43" y="36"/>
                    </a:cubicBezTo>
                    <a:cubicBezTo>
                      <a:pt x="42" y="34"/>
                      <a:pt x="41" y="32"/>
                      <a:pt x="41" y="29"/>
                    </a:cubicBezTo>
                    <a:cubicBezTo>
                      <a:pt x="41" y="27"/>
                      <a:pt x="42" y="24"/>
                      <a:pt x="43" y="23"/>
                    </a:cubicBezTo>
                    <a:cubicBezTo>
                      <a:pt x="44" y="22"/>
                      <a:pt x="46" y="20"/>
                      <a:pt x="49" y="19"/>
                    </a:cubicBezTo>
                    <a:cubicBezTo>
                      <a:pt x="47" y="19"/>
                      <a:pt x="46" y="17"/>
                      <a:pt x="44" y="16"/>
                    </a:cubicBezTo>
                    <a:cubicBezTo>
                      <a:pt x="43" y="15"/>
                      <a:pt x="43" y="13"/>
                      <a:pt x="43" y="11"/>
                    </a:cubicBezTo>
                    <a:cubicBezTo>
                      <a:pt x="43" y="7"/>
                      <a:pt x="44" y="4"/>
                      <a:pt x="48" y="2"/>
                    </a:cubicBezTo>
                    <a:cubicBezTo>
                      <a:pt x="51" y="1"/>
                      <a:pt x="55" y="0"/>
                      <a:pt x="59" y="0"/>
                    </a:cubicBezTo>
                    <a:lnTo>
                      <a:pt x="6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" name="Freeform 44"/>
              <p:cNvSpPr>
                <a:spLocks noEditPoints="1"/>
              </p:cNvSpPr>
              <p:nvPr/>
            </p:nvSpPr>
            <p:spPr bwMode="auto">
              <a:xfrm>
                <a:off x="2201863" y="2493963"/>
                <a:ext cx="239712" cy="223838"/>
              </a:xfrm>
              <a:custGeom>
                <a:avLst/>
                <a:gdLst>
                  <a:gd name="T0" fmla="*/ 58 w 72"/>
                  <a:gd name="T1" fmla="*/ 18 h 67"/>
                  <a:gd name="T2" fmla="*/ 51 w 72"/>
                  <a:gd name="T3" fmla="*/ 22 h 67"/>
                  <a:gd name="T4" fmla="*/ 51 w 72"/>
                  <a:gd name="T5" fmla="*/ 16 h 67"/>
                  <a:gd name="T6" fmla="*/ 52 w 72"/>
                  <a:gd name="T7" fmla="*/ 15 h 67"/>
                  <a:gd name="T8" fmla="*/ 68 w 72"/>
                  <a:gd name="T9" fmla="*/ 0 h 67"/>
                  <a:gd name="T10" fmla="*/ 69 w 72"/>
                  <a:gd name="T11" fmla="*/ 2 h 67"/>
                  <a:gd name="T12" fmla="*/ 72 w 72"/>
                  <a:gd name="T13" fmla="*/ 10 h 67"/>
                  <a:gd name="T14" fmla="*/ 66 w 72"/>
                  <a:gd name="T15" fmla="*/ 12 h 67"/>
                  <a:gd name="T16" fmla="*/ 63 w 72"/>
                  <a:gd name="T17" fmla="*/ 14 h 67"/>
                  <a:gd name="T18" fmla="*/ 59 w 72"/>
                  <a:gd name="T19" fmla="*/ 18 h 67"/>
                  <a:gd name="T20" fmla="*/ 60 w 72"/>
                  <a:gd name="T21" fmla="*/ 27 h 67"/>
                  <a:gd name="T22" fmla="*/ 54 w 72"/>
                  <a:gd name="T23" fmla="*/ 35 h 67"/>
                  <a:gd name="T24" fmla="*/ 51 w 72"/>
                  <a:gd name="T25" fmla="*/ 33 h 67"/>
                  <a:gd name="T26" fmla="*/ 51 w 72"/>
                  <a:gd name="T27" fmla="*/ 29 h 67"/>
                  <a:gd name="T28" fmla="*/ 53 w 72"/>
                  <a:gd name="T29" fmla="*/ 29 h 67"/>
                  <a:gd name="T30" fmla="*/ 57 w 72"/>
                  <a:gd name="T31" fmla="*/ 25 h 67"/>
                  <a:gd name="T32" fmla="*/ 58 w 72"/>
                  <a:gd name="T33" fmla="*/ 18 h 67"/>
                  <a:gd name="T34" fmla="*/ 51 w 72"/>
                  <a:gd name="T35" fmla="*/ 22 h 67"/>
                  <a:gd name="T36" fmla="*/ 45 w 72"/>
                  <a:gd name="T37" fmla="*/ 27 h 67"/>
                  <a:gd name="T38" fmla="*/ 51 w 72"/>
                  <a:gd name="T39" fmla="*/ 29 h 67"/>
                  <a:gd name="T40" fmla="*/ 51 w 72"/>
                  <a:gd name="T41" fmla="*/ 33 h 67"/>
                  <a:gd name="T42" fmla="*/ 40 w 72"/>
                  <a:gd name="T43" fmla="*/ 31 h 67"/>
                  <a:gd name="T44" fmla="*/ 39 w 72"/>
                  <a:gd name="T45" fmla="*/ 31 h 67"/>
                  <a:gd name="T46" fmla="*/ 36 w 72"/>
                  <a:gd name="T47" fmla="*/ 33 h 67"/>
                  <a:gd name="T48" fmla="*/ 33 w 72"/>
                  <a:gd name="T49" fmla="*/ 37 h 67"/>
                  <a:gd name="T50" fmla="*/ 38 w 72"/>
                  <a:gd name="T51" fmla="*/ 58 h 67"/>
                  <a:gd name="T52" fmla="*/ 47 w 72"/>
                  <a:gd name="T53" fmla="*/ 64 h 67"/>
                  <a:gd name="T54" fmla="*/ 31 w 72"/>
                  <a:gd name="T55" fmla="*/ 67 h 67"/>
                  <a:gd name="T56" fmla="*/ 27 w 72"/>
                  <a:gd name="T57" fmla="*/ 56 h 67"/>
                  <a:gd name="T58" fmla="*/ 31 w 72"/>
                  <a:gd name="T59" fmla="*/ 43 h 67"/>
                  <a:gd name="T60" fmla="*/ 30 w 72"/>
                  <a:gd name="T61" fmla="*/ 37 h 67"/>
                  <a:gd name="T62" fmla="*/ 19 w 72"/>
                  <a:gd name="T63" fmla="*/ 44 h 67"/>
                  <a:gd name="T64" fmla="*/ 9 w 72"/>
                  <a:gd name="T65" fmla="*/ 43 h 67"/>
                  <a:gd name="T66" fmla="*/ 0 w 72"/>
                  <a:gd name="T67" fmla="*/ 35 h 67"/>
                  <a:gd name="T68" fmla="*/ 1 w 72"/>
                  <a:gd name="T69" fmla="*/ 35 h 67"/>
                  <a:gd name="T70" fmla="*/ 10 w 72"/>
                  <a:gd name="T71" fmla="*/ 39 h 67"/>
                  <a:gd name="T72" fmla="*/ 34 w 72"/>
                  <a:gd name="T73" fmla="*/ 29 h 67"/>
                  <a:gd name="T74" fmla="*/ 30 w 72"/>
                  <a:gd name="T75" fmla="*/ 27 h 67"/>
                  <a:gd name="T76" fmla="*/ 29 w 72"/>
                  <a:gd name="T77" fmla="*/ 27 h 67"/>
                  <a:gd name="T78" fmla="*/ 26 w 72"/>
                  <a:gd name="T79" fmla="*/ 17 h 67"/>
                  <a:gd name="T80" fmla="*/ 28 w 72"/>
                  <a:gd name="T81" fmla="*/ 15 h 67"/>
                  <a:gd name="T82" fmla="*/ 30 w 72"/>
                  <a:gd name="T83" fmla="*/ 20 h 67"/>
                  <a:gd name="T84" fmla="*/ 39 w 72"/>
                  <a:gd name="T85" fmla="*/ 24 h 67"/>
                  <a:gd name="T86" fmla="*/ 51 w 72"/>
                  <a:gd name="T87" fmla="*/ 16 h 67"/>
                  <a:gd name="T88" fmla="*/ 51 w 72"/>
                  <a:gd name="T89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72" h="67">
                    <a:moveTo>
                      <a:pt x="58" y="18"/>
                    </a:moveTo>
                    <a:cubicBezTo>
                      <a:pt x="57" y="19"/>
                      <a:pt x="54" y="21"/>
                      <a:pt x="51" y="22"/>
                    </a:cubicBezTo>
                    <a:cubicBezTo>
                      <a:pt x="51" y="16"/>
                      <a:pt x="51" y="16"/>
                      <a:pt x="51" y="16"/>
                    </a:cubicBezTo>
                    <a:cubicBezTo>
                      <a:pt x="52" y="15"/>
                      <a:pt x="52" y="15"/>
                      <a:pt x="52" y="15"/>
                    </a:cubicBezTo>
                    <a:cubicBezTo>
                      <a:pt x="61" y="8"/>
                      <a:pt x="68" y="1"/>
                      <a:pt x="68" y="0"/>
                    </a:cubicBezTo>
                    <a:cubicBezTo>
                      <a:pt x="69" y="1"/>
                      <a:pt x="69" y="1"/>
                      <a:pt x="69" y="2"/>
                    </a:cubicBezTo>
                    <a:cubicBezTo>
                      <a:pt x="71" y="4"/>
                      <a:pt x="71" y="7"/>
                      <a:pt x="72" y="10"/>
                    </a:cubicBezTo>
                    <a:cubicBezTo>
                      <a:pt x="69" y="13"/>
                      <a:pt x="67" y="12"/>
                      <a:pt x="66" y="12"/>
                    </a:cubicBezTo>
                    <a:cubicBezTo>
                      <a:pt x="65" y="13"/>
                      <a:pt x="65" y="14"/>
                      <a:pt x="63" y="14"/>
                    </a:cubicBezTo>
                    <a:cubicBezTo>
                      <a:pt x="61" y="15"/>
                      <a:pt x="60" y="17"/>
                      <a:pt x="59" y="18"/>
                    </a:cubicBezTo>
                    <a:cubicBezTo>
                      <a:pt x="60" y="20"/>
                      <a:pt x="58" y="25"/>
                      <a:pt x="60" y="27"/>
                    </a:cubicBezTo>
                    <a:cubicBezTo>
                      <a:pt x="59" y="30"/>
                      <a:pt x="57" y="33"/>
                      <a:pt x="54" y="35"/>
                    </a:cubicBezTo>
                    <a:cubicBezTo>
                      <a:pt x="54" y="35"/>
                      <a:pt x="53" y="34"/>
                      <a:pt x="51" y="33"/>
                    </a:cubicBezTo>
                    <a:cubicBezTo>
                      <a:pt x="51" y="29"/>
                      <a:pt x="51" y="29"/>
                      <a:pt x="51" y="29"/>
                    </a:cubicBezTo>
                    <a:cubicBezTo>
                      <a:pt x="52" y="29"/>
                      <a:pt x="53" y="29"/>
                      <a:pt x="53" y="29"/>
                    </a:cubicBezTo>
                    <a:cubicBezTo>
                      <a:pt x="54" y="28"/>
                      <a:pt x="56" y="27"/>
                      <a:pt x="57" y="25"/>
                    </a:cubicBezTo>
                    <a:cubicBezTo>
                      <a:pt x="57" y="23"/>
                      <a:pt x="58" y="20"/>
                      <a:pt x="58" y="18"/>
                    </a:cubicBezTo>
                    <a:close/>
                    <a:moveTo>
                      <a:pt x="51" y="22"/>
                    </a:moveTo>
                    <a:cubicBezTo>
                      <a:pt x="49" y="24"/>
                      <a:pt x="47" y="26"/>
                      <a:pt x="45" y="27"/>
                    </a:cubicBezTo>
                    <a:cubicBezTo>
                      <a:pt x="47" y="27"/>
                      <a:pt x="49" y="29"/>
                      <a:pt x="51" y="29"/>
                    </a:cubicBezTo>
                    <a:cubicBezTo>
                      <a:pt x="51" y="33"/>
                      <a:pt x="51" y="33"/>
                      <a:pt x="51" y="33"/>
                    </a:cubicBezTo>
                    <a:cubicBezTo>
                      <a:pt x="48" y="32"/>
                      <a:pt x="42" y="30"/>
                      <a:pt x="40" y="31"/>
                    </a:cubicBezTo>
                    <a:cubicBezTo>
                      <a:pt x="40" y="31"/>
                      <a:pt x="39" y="32"/>
                      <a:pt x="39" y="31"/>
                    </a:cubicBezTo>
                    <a:cubicBezTo>
                      <a:pt x="39" y="31"/>
                      <a:pt x="36" y="33"/>
                      <a:pt x="36" y="33"/>
                    </a:cubicBezTo>
                    <a:cubicBezTo>
                      <a:pt x="35" y="34"/>
                      <a:pt x="32" y="35"/>
                      <a:pt x="33" y="37"/>
                    </a:cubicBezTo>
                    <a:cubicBezTo>
                      <a:pt x="36" y="41"/>
                      <a:pt x="34" y="55"/>
                      <a:pt x="38" y="58"/>
                    </a:cubicBezTo>
                    <a:cubicBezTo>
                      <a:pt x="42" y="62"/>
                      <a:pt x="46" y="61"/>
                      <a:pt x="47" y="64"/>
                    </a:cubicBezTo>
                    <a:cubicBezTo>
                      <a:pt x="45" y="66"/>
                      <a:pt x="40" y="67"/>
                      <a:pt x="31" y="67"/>
                    </a:cubicBezTo>
                    <a:cubicBezTo>
                      <a:pt x="28" y="61"/>
                      <a:pt x="27" y="59"/>
                      <a:pt x="27" y="56"/>
                    </a:cubicBezTo>
                    <a:cubicBezTo>
                      <a:pt x="28" y="52"/>
                      <a:pt x="30" y="47"/>
                      <a:pt x="31" y="43"/>
                    </a:cubicBezTo>
                    <a:cubicBezTo>
                      <a:pt x="32" y="40"/>
                      <a:pt x="34" y="35"/>
                      <a:pt x="30" y="37"/>
                    </a:cubicBezTo>
                    <a:cubicBezTo>
                      <a:pt x="24" y="40"/>
                      <a:pt x="21" y="42"/>
                      <a:pt x="19" y="44"/>
                    </a:cubicBezTo>
                    <a:cubicBezTo>
                      <a:pt x="12" y="46"/>
                      <a:pt x="9" y="43"/>
                      <a:pt x="9" y="43"/>
                    </a:cubicBezTo>
                    <a:cubicBezTo>
                      <a:pt x="5" y="41"/>
                      <a:pt x="0" y="35"/>
                      <a:pt x="0" y="35"/>
                    </a:cubicBezTo>
                    <a:cubicBezTo>
                      <a:pt x="1" y="35"/>
                      <a:pt x="1" y="35"/>
                      <a:pt x="1" y="35"/>
                    </a:cubicBezTo>
                    <a:cubicBezTo>
                      <a:pt x="3" y="36"/>
                      <a:pt x="6" y="38"/>
                      <a:pt x="10" y="39"/>
                    </a:cubicBezTo>
                    <a:cubicBezTo>
                      <a:pt x="21" y="40"/>
                      <a:pt x="34" y="28"/>
                      <a:pt x="34" y="29"/>
                    </a:cubicBezTo>
                    <a:cubicBezTo>
                      <a:pt x="33" y="27"/>
                      <a:pt x="31" y="27"/>
                      <a:pt x="30" y="27"/>
                    </a:cubicBezTo>
                    <a:cubicBezTo>
                      <a:pt x="29" y="27"/>
                      <a:pt x="29" y="27"/>
                      <a:pt x="29" y="27"/>
                    </a:cubicBezTo>
                    <a:cubicBezTo>
                      <a:pt x="27" y="24"/>
                      <a:pt x="26" y="21"/>
                      <a:pt x="26" y="17"/>
                    </a:cubicBezTo>
                    <a:cubicBezTo>
                      <a:pt x="27" y="15"/>
                      <a:pt x="27" y="15"/>
                      <a:pt x="28" y="15"/>
                    </a:cubicBezTo>
                    <a:cubicBezTo>
                      <a:pt x="28" y="17"/>
                      <a:pt x="30" y="18"/>
                      <a:pt x="30" y="20"/>
                    </a:cubicBezTo>
                    <a:cubicBezTo>
                      <a:pt x="30" y="21"/>
                      <a:pt x="36" y="24"/>
                      <a:pt x="39" y="24"/>
                    </a:cubicBezTo>
                    <a:cubicBezTo>
                      <a:pt x="43" y="21"/>
                      <a:pt x="48" y="18"/>
                      <a:pt x="51" y="16"/>
                    </a:cubicBezTo>
                    <a:lnTo>
                      <a:pt x="51" y="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" name="Freeform 45"/>
              <p:cNvSpPr>
                <a:spLocks noEditPoints="1"/>
              </p:cNvSpPr>
              <p:nvPr/>
            </p:nvSpPr>
            <p:spPr bwMode="auto">
              <a:xfrm>
                <a:off x="444500" y="2963863"/>
                <a:ext cx="244475" cy="160338"/>
              </a:xfrm>
              <a:custGeom>
                <a:avLst/>
                <a:gdLst>
                  <a:gd name="T0" fmla="*/ 47 w 74"/>
                  <a:gd name="T1" fmla="*/ 42 h 48"/>
                  <a:gd name="T2" fmla="*/ 53 w 74"/>
                  <a:gd name="T3" fmla="*/ 37 h 48"/>
                  <a:gd name="T4" fmla="*/ 73 w 74"/>
                  <a:gd name="T5" fmla="*/ 34 h 48"/>
                  <a:gd name="T6" fmla="*/ 52 w 74"/>
                  <a:gd name="T7" fmla="*/ 25 h 48"/>
                  <a:gd name="T8" fmla="*/ 50 w 74"/>
                  <a:gd name="T9" fmla="*/ 16 h 48"/>
                  <a:gd name="T10" fmla="*/ 47 w 74"/>
                  <a:gd name="T11" fmla="*/ 23 h 48"/>
                  <a:gd name="T12" fmla="*/ 48 w 74"/>
                  <a:gd name="T13" fmla="*/ 24 h 48"/>
                  <a:gd name="T14" fmla="*/ 47 w 74"/>
                  <a:gd name="T15" fmla="*/ 29 h 48"/>
                  <a:gd name="T16" fmla="*/ 50 w 74"/>
                  <a:gd name="T17" fmla="*/ 37 h 48"/>
                  <a:gd name="T18" fmla="*/ 47 w 74"/>
                  <a:gd name="T19" fmla="*/ 35 h 48"/>
                  <a:gd name="T20" fmla="*/ 40 w 74"/>
                  <a:gd name="T21" fmla="*/ 45 h 48"/>
                  <a:gd name="T22" fmla="*/ 41 w 74"/>
                  <a:gd name="T23" fmla="*/ 41 h 48"/>
                  <a:gd name="T24" fmla="*/ 40 w 74"/>
                  <a:gd name="T25" fmla="*/ 45 h 48"/>
                  <a:gd name="T26" fmla="*/ 40 w 74"/>
                  <a:gd name="T27" fmla="*/ 22 h 48"/>
                  <a:gd name="T28" fmla="*/ 40 w 74"/>
                  <a:gd name="T29" fmla="*/ 18 h 48"/>
                  <a:gd name="T30" fmla="*/ 44 w 74"/>
                  <a:gd name="T31" fmla="*/ 20 h 48"/>
                  <a:gd name="T32" fmla="*/ 47 w 74"/>
                  <a:gd name="T33" fmla="*/ 23 h 48"/>
                  <a:gd name="T34" fmla="*/ 47 w 74"/>
                  <a:gd name="T35" fmla="*/ 23 h 48"/>
                  <a:gd name="T36" fmla="*/ 46 w 74"/>
                  <a:gd name="T37" fmla="*/ 29 h 48"/>
                  <a:gd name="T38" fmla="*/ 47 w 74"/>
                  <a:gd name="T39" fmla="*/ 35 h 48"/>
                  <a:gd name="T40" fmla="*/ 43 w 74"/>
                  <a:gd name="T41" fmla="*/ 29 h 48"/>
                  <a:gd name="T42" fmla="*/ 1 w 74"/>
                  <a:gd name="T43" fmla="*/ 20 h 48"/>
                  <a:gd name="T44" fmla="*/ 14 w 74"/>
                  <a:gd name="T45" fmla="*/ 23 h 48"/>
                  <a:gd name="T46" fmla="*/ 18 w 74"/>
                  <a:gd name="T47" fmla="*/ 26 h 48"/>
                  <a:gd name="T48" fmla="*/ 18 w 74"/>
                  <a:gd name="T49" fmla="*/ 16 h 48"/>
                  <a:gd name="T50" fmla="*/ 20 w 74"/>
                  <a:gd name="T51" fmla="*/ 23 h 48"/>
                  <a:gd name="T52" fmla="*/ 25 w 74"/>
                  <a:gd name="T53" fmla="*/ 28 h 48"/>
                  <a:gd name="T54" fmla="*/ 29 w 74"/>
                  <a:gd name="T55" fmla="*/ 32 h 48"/>
                  <a:gd name="T56" fmla="*/ 32 w 74"/>
                  <a:gd name="T57" fmla="*/ 33 h 48"/>
                  <a:gd name="T58" fmla="*/ 35 w 74"/>
                  <a:gd name="T59" fmla="*/ 29 h 48"/>
                  <a:gd name="T60" fmla="*/ 32 w 74"/>
                  <a:gd name="T61" fmla="*/ 26 h 48"/>
                  <a:gd name="T62" fmla="*/ 36 w 74"/>
                  <a:gd name="T63" fmla="*/ 44 h 48"/>
                  <a:gd name="T64" fmla="*/ 40 w 74"/>
                  <a:gd name="T65" fmla="*/ 45 h 48"/>
                  <a:gd name="T66" fmla="*/ 39 w 74"/>
                  <a:gd name="T67" fmla="*/ 28 h 48"/>
                  <a:gd name="T68" fmla="*/ 40 w 74"/>
                  <a:gd name="T69" fmla="*/ 22 h 48"/>
                  <a:gd name="T70" fmla="*/ 39 w 74"/>
                  <a:gd name="T71" fmla="*/ 17 h 48"/>
                  <a:gd name="T72" fmla="*/ 40 w 74"/>
                  <a:gd name="T73" fmla="*/ 10 h 48"/>
                  <a:gd name="T74" fmla="*/ 34 w 74"/>
                  <a:gd name="T75" fmla="*/ 8 h 48"/>
                  <a:gd name="T76" fmla="*/ 36 w 74"/>
                  <a:gd name="T77" fmla="*/ 20 h 48"/>
                  <a:gd name="T78" fmla="*/ 25 w 74"/>
                  <a:gd name="T79" fmla="*/ 17 h 48"/>
                  <a:gd name="T80" fmla="*/ 22 w 74"/>
                  <a:gd name="T81" fmla="*/ 18 h 48"/>
                  <a:gd name="T82" fmla="*/ 26 w 74"/>
                  <a:gd name="T83" fmla="*/ 15 h 48"/>
                  <a:gd name="T84" fmla="*/ 29 w 74"/>
                  <a:gd name="T85" fmla="*/ 15 h 48"/>
                  <a:gd name="T86" fmla="*/ 31 w 74"/>
                  <a:gd name="T87" fmla="*/ 12 h 48"/>
                  <a:gd name="T88" fmla="*/ 28 w 74"/>
                  <a:gd name="T89" fmla="*/ 7 h 48"/>
                  <a:gd name="T90" fmla="*/ 24 w 74"/>
                  <a:gd name="T91" fmla="*/ 8 h 48"/>
                  <a:gd name="T92" fmla="*/ 20 w 74"/>
                  <a:gd name="T93" fmla="*/ 13 h 48"/>
                  <a:gd name="T94" fmla="*/ 15 w 74"/>
                  <a:gd name="T95" fmla="*/ 3 h 48"/>
                  <a:gd name="T96" fmla="*/ 11 w 74"/>
                  <a:gd name="T97" fmla="*/ 8 h 48"/>
                  <a:gd name="T98" fmla="*/ 14 w 74"/>
                  <a:gd name="T99" fmla="*/ 18 h 48"/>
                  <a:gd name="T100" fmla="*/ 1 w 74"/>
                  <a:gd name="T101" fmla="*/ 2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74" h="48">
                    <a:moveTo>
                      <a:pt x="47" y="41"/>
                    </a:moveTo>
                    <a:cubicBezTo>
                      <a:pt x="47" y="42"/>
                      <a:pt x="47" y="42"/>
                      <a:pt x="47" y="42"/>
                    </a:cubicBezTo>
                    <a:cubicBezTo>
                      <a:pt x="47" y="45"/>
                      <a:pt x="53" y="44"/>
                      <a:pt x="53" y="41"/>
                    </a:cubicBezTo>
                    <a:cubicBezTo>
                      <a:pt x="55" y="38"/>
                      <a:pt x="53" y="38"/>
                      <a:pt x="53" y="37"/>
                    </a:cubicBezTo>
                    <a:cubicBezTo>
                      <a:pt x="52" y="35"/>
                      <a:pt x="52" y="33"/>
                      <a:pt x="53" y="31"/>
                    </a:cubicBezTo>
                    <a:cubicBezTo>
                      <a:pt x="53" y="31"/>
                      <a:pt x="68" y="34"/>
                      <a:pt x="73" y="34"/>
                    </a:cubicBezTo>
                    <a:cubicBezTo>
                      <a:pt x="74" y="32"/>
                      <a:pt x="74" y="32"/>
                      <a:pt x="69" y="30"/>
                    </a:cubicBezTo>
                    <a:cubicBezTo>
                      <a:pt x="66" y="29"/>
                      <a:pt x="53" y="25"/>
                      <a:pt x="52" y="25"/>
                    </a:cubicBezTo>
                    <a:cubicBezTo>
                      <a:pt x="52" y="25"/>
                      <a:pt x="51" y="23"/>
                      <a:pt x="53" y="18"/>
                    </a:cubicBezTo>
                    <a:cubicBezTo>
                      <a:pt x="53" y="15"/>
                      <a:pt x="50" y="16"/>
                      <a:pt x="50" y="16"/>
                    </a:cubicBezTo>
                    <a:cubicBezTo>
                      <a:pt x="47" y="18"/>
                      <a:pt x="47" y="18"/>
                      <a:pt x="47" y="18"/>
                    </a:cubicBezTo>
                    <a:cubicBezTo>
                      <a:pt x="47" y="23"/>
                      <a:pt x="47" y="23"/>
                      <a:pt x="47" y="23"/>
                    </a:cubicBezTo>
                    <a:cubicBezTo>
                      <a:pt x="47" y="23"/>
                      <a:pt x="47" y="23"/>
                      <a:pt x="47" y="23"/>
                    </a:cubicBezTo>
                    <a:cubicBezTo>
                      <a:pt x="48" y="23"/>
                      <a:pt x="48" y="23"/>
                      <a:pt x="48" y="24"/>
                    </a:cubicBezTo>
                    <a:cubicBezTo>
                      <a:pt x="48" y="24"/>
                      <a:pt x="47" y="24"/>
                      <a:pt x="47" y="23"/>
                    </a:cubicBezTo>
                    <a:cubicBezTo>
                      <a:pt x="47" y="29"/>
                      <a:pt x="47" y="29"/>
                      <a:pt x="47" y="29"/>
                    </a:cubicBezTo>
                    <a:cubicBezTo>
                      <a:pt x="48" y="30"/>
                      <a:pt x="49" y="30"/>
                      <a:pt x="49" y="30"/>
                    </a:cubicBezTo>
                    <a:cubicBezTo>
                      <a:pt x="50" y="34"/>
                      <a:pt x="50" y="36"/>
                      <a:pt x="50" y="37"/>
                    </a:cubicBezTo>
                    <a:cubicBezTo>
                      <a:pt x="49" y="38"/>
                      <a:pt x="49" y="39"/>
                      <a:pt x="49" y="39"/>
                    </a:cubicBezTo>
                    <a:cubicBezTo>
                      <a:pt x="48" y="38"/>
                      <a:pt x="47" y="36"/>
                      <a:pt x="47" y="35"/>
                    </a:cubicBezTo>
                    <a:lnTo>
                      <a:pt x="47" y="41"/>
                    </a:lnTo>
                    <a:close/>
                    <a:moveTo>
                      <a:pt x="40" y="45"/>
                    </a:moveTo>
                    <a:cubicBezTo>
                      <a:pt x="41" y="45"/>
                      <a:pt x="42" y="44"/>
                      <a:pt x="42" y="44"/>
                    </a:cubicBezTo>
                    <a:cubicBezTo>
                      <a:pt x="42" y="44"/>
                      <a:pt x="44" y="43"/>
                      <a:pt x="41" y="41"/>
                    </a:cubicBezTo>
                    <a:cubicBezTo>
                      <a:pt x="41" y="41"/>
                      <a:pt x="41" y="39"/>
                      <a:pt x="40" y="37"/>
                    </a:cubicBezTo>
                    <a:cubicBezTo>
                      <a:pt x="40" y="45"/>
                      <a:pt x="40" y="45"/>
                      <a:pt x="40" y="45"/>
                    </a:cubicBezTo>
                    <a:close/>
                    <a:moveTo>
                      <a:pt x="40" y="28"/>
                    </a:moveTo>
                    <a:cubicBezTo>
                      <a:pt x="40" y="22"/>
                      <a:pt x="40" y="22"/>
                      <a:pt x="40" y="22"/>
                    </a:cubicBezTo>
                    <a:cubicBezTo>
                      <a:pt x="41" y="22"/>
                      <a:pt x="41" y="22"/>
                      <a:pt x="41" y="22"/>
                    </a:cubicBezTo>
                    <a:cubicBezTo>
                      <a:pt x="40" y="18"/>
                      <a:pt x="40" y="18"/>
                      <a:pt x="40" y="18"/>
                    </a:cubicBezTo>
                    <a:cubicBezTo>
                      <a:pt x="40" y="10"/>
                      <a:pt x="40" y="10"/>
                      <a:pt x="40" y="10"/>
                    </a:cubicBezTo>
                    <a:cubicBezTo>
                      <a:pt x="41" y="17"/>
                      <a:pt x="44" y="21"/>
                      <a:pt x="44" y="20"/>
                    </a:cubicBezTo>
                    <a:cubicBezTo>
                      <a:pt x="47" y="18"/>
                      <a:pt x="47" y="18"/>
                      <a:pt x="47" y="18"/>
                    </a:cubicBezTo>
                    <a:cubicBezTo>
                      <a:pt x="47" y="23"/>
                      <a:pt x="47" y="23"/>
                      <a:pt x="47" y="23"/>
                    </a:cubicBezTo>
                    <a:cubicBezTo>
                      <a:pt x="47" y="23"/>
                      <a:pt x="47" y="23"/>
                      <a:pt x="46" y="23"/>
                    </a:cubicBezTo>
                    <a:cubicBezTo>
                      <a:pt x="46" y="23"/>
                      <a:pt x="47" y="23"/>
                      <a:pt x="47" y="23"/>
                    </a:cubicBezTo>
                    <a:cubicBezTo>
                      <a:pt x="47" y="29"/>
                      <a:pt x="47" y="29"/>
                      <a:pt x="47" y="29"/>
                    </a:cubicBezTo>
                    <a:cubicBezTo>
                      <a:pt x="46" y="29"/>
                      <a:pt x="45" y="29"/>
                      <a:pt x="46" y="29"/>
                    </a:cubicBezTo>
                    <a:cubicBezTo>
                      <a:pt x="46" y="32"/>
                      <a:pt x="46" y="32"/>
                      <a:pt x="46" y="32"/>
                    </a:cubicBezTo>
                    <a:cubicBezTo>
                      <a:pt x="47" y="33"/>
                      <a:pt x="47" y="34"/>
                      <a:pt x="47" y="35"/>
                    </a:cubicBezTo>
                    <a:cubicBezTo>
                      <a:pt x="47" y="41"/>
                      <a:pt x="47" y="41"/>
                      <a:pt x="47" y="41"/>
                    </a:cubicBezTo>
                    <a:cubicBezTo>
                      <a:pt x="47" y="38"/>
                      <a:pt x="43" y="28"/>
                      <a:pt x="43" y="29"/>
                    </a:cubicBezTo>
                    <a:cubicBezTo>
                      <a:pt x="43" y="29"/>
                      <a:pt x="41" y="28"/>
                      <a:pt x="40" y="28"/>
                    </a:cubicBezTo>
                    <a:close/>
                    <a:moveTo>
                      <a:pt x="1" y="20"/>
                    </a:moveTo>
                    <a:cubicBezTo>
                      <a:pt x="2" y="20"/>
                      <a:pt x="0" y="20"/>
                      <a:pt x="4" y="21"/>
                    </a:cubicBezTo>
                    <a:cubicBezTo>
                      <a:pt x="7" y="20"/>
                      <a:pt x="12" y="22"/>
                      <a:pt x="14" y="23"/>
                    </a:cubicBezTo>
                    <a:cubicBezTo>
                      <a:pt x="14" y="27"/>
                      <a:pt x="10" y="28"/>
                      <a:pt x="14" y="28"/>
                    </a:cubicBezTo>
                    <a:cubicBezTo>
                      <a:pt x="17" y="28"/>
                      <a:pt x="18" y="26"/>
                      <a:pt x="18" y="26"/>
                    </a:cubicBezTo>
                    <a:cubicBezTo>
                      <a:pt x="17" y="21"/>
                      <a:pt x="17" y="21"/>
                      <a:pt x="17" y="21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0" y="22"/>
                      <a:pt x="20" y="23"/>
                    </a:cubicBezTo>
                    <a:cubicBezTo>
                      <a:pt x="20" y="24"/>
                      <a:pt x="24" y="23"/>
                      <a:pt x="26" y="25"/>
                    </a:cubicBezTo>
                    <a:cubicBezTo>
                      <a:pt x="25" y="25"/>
                      <a:pt x="25" y="27"/>
                      <a:pt x="25" y="28"/>
                    </a:cubicBezTo>
                    <a:cubicBezTo>
                      <a:pt x="25" y="28"/>
                      <a:pt x="23" y="29"/>
                      <a:pt x="23" y="31"/>
                    </a:cubicBezTo>
                    <a:cubicBezTo>
                      <a:pt x="26" y="31"/>
                      <a:pt x="29" y="32"/>
                      <a:pt x="29" y="32"/>
                    </a:cubicBezTo>
                    <a:cubicBezTo>
                      <a:pt x="30" y="35"/>
                      <a:pt x="30" y="35"/>
                      <a:pt x="30" y="35"/>
                    </a:cubicBezTo>
                    <a:cubicBezTo>
                      <a:pt x="30" y="35"/>
                      <a:pt x="31" y="33"/>
                      <a:pt x="32" y="33"/>
                    </a:cubicBezTo>
                    <a:cubicBezTo>
                      <a:pt x="33" y="33"/>
                      <a:pt x="34" y="33"/>
                      <a:pt x="34" y="33"/>
                    </a:cubicBezTo>
                    <a:cubicBezTo>
                      <a:pt x="35" y="29"/>
                      <a:pt x="35" y="29"/>
                      <a:pt x="35" y="29"/>
                    </a:cubicBezTo>
                    <a:cubicBezTo>
                      <a:pt x="35" y="29"/>
                      <a:pt x="35" y="29"/>
                      <a:pt x="34" y="28"/>
                    </a:cubicBezTo>
                    <a:cubicBezTo>
                      <a:pt x="32" y="27"/>
                      <a:pt x="32" y="26"/>
                      <a:pt x="32" y="26"/>
                    </a:cubicBezTo>
                    <a:cubicBezTo>
                      <a:pt x="36" y="27"/>
                      <a:pt x="36" y="27"/>
                      <a:pt x="36" y="27"/>
                    </a:cubicBezTo>
                    <a:cubicBezTo>
                      <a:pt x="36" y="27"/>
                      <a:pt x="38" y="38"/>
                      <a:pt x="36" y="44"/>
                    </a:cubicBezTo>
                    <a:cubicBezTo>
                      <a:pt x="34" y="48"/>
                      <a:pt x="36" y="46"/>
                      <a:pt x="36" y="47"/>
                    </a:cubicBezTo>
                    <a:cubicBezTo>
                      <a:pt x="37" y="47"/>
                      <a:pt x="38" y="46"/>
                      <a:pt x="40" y="45"/>
                    </a:cubicBezTo>
                    <a:cubicBezTo>
                      <a:pt x="40" y="37"/>
                      <a:pt x="40" y="37"/>
                      <a:pt x="40" y="37"/>
                    </a:cubicBezTo>
                    <a:cubicBezTo>
                      <a:pt x="39" y="33"/>
                      <a:pt x="38" y="29"/>
                      <a:pt x="39" y="28"/>
                    </a:cubicBezTo>
                    <a:cubicBezTo>
                      <a:pt x="40" y="28"/>
                      <a:pt x="40" y="28"/>
                      <a:pt x="40" y="28"/>
                    </a:cubicBezTo>
                    <a:cubicBezTo>
                      <a:pt x="40" y="22"/>
                      <a:pt x="40" y="22"/>
                      <a:pt x="40" y="22"/>
                    </a:cubicBezTo>
                    <a:cubicBezTo>
                      <a:pt x="39" y="21"/>
                      <a:pt x="39" y="21"/>
                      <a:pt x="39" y="21"/>
                    </a:cubicBezTo>
                    <a:cubicBezTo>
                      <a:pt x="39" y="20"/>
                      <a:pt x="39" y="16"/>
                      <a:pt x="39" y="17"/>
                    </a:cubicBezTo>
                    <a:cubicBezTo>
                      <a:pt x="40" y="18"/>
                      <a:pt x="40" y="18"/>
                      <a:pt x="40" y="18"/>
                    </a:cubicBezTo>
                    <a:cubicBezTo>
                      <a:pt x="40" y="10"/>
                      <a:pt x="40" y="10"/>
                      <a:pt x="40" y="10"/>
                    </a:cubicBezTo>
                    <a:cubicBezTo>
                      <a:pt x="40" y="9"/>
                      <a:pt x="39" y="6"/>
                      <a:pt x="39" y="3"/>
                    </a:cubicBezTo>
                    <a:cubicBezTo>
                      <a:pt x="38" y="0"/>
                      <a:pt x="33" y="6"/>
                      <a:pt x="34" y="8"/>
                    </a:cubicBezTo>
                    <a:cubicBezTo>
                      <a:pt x="35" y="9"/>
                      <a:pt x="36" y="15"/>
                      <a:pt x="36" y="15"/>
                    </a:cubicBezTo>
                    <a:cubicBezTo>
                      <a:pt x="36" y="20"/>
                      <a:pt x="36" y="20"/>
                      <a:pt x="36" y="20"/>
                    </a:cubicBezTo>
                    <a:cubicBezTo>
                      <a:pt x="27" y="18"/>
                      <a:pt x="27" y="18"/>
                      <a:pt x="27" y="18"/>
                    </a:cubicBezTo>
                    <a:cubicBezTo>
                      <a:pt x="26" y="17"/>
                      <a:pt x="27" y="18"/>
                      <a:pt x="25" y="17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2" y="18"/>
                      <a:pt x="22" y="18"/>
                      <a:pt x="22" y="18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3" y="14"/>
                      <a:pt x="26" y="15"/>
                    </a:cubicBezTo>
                    <a:cubicBezTo>
                      <a:pt x="26" y="15"/>
                      <a:pt x="26" y="15"/>
                      <a:pt x="26" y="16"/>
                    </a:cubicBezTo>
                    <a:cubicBezTo>
                      <a:pt x="27" y="17"/>
                      <a:pt x="27" y="16"/>
                      <a:pt x="29" y="15"/>
                    </a:cubicBezTo>
                    <a:cubicBezTo>
                      <a:pt x="31" y="15"/>
                      <a:pt x="32" y="19"/>
                      <a:pt x="34" y="18"/>
                    </a:cubicBezTo>
                    <a:cubicBezTo>
                      <a:pt x="32" y="14"/>
                      <a:pt x="33" y="16"/>
                      <a:pt x="31" y="12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28" y="6"/>
                      <a:pt x="28" y="6"/>
                      <a:pt x="25" y="5"/>
                    </a:cubicBezTo>
                    <a:cubicBezTo>
                      <a:pt x="24" y="6"/>
                      <a:pt x="23" y="6"/>
                      <a:pt x="24" y="8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3" y="10"/>
                      <a:pt x="20" y="11"/>
                      <a:pt x="20" y="13"/>
                    </a:cubicBezTo>
                    <a:cubicBezTo>
                      <a:pt x="19" y="13"/>
                      <a:pt x="17" y="12"/>
                      <a:pt x="17" y="6"/>
                    </a:cubicBezTo>
                    <a:cubicBezTo>
                      <a:pt x="17" y="3"/>
                      <a:pt x="15" y="3"/>
                      <a:pt x="15" y="3"/>
                    </a:cubicBezTo>
                    <a:cubicBezTo>
                      <a:pt x="15" y="3"/>
                      <a:pt x="10" y="2"/>
                      <a:pt x="9" y="3"/>
                    </a:cubicBezTo>
                    <a:cubicBezTo>
                      <a:pt x="9" y="6"/>
                      <a:pt x="11" y="8"/>
                      <a:pt x="11" y="8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3" y="18"/>
                      <a:pt x="13" y="17"/>
                      <a:pt x="12" y="16"/>
                    </a:cubicBezTo>
                    <a:cubicBezTo>
                      <a:pt x="8" y="15"/>
                      <a:pt x="7" y="13"/>
                      <a:pt x="1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" name="Freeform 46"/>
              <p:cNvSpPr>
                <a:spLocks noEditPoints="1"/>
              </p:cNvSpPr>
              <p:nvPr/>
            </p:nvSpPr>
            <p:spPr bwMode="auto">
              <a:xfrm>
                <a:off x="1774825" y="2184400"/>
                <a:ext cx="173037" cy="236538"/>
              </a:xfrm>
              <a:custGeom>
                <a:avLst/>
                <a:gdLst>
                  <a:gd name="T0" fmla="*/ 33 w 52"/>
                  <a:gd name="T1" fmla="*/ 33 h 71"/>
                  <a:gd name="T2" fmla="*/ 30 w 52"/>
                  <a:gd name="T3" fmla="*/ 45 h 71"/>
                  <a:gd name="T4" fmla="*/ 32 w 52"/>
                  <a:gd name="T5" fmla="*/ 37 h 71"/>
                  <a:gd name="T6" fmla="*/ 30 w 52"/>
                  <a:gd name="T7" fmla="*/ 34 h 71"/>
                  <a:gd name="T8" fmla="*/ 30 w 52"/>
                  <a:gd name="T9" fmla="*/ 54 h 71"/>
                  <a:gd name="T10" fmla="*/ 30 w 52"/>
                  <a:gd name="T11" fmla="*/ 64 h 71"/>
                  <a:gd name="T12" fmla="*/ 30 w 52"/>
                  <a:gd name="T13" fmla="*/ 57 h 71"/>
                  <a:gd name="T14" fmla="*/ 38 w 52"/>
                  <a:gd name="T15" fmla="*/ 28 h 71"/>
                  <a:gd name="T16" fmla="*/ 49 w 52"/>
                  <a:gd name="T17" fmla="*/ 28 h 71"/>
                  <a:gd name="T18" fmla="*/ 43 w 52"/>
                  <a:gd name="T19" fmla="*/ 25 h 71"/>
                  <a:gd name="T20" fmla="*/ 51 w 52"/>
                  <a:gd name="T21" fmla="*/ 19 h 71"/>
                  <a:gd name="T22" fmla="*/ 39 w 52"/>
                  <a:gd name="T23" fmla="*/ 13 h 71"/>
                  <a:gd name="T24" fmla="*/ 40 w 52"/>
                  <a:gd name="T25" fmla="*/ 15 h 71"/>
                  <a:gd name="T26" fmla="*/ 35 w 52"/>
                  <a:gd name="T27" fmla="*/ 20 h 71"/>
                  <a:gd name="T28" fmla="*/ 30 w 52"/>
                  <a:gd name="T29" fmla="*/ 22 h 71"/>
                  <a:gd name="T30" fmla="*/ 37 w 52"/>
                  <a:gd name="T31" fmla="*/ 8 h 71"/>
                  <a:gd name="T32" fmla="*/ 20 w 52"/>
                  <a:gd name="T33" fmla="*/ 31 h 71"/>
                  <a:gd name="T34" fmla="*/ 21 w 52"/>
                  <a:gd name="T35" fmla="*/ 39 h 71"/>
                  <a:gd name="T36" fmla="*/ 19 w 52"/>
                  <a:gd name="T37" fmla="*/ 44 h 71"/>
                  <a:gd name="T38" fmla="*/ 19 w 52"/>
                  <a:gd name="T39" fmla="*/ 37 h 71"/>
                  <a:gd name="T40" fmla="*/ 19 w 52"/>
                  <a:gd name="T41" fmla="*/ 45 h 71"/>
                  <a:gd name="T42" fmla="*/ 19 w 52"/>
                  <a:gd name="T43" fmla="*/ 51 h 71"/>
                  <a:gd name="T44" fmla="*/ 22 w 52"/>
                  <a:gd name="T45" fmla="*/ 57 h 71"/>
                  <a:gd name="T46" fmla="*/ 23 w 52"/>
                  <a:gd name="T47" fmla="*/ 54 h 71"/>
                  <a:gd name="T48" fmla="*/ 30 w 52"/>
                  <a:gd name="T49" fmla="*/ 42 h 71"/>
                  <a:gd name="T50" fmla="*/ 30 w 52"/>
                  <a:gd name="T51" fmla="*/ 35 h 71"/>
                  <a:gd name="T52" fmla="*/ 24 w 52"/>
                  <a:gd name="T53" fmla="*/ 43 h 71"/>
                  <a:gd name="T54" fmla="*/ 27 w 52"/>
                  <a:gd name="T55" fmla="*/ 62 h 71"/>
                  <a:gd name="T56" fmla="*/ 19 w 52"/>
                  <a:gd name="T57" fmla="*/ 69 h 71"/>
                  <a:gd name="T58" fmla="*/ 19 w 52"/>
                  <a:gd name="T59" fmla="*/ 69 h 71"/>
                  <a:gd name="T60" fmla="*/ 29 w 52"/>
                  <a:gd name="T61" fmla="*/ 23 h 71"/>
                  <a:gd name="T62" fmla="*/ 22 w 52"/>
                  <a:gd name="T63" fmla="*/ 28 h 71"/>
                  <a:gd name="T64" fmla="*/ 25 w 52"/>
                  <a:gd name="T65" fmla="*/ 25 h 71"/>
                  <a:gd name="T66" fmla="*/ 28 w 52"/>
                  <a:gd name="T67" fmla="*/ 17 h 71"/>
                  <a:gd name="T68" fmla="*/ 21 w 52"/>
                  <a:gd name="T69" fmla="*/ 16 h 71"/>
                  <a:gd name="T70" fmla="*/ 25 w 52"/>
                  <a:gd name="T71" fmla="*/ 14 h 71"/>
                  <a:gd name="T72" fmla="*/ 19 w 52"/>
                  <a:gd name="T73" fmla="*/ 44 h 71"/>
                  <a:gd name="T74" fmla="*/ 19 w 52"/>
                  <a:gd name="T75" fmla="*/ 48 h 71"/>
                  <a:gd name="T76" fmla="*/ 11 w 52"/>
                  <a:gd name="T77" fmla="*/ 44 h 71"/>
                  <a:gd name="T78" fmla="*/ 17 w 52"/>
                  <a:gd name="T79" fmla="*/ 38 h 71"/>
                  <a:gd name="T80" fmla="*/ 19 w 52"/>
                  <a:gd name="T81" fmla="*/ 68 h 71"/>
                  <a:gd name="T82" fmla="*/ 19 w 52"/>
                  <a:gd name="T83" fmla="*/ 71 h 71"/>
                  <a:gd name="T84" fmla="*/ 13 w 52"/>
                  <a:gd name="T85" fmla="*/ 66 h 71"/>
                  <a:gd name="T86" fmla="*/ 9 w 52"/>
                  <a:gd name="T87" fmla="*/ 62 h 71"/>
                  <a:gd name="T88" fmla="*/ 0 w 52"/>
                  <a:gd name="T89" fmla="*/ 54 h 71"/>
                  <a:gd name="T90" fmla="*/ 19 w 52"/>
                  <a:gd name="T91" fmla="*/ 51 h 71"/>
                  <a:gd name="T92" fmla="*/ 18 w 52"/>
                  <a:gd name="T93" fmla="*/ 33 h 71"/>
                  <a:gd name="T94" fmla="*/ 19 w 52"/>
                  <a:gd name="T95" fmla="*/ 26 h 71"/>
                  <a:gd name="T96" fmla="*/ 8 w 52"/>
                  <a:gd name="T97" fmla="*/ 28 h 71"/>
                  <a:gd name="T98" fmla="*/ 19 w 52"/>
                  <a:gd name="T99" fmla="*/ 26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52" h="71">
                    <a:moveTo>
                      <a:pt x="30" y="31"/>
                    </a:moveTo>
                    <a:cubicBezTo>
                      <a:pt x="30" y="30"/>
                      <a:pt x="32" y="30"/>
                      <a:pt x="33" y="31"/>
                    </a:cubicBezTo>
                    <a:cubicBezTo>
                      <a:pt x="33" y="31"/>
                      <a:pt x="33" y="32"/>
                      <a:pt x="33" y="33"/>
                    </a:cubicBezTo>
                    <a:cubicBezTo>
                      <a:pt x="33" y="35"/>
                      <a:pt x="33" y="37"/>
                      <a:pt x="33" y="40"/>
                    </a:cubicBezTo>
                    <a:cubicBezTo>
                      <a:pt x="33" y="41"/>
                      <a:pt x="33" y="42"/>
                      <a:pt x="33" y="43"/>
                    </a:cubicBezTo>
                    <a:cubicBezTo>
                      <a:pt x="32" y="44"/>
                      <a:pt x="30" y="45"/>
                      <a:pt x="30" y="45"/>
                    </a:cubicBezTo>
                    <a:cubicBezTo>
                      <a:pt x="30" y="42"/>
                      <a:pt x="30" y="42"/>
                      <a:pt x="30" y="42"/>
                    </a:cubicBezTo>
                    <a:cubicBezTo>
                      <a:pt x="30" y="42"/>
                      <a:pt x="30" y="42"/>
                      <a:pt x="30" y="42"/>
                    </a:cubicBezTo>
                    <a:cubicBezTo>
                      <a:pt x="31" y="40"/>
                      <a:pt x="31" y="39"/>
                      <a:pt x="32" y="37"/>
                    </a:cubicBezTo>
                    <a:cubicBezTo>
                      <a:pt x="32" y="36"/>
                      <a:pt x="32" y="34"/>
                      <a:pt x="32" y="33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30" y="33"/>
                      <a:pt x="30" y="34"/>
                      <a:pt x="30" y="34"/>
                    </a:cubicBezTo>
                    <a:cubicBezTo>
                      <a:pt x="30" y="35"/>
                      <a:pt x="30" y="35"/>
                      <a:pt x="30" y="35"/>
                    </a:cubicBezTo>
                    <a:cubicBezTo>
                      <a:pt x="30" y="31"/>
                      <a:pt x="30" y="31"/>
                      <a:pt x="30" y="31"/>
                    </a:cubicBezTo>
                    <a:close/>
                    <a:moveTo>
                      <a:pt x="30" y="54"/>
                    </a:moveTo>
                    <a:cubicBezTo>
                      <a:pt x="31" y="54"/>
                      <a:pt x="33" y="55"/>
                      <a:pt x="34" y="57"/>
                    </a:cubicBezTo>
                    <a:cubicBezTo>
                      <a:pt x="36" y="62"/>
                      <a:pt x="33" y="64"/>
                      <a:pt x="33" y="64"/>
                    </a:cubicBezTo>
                    <a:cubicBezTo>
                      <a:pt x="32" y="64"/>
                      <a:pt x="30" y="64"/>
                      <a:pt x="30" y="64"/>
                    </a:cubicBezTo>
                    <a:cubicBezTo>
                      <a:pt x="30" y="58"/>
                      <a:pt x="30" y="58"/>
                      <a:pt x="30" y="58"/>
                    </a:cubicBezTo>
                    <a:cubicBezTo>
                      <a:pt x="30" y="57"/>
                      <a:pt x="30" y="57"/>
                      <a:pt x="30" y="57"/>
                    </a:cubicBezTo>
                    <a:cubicBezTo>
                      <a:pt x="30" y="57"/>
                      <a:pt x="30" y="57"/>
                      <a:pt x="30" y="57"/>
                    </a:cubicBezTo>
                    <a:cubicBezTo>
                      <a:pt x="30" y="54"/>
                      <a:pt x="30" y="54"/>
                      <a:pt x="30" y="54"/>
                    </a:cubicBezTo>
                    <a:close/>
                    <a:moveTo>
                      <a:pt x="30" y="28"/>
                    </a:moveTo>
                    <a:cubicBezTo>
                      <a:pt x="33" y="28"/>
                      <a:pt x="35" y="28"/>
                      <a:pt x="38" y="28"/>
                    </a:cubicBezTo>
                    <a:cubicBezTo>
                      <a:pt x="39" y="29"/>
                      <a:pt x="36" y="29"/>
                      <a:pt x="37" y="30"/>
                    </a:cubicBezTo>
                    <a:cubicBezTo>
                      <a:pt x="39" y="29"/>
                      <a:pt x="42" y="29"/>
                      <a:pt x="46" y="31"/>
                    </a:cubicBezTo>
                    <a:cubicBezTo>
                      <a:pt x="47" y="31"/>
                      <a:pt x="48" y="30"/>
                      <a:pt x="49" y="28"/>
                    </a:cubicBezTo>
                    <a:cubicBezTo>
                      <a:pt x="49" y="27"/>
                      <a:pt x="50" y="26"/>
                      <a:pt x="48" y="24"/>
                    </a:cubicBezTo>
                    <a:cubicBezTo>
                      <a:pt x="46" y="24"/>
                      <a:pt x="46" y="24"/>
                      <a:pt x="45" y="23"/>
                    </a:cubicBezTo>
                    <a:cubicBezTo>
                      <a:pt x="44" y="24"/>
                      <a:pt x="44" y="24"/>
                      <a:pt x="43" y="25"/>
                    </a:cubicBezTo>
                    <a:cubicBezTo>
                      <a:pt x="39" y="25"/>
                      <a:pt x="35" y="25"/>
                      <a:pt x="31" y="25"/>
                    </a:cubicBezTo>
                    <a:cubicBezTo>
                      <a:pt x="33" y="24"/>
                      <a:pt x="36" y="22"/>
                      <a:pt x="39" y="22"/>
                    </a:cubicBezTo>
                    <a:cubicBezTo>
                      <a:pt x="42" y="21"/>
                      <a:pt x="46" y="19"/>
                      <a:pt x="51" y="19"/>
                    </a:cubicBezTo>
                    <a:cubicBezTo>
                      <a:pt x="51" y="16"/>
                      <a:pt x="52" y="15"/>
                      <a:pt x="52" y="13"/>
                    </a:cubicBezTo>
                    <a:cubicBezTo>
                      <a:pt x="51" y="12"/>
                      <a:pt x="49" y="11"/>
                      <a:pt x="48" y="11"/>
                    </a:cubicBezTo>
                    <a:cubicBezTo>
                      <a:pt x="45" y="12"/>
                      <a:pt x="42" y="12"/>
                      <a:pt x="39" y="13"/>
                    </a:cubicBezTo>
                    <a:cubicBezTo>
                      <a:pt x="37" y="13"/>
                      <a:pt x="36" y="11"/>
                      <a:pt x="34" y="11"/>
                    </a:cubicBezTo>
                    <a:cubicBezTo>
                      <a:pt x="34" y="13"/>
                      <a:pt x="34" y="16"/>
                      <a:pt x="35" y="16"/>
                    </a:cubicBezTo>
                    <a:cubicBezTo>
                      <a:pt x="38" y="18"/>
                      <a:pt x="38" y="17"/>
                      <a:pt x="40" y="15"/>
                    </a:cubicBezTo>
                    <a:cubicBezTo>
                      <a:pt x="42" y="14"/>
                      <a:pt x="45" y="13"/>
                      <a:pt x="46" y="12"/>
                    </a:cubicBezTo>
                    <a:cubicBezTo>
                      <a:pt x="48" y="12"/>
                      <a:pt x="47" y="14"/>
                      <a:pt x="47" y="14"/>
                    </a:cubicBezTo>
                    <a:cubicBezTo>
                      <a:pt x="45" y="16"/>
                      <a:pt x="39" y="19"/>
                      <a:pt x="35" y="20"/>
                    </a:cubicBezTo>
                    <a:cubicBezTo>
                      <a:pt x="33" y="22"/>
                      <a:pt x="31" y="22"/>
                      <a:pt x="30" y="23"/>
                    </a:cubicBezTo>
                    <a:cubicBezTo>
                      <a:pt x="30" y="28"/>
                      <a:pt x="30" y="28"/>
                      <a:pt x="30" y="28"/>
                    </a:cubicBezTo>
                    <a:close/>
                    <a:moveTo>
                      <a:pt x="30" y="22"/>
                    </a:moveTo>
                    <a:cubicBezTo>
                      <a:pt x="30" y="13"/>
                      <a:pt x="30" y="13"/>
                      <a:pt x="30" y="13"/>
                    </a:cubicBezTo>
                    <a:cubicBezTo>
                      <a:pt x="33" y="4"/>
                      <a:pt x="36" y="0"/>
                      <a:pt x="36" y="2"/>
                    </a:cubicBezTo>
                    <a:cubicBezTo>
                      <a:pt x="36" y="2"/>
                      <a:pt x="39" y="5"/>
                      <a:pt x="37" y="8"/>
                    </a:cubicBezTo>
                    <a:cubicBezTo>
                      <a:pt x="33" y="8"/>
                      <a:pt x="31" y="19"/>
                      <a:pt x="30" y="18"/>
                    </a:cubicBezTo>
                    <a:cubicBezTo>
                      <a:pt x="30" y="19"/>
                      <a:pt x="30" y="21"/>
                      <a:pt x="30" y="22"/>
                    </a:cubicBezTo>
                    <a:close/>
                    <a:moveTo>
                      <a:pt x="20" y="31"/>
                    </a:moveTo>
                    <a:cubicBezTo>
                      <a:pt x="22" y="33"/>
                      <a:pt x="24" y="34"/>
                      <a:pt x="24" y="36"/>
                    </a:cubicBezTo>
                    <a:cubicBezTo>
                      <a:pt x="24" y="37"/>
                      <a:pt x="24" y="37"/>
                      <a:pt x="23" y="38"/>
                    </a:cubicBezTo>
                    <a:cubicBezTo>
                      <a:pt x="22" y="39"/>
                      <a:pt x="21" y="39"/>
                      <a:pt x="21" y="39"/>
                    </a:cubicBezTo>
                    <a:cubicBezTo>
                      <a:pt x="22" y="39"/>
                      <a:pt x="23" y="39"/>
                      <a:pt x="24" y="40"/>
                    </a:cubicBezTo>
                    <a:cubicBezTo>
                      <a:pt x="24" y="41"/>
                      <a:pt x="23" y="42"/>
                      <a:pt x="21" y="43"/>
                    </a:cubicBezTo>
                    <a:cubicBezTo>
                      <a:pt x="21" y="43"/>
                      <a:pt x="20" y="43"/>
                      <a:pt x="19" y="44"/>
                    </a:cubicBezTo>
                    <a:cubicBezTo>
                      <a:pt x="19" y="37"/>
                      <a:pt x="19" y="37"/>
                      <a:pt x="19" y="37"/>
                    </a:cubicBezTo>
                    <a:cubicBezTo>
                      <a:pt x="20" y="37"/>
                      <a:pt x="20" y="37"/>
                      <a:pt x="20" y="37"/>
                    </a:cubicBezTo>
                    <a:cubicBezTo>
                      <a:pt x="20" y="37"/>
                      <a:pt x="20" y="37"/>
                      <a:pt x="19" y="37"/>
                    </a:cubicBezTo>
                    <a:cubicBezTo>
                      <a:pt x="19" y="31"/>
                      <a:pt x="19" y="31"/>
                      <a:pt x="19" y="31"/>
                    </a:cubicBezTo>
                    <a:cubicBezTo>
                      <a:pt x="20" y="31"/>
                      <a:pt x="20" y="31"/>
                      <a:pt x="20" y="31"/>
                    </a:cubicBezTo>
                    <a:close/>
                    <a:moveTo>
                      <a:pt x="19" y="45"/>
                    </a:moveTo>
                    <a:cubicBezTo>
                      <a:pt x="19" y="48"/>
                      <a:pt x="19" y="48"/>
                      <a:pt x="19" y="48"/>
                    </a:cubicBezTo>
                    <a:cubicBezTo>
                      <a:pt x="20" y="48"/>
                      <a:pt x="20" y="48"/>
                      <a:pt x="21" y="48"/>
                    </a:cubicBezTo>
                    <a:cubicBezTo>
                      <a:pt x="20" y="48"/>
                      <a:pt x="20" y="50"/>
                      <a:pt x="19" y="51"/>
                    </a:cubicBezTo>
                    <a:cubicBezTo>
                      <a:pt x="19" y="68"/>
                      <a:pt x="19" y="68"/>
                      <a:pt x="19" y="68"/>
                    </a:cubicBezTo>
                    <a:cubicBezTo>
                      <a:pt x="19" y="68"/>
                      <a:pt x="20" y="67"/>
                      <a:pt x="20" y="66"/>
                    </a:cubicBezTo>
                    <a:cubicBezTo>
                      <a:pt x="21" y="62"/>
                      <a:pt x="21" y="59"/>
                      <a:pt x="22" y="57"/>
                    </a:cubicBezTo>
                    <a:cubicBezTo>
                      <a:pt x="25" y="55"/>
                      <a:pt x="29" y="56"/>
                      <a:pt x="30" y="57"/>
                    </a:cubicBezTo>
                    <a:cubicBezTo>
                      <a:pt x="30" y="54"/>
                      <a:pt x="30" y="54"/>
                      <a:pt x="30" y="54"/>
                    </a:cubicBezTo>
                    <a:cubicBezTo>
                      <a:pt x="27" y="53"/>
                      <a:pt x="23" y="54"/>
                      <a:pt x="23" y="54"/>
                    </a:cubicBezTo>
                    <a:cubicBezTo>
                      <a:pt x="24" y="52"/>
                      <a:pt x="25" y="48"/>
                      <a:pt x="26" y="46"/>
                    </a:cubicBezTo>
                    <a:cubicBezTo>
                      <a:pt x="27" y="45"/>
                      <a:pt x="28" y="45"/>
                      <a:pt x="30" y="45"/>
                    </a:cubicBezTo>
                    <a:cubicBezTo>
                      <a:pt x="30" y="42"/>
                      <a:pt x="30" y="42"/>
                      <a:pt x="30" y="42"/>
                    </a:cubicBezTo>
                    <a:cubicBezTo>
                      <a:pt x="29" y="42"/>
                      <a:pt x="28" y="42"/>
                      <a:pt x="27" y="42"/>
                    </a:cubicBezTo>
                    <a:cubicBezTo>
                      <a:pt x="27" y="42"/>
                      <a:pt x="27" y="42"/>
                      <a:pt x="27" y="42"/>
                    </a:cubicBezTo>
                    <a:cubicBezTo>
                      <a:pt x="27" y="39"/>
                      <a:pt x="28" y="37"/>
                      <a:pt x="30" y="35"/>
                    </a:cubicBezTo>
                    <a:cubicBezTo>
                      <a:pt x="30" y="31"/>
                      <a:pt x="30" y="31"/>
                      <a:pt x="30" y="31"/>
                    </a:cubicBezTo>
                    <a:cubicBezTo>
                      <a:pt x="29" y="31"/>
                      <a:pt x="28" y="32"/>
                      <a:pt x="28" y="32"/>
                    </a:cubicBezTo>
                    <a:cubicBezTo>
                      <a:pt x="26" y="37"/>
                      <a:pt x="25" y="39"/>
                      <a:pt x="24" y="43"/>
                    </a:cubicBezTo>
                    <a:cubicBezTo>
                      <a:pt x="22" y="44"/>
                      <a:pt x="21" y="45"/>
                      <a:pt x="19" y="45"/>
                    </a:cubicBezTo>
                    <a:close/>
                    <a:moveTo>
                      <a:pt x="30" y="64"/>
                    </a:moveTo>
                    <a:cubicBezTo>
                      <a:pt x="29" y="63"/>
                      <a:pt x="27" y="63"/>
                      <a:pt x="27" y="62"/>
                    </a:cubicBezTo>
                    <a:cubicBezTo>
                      <a:pt x="28" y="61"/>
                      <a:pt x="29" y="60"/>
                      <a:pt x="30" y="58"/>
                    </a:cubicBezTo>
                    <a:cubicBezTo>
                      <a:pt x="30" y="64"/>
                      <a:pt x="30" y="64"/>
                      <a:pt x="30" y="64"/>
                    </a:cubicBezTo>
                    <a:close/>
                    <a:moveTo>
                      <a:pt x="19" y="69"/>
                    </a:moveTo>
                    <a:cubicBezTo>
                      <a:pt x="20" y="69"/>
                      <a:pt x="20" y="69"/>
                      <a:pt x="20" y="69"/>
                    </a:cubicBezTo>
                    <a:cubicBezTo>
                      <a:pt x="20" y="70"/>
                      <a:pt x="20" y="71"/>
                      <a:pt x="19" y="71"/>
                    </a:cubicBezTo>
                    <a:cubicBezTo>
                      <a:pt x="19" y="69"/>
                      <a:pt x="19" y="69"/>
                      <a:pt x="19" y="69"/>
                    </a:cubicBezTo>
                    <a:close/>
                    <a:moveTo>
                      <a:pt x="30" y="13"/>
                    </a:moveTo>
                    <a:cubicBezTo>
                      <a:pt x="30" y="22"/>
                      <a:pt x="30" y="22"/>
                      <a:pt x="30" y="22"/>
                    </a:cubicBezTo>
                    <a:cubicBezTo>
                      <a:pt x="30" y="22"/>
                      <a:pt x="29" y="23"/>
                      <a:pt x="29" y="23"/>
                    </a:cubicBezTo>
                    <a:cubicBezTo>
                      <a:pt x="30" y="23"/>
                      <a:pt x="30" y="23"/>
                      <a:pt x="30" y="23"/>
                    </a:cubicBezTo>
                    <a:cubicBezTo>
                      <a:pt x="30" y="28"/>
                      <a:pt x="30" y="28"/>
                      <a:pt x="30" y="28"/>
                    </a:cubicBezTo>
                    <a:cubicBezTo>
                      <a:pt x="27" y="28"/>
                      <a:pt x="25" y="28"/>
                      <a:pt x="22" y="28"/>
                    </a:cubicBezTo>
                    <a:cubicBezTo>
                      <a:pt x="19" y="28"/>
                      <a:pt x="19" y="28"/>
                      <a:pt x="19" y="28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21" y="26"/>
                      <a:pt x="23" y="25"/>
                      <a:pt x="25" y="25"/>
                    </a:cubicBezTo>
                    <a:cubicBezTo>
                      <a:pt x="25" y="25"/>
                      <a:pt x="25" y="24"/>
                      <a:pt x="25" y="23"/>
                    </a:cubicBezTo>
                    <a:cubicBezTo>
                      <a:pt x="26" y="22"/>
                      <a:pt x="26" y="22"/>
                      <a:pt x="26" y="22"/>
                    </a:cubicBezTo>
                    <a:cubicBezTo>
                      <a:pt x="26" y="21"/>
                      <a:pt x="27" y="19"/>
                      <a:pt x="28" y="17"/>
                    </a:cubicBezTo>
                    <a:cubicBezTo>
                      <a:pt x="27" y="17"/>
                      <a:pt x="27" y="17"/>
                      <a:pt x="27" y="17"/>
                    </a:cubicBezTo>
                    <a:cubicBezTo>
                      <a:pt x="26" y="18"/>
                      <a:pt x="27" y="19"/>
                      <a:pt x="26" y="19"/>
                    </a:cubicBezTo>
                    <a:cubicBezTo>
                      <a:pt x="24" y="20"/>
                      <a:pt x="22" y="20"/>
                      <a:pt x="21" y="16"/>
                    </a:cubicBezTo>
                    <a:cubicBezTo>
                      <a:pt x="21" y="14"/>
                      <a:pt x="21" y="14"/>
                      <a:pt x="21" y="14"/>
                    </a:cubicBezTo>
                    <a:cubicBezTo>
                      <a:pt x="21" y="12"/>
                      <a:pt x="23" y="12"/>
                      <a:pt x="24" y="13"/>
                    </a:cubicBezTo>
                    <a:cubicBezTo>
                      <a:pt x="25" y="14"/>
                      <a:pt x="25" y="14"/>
                      <a:pt x="25" y="14"/>
                    </a:cubicBezTo>
                    <a:cubicBezTo>
                      <a:pt x="24" y="14"/>
                      <a:pt x="29" y="16"/>
                      <a:pt x="29" y="14"/>
                    </a:cubicBezTo>
                    <a:cubicBezTo>
                      <a:pt x="29" y="14"/>
                      <a:pt x="30" y="14"/>
                      <a:pt x="30" y="13"/>
                    </a:cubicBezTo>
                    <a:close/>
                    <a:moveTo>
                      <a:pt x="19" y="44"/>
                    </a:moveTo>
                    <a:cubicBezTo>
                      <a:pt x="17" y="45"/>
                      <a:pt x="16" y="45"/>
                      <a:pt x="16" y="46"/>
                    </a:cubicBezTo>
                    <a:cubicBezTo>
                      <a:pt x="18" y="45"/>
                      <a:pt x="18" y="45"/>
                      <a:pt x="19" y="45"/>
                    </a:cubicBezTo>
                    <a:cubicBezTo>
                      <a:pt x="19" y="48"/>
                      <a:pt x="19" y="48"/>
                      <a:pt x="19" y="48"/>
                    </a:cubicBezTo>
                    <a:cubicBezTo>
                      <a:pt x="18" y="49"/>
                      <a:pt x="17" y="50"/>
                      <a:pt x="15" y="51"/>
                    </a:cubicBezTo>
                    <a:cubicBezTo>
                      <a:pt x="15" y="51"/>
                      <a:pt x="12" y="50"/>
                      <a:pt x="12" y="49"/>
                    </a:cubicBezTo>
                    <a:cubicBezTo>
                      <a:pt x="12" y="47"/>
                      <a:pt x="11" y="47"/>
                      <a:pt x="11" y="44"/>
                    </a:cubicBezTo>
                    <a:cubicBezTo>
                      <a:pt x="12" y="44"/>
                      <a:pt x="14" y="45"/>
                      <a:pt x="15" y="45"/>
                    </a:cubicBezTo>
                    <a:cubicBezTo>
                      <a:pt x="16" y="44"/>
                      <a:pt x="18" y="43"/>
                      <a:pt x="18" y="42"/>
                    </a:cubicBezTo>
                    <a:cubicBezTo>
                      <a:pt x="18" y="41"/>
                      <a:pt x="15" y="43"/>
                      <a:pt x="17" y="38"/>
                    </a:cubicBezTo>
                    <a:cubicBezTo>
                      <a:pt x="18" y="38"/>
                      <a:pt x="19" y="38"/>
                      <a:pt x="19" y="37"/>
                    </a:cubicBezTo>
                    <a:cubicBezTo>
                      <a:pt x="19" y="44"/>
                      <a:pt x="19" y="44"/>
                      <a:pt x="19" y="44"/>
                    </a:cubicBezTo>
                    <a:close/>
                    <a:moveTo>
                      <a:pt x="19" y="68"/>
                    </a:moveTo>
                    <a:cubicBezTo>
                      <a:pt x="19" y="68"/>
                      <a:pt x="19" y="68"/>
                      <a:pt x="19" y="69"/>
                    </a:cubicBezTo>
                    <a:cubicBezTo>
                      <a:pt x="19" y="69"/>
                      <a:pt x="19" y="69"/>
                      <a:pt x="19" y="69"/>
                    </a:cubicBezTo>
                    <a:cubicBezTo>
                      <a:pt x="19" y="71"/>
                      <a:pt x="19" y="71"/>
                      <a:pt x="19" y="71"/>
                    </a:cubicBezTo>
                    <a:cubicBezTo>
                      <a:pt x="19" y="71"/>
                      <a:pt x="19" y="71"/>
                      <a:pt x="19" y="71"/>
                    </a:cubicBezTo>
                    <a:cubicBezTo>
                      <a:pt x="18" y="71"/>
                      <a:pt x="15" y="70"/>
                      <a:pt x="15" y="69"/>
                    </a:cubicBezTo>
                    <a:cubicBezTo>
                      <a:pt x="14" y="68"/>
                      <a:pt x="14" y="68"/>
                      <a:pt x="13" y="66"/>
                    </a:cubicBezTo>
                    <a:cubicBezTo>
                      <a:pt x="13" y="65"/>
                      <a:pt x="13" y="65"/>
                      <a:pt x="14" y="64"/>
                    </a:cubicBezTo>
                    <a:cubicBezTo>
                      <a:pt x="15" y="62"/>
                      <a:pt x="15" y="59"/>
                      <a:pt x="16" y="57"/>
                    </a:cubicBezTo>
                    <a:cubicBezTo>
                      <a:pt x="12" y="59"/>
                      <a:pt x="9" y="60"/>
                      <a:pt x="9" y="62"/>
                    </a:cubicBezTo>
                    <a:cubicBezTo>
                      <a:pt x="7" y="62"/>
                      <a:pt x="5" y="63"/>
                      <a:pt x="5" y="63"/>
                    </a:cubicBezTo>
                    <a:cubicBezTo>
                      <a:pt x="3" y="63"/>
                      <a:pt x="1" y="59"/>
                      <a:pt x="0" y="58"/>
                    </a:cubicBezTo>
                    <a:cubicBezTo>
                      <a:pt x="0" y="57"/>
                      <a:pt x="0" y="56"/>
                      <a:pt x="0" y="54"/>
                    </a:cubicBezTo>
                    <a:cubicBezTo>
                      <a:pt x="4" y="57"/>
                      <a:pt x="6" y="58"/>
                      <a:pt x="7" y="57"/>
                    </a:cubicBezTo>
                    <a:cubicBezTo>
                      <a:pt x="11" y="56"/>
                      <a:pt x="15" y="55"/>
                      <a:pt x="18" y="54"/>
                    </a:cubicBezTo>
                    <a:cubicBezTo>
                      <a:pt x="18" y="53"/>
                      <a:pt x="19" y="52"/>
                      <a:pt x="19" y="51"/>
                    </a:cubicBezTo>
                    <a:cubicBezTo>
                      <a:pt x="19" y="68"/>
                      <a:pt x="19" y="68"/>
                      <a:pt x="19" y="68"/>
                    </a:cubicBezTo>
                    <a:close/>
                    <a:moveTo>
                      <a:pt x="19" y="37"/>
                    </a:moveTo>
                    <a:cubicBezTo>
                      <a:pt x="18" y="36"/>
                      <a:pt x="18" y="34"/>
                      <a:pt x="18" y="33"/>
                    </a:cubicBezTo>
                    <a:cubicBezTo>
                      <a:pt x="18" y="31"/>
                      <a:pt x="18" y="31"/>
                      <a:pt x="19" y="31"/>
                    </a:cubicBezTo>
                    <a:cubicBezTo>
                      <a:pt x="19" y="37"/>
                      <a:pt x="19" y="37"/>
                      <a:pt x="19" y="37"/>
                    </a:cubicBezTo>
                    <a:close/>
                    <a:moveTo>
                      <a:pt x="19" y="26"/>
                    </a:moveTo>
                    <a:cubicBezTo>
                      <a:pt x="19" y="28"/>
                      <a:pt x="19" y="28"/>
                      <a:pt x="19" y="28"/>
                    </a:cubicBezTo>
                    <a:cubicBezTo>
                      <a:pt x="16" y="28"/>
                      <a:pt x="12" y="28"/>
                      <a:pt x="11" y="28"/>
                    </a:cubicBezTo>
                    <a:cubicBezTo>
                      <a:pt x="9" y="28"/>
                      <a:pt x="9" y="29"/>
                      <a:pt x="8" y="28"/>
                    </a:cubicBezTo>
                    <a:cubicBezTo>
                      <a:pt x="4" y="26"/>
                      <a:pt x="3" y="24"/>
                      <a:pt x="4" y="24"/>
                    </a:cubicBezTo>
                    <a:cubicBezTo>
                      <a:pt x="6" y="24"/>
                      <a:pt x="7" y="25"/>
                      <a:pt x="9" y="25"/>
                    </a:cubicBezTo>
                    <a:cubicBezTo>
                      <a:pt x="14" y="26"/>
                      <a:pt x="17" y="26"/>
                      <a:pt x="19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" name="Freeform 47"/>
              <p:cNvSpPr>
                <a:spLocks noEditPoints="1"/>
              </p:cNvSpPr>
              <p:nvPr/>
            </p:nvSpPr>
            <p:spPr bwMode="auto">
              <a:xfrm>
                <a:off x="1255713" y="2178050"/>
                <a:ext cx="122237" cy="257175"/>
              </a:xfrm>
              <a:custGeom>
                <a:avLst/>
                <a:gdLst>
                  <a:gd name="T0" fmla="*/ 22 w 37"/>
                  <a:gd name="T1" fmla="*/ 63 h 77"/>
                  <a:gd name="T2" fmla="*/ 22 w 37"/>
                  <a:gd name="T3" fmla="*/ 59 h 77"/>
                  <a:gd name="T4" fmla="*/ 30 w 37"/>
                  <a:gd name="T5" fmla="*/ 51 h 77"/>
                  <a:gd name="T6" fmla="*/ 28 w 37"/>
                  <a:gd name="T7" fmla="*/ 58 h 77"/>
                  <a:gd name="T8" fmla="*/ 31 w 37"/>
                  <a:gd name="T9" fmla="*/ 65 h 77"/>
                  <a:gd name="T10" fmla="*/ 23 w 37"/>
                  <a:gd name="T11" fmla="*/ 67 h 77"/>
                  <a:gd name="T12" fmla="*/ 22 w 37"/>
                  <a:gd name="T13" fmla="*/ 50 h 77"/>
                  <a:gd name="T14" fmla="*/ 23 w 37"/>
                  <a:gd name="T15" fmla="*/ 47 h 77"/>
                  <a:gd name="T16" fmla="*/ 22 w 37"/>
                  <a:gd name="T17" fmla="*/ 41 h 77"/>
                  <a:gd name="T18" fmla="*/ 22 w 37"/>
                  <a:gd name="T19" fmla="*/ 38 h 77"/>
                  <a:gd name="T20" fmla="*/ 30 w 37"/>
                  <a:gd name="T21" fmla="*/ 39 h 77"/>
                  <a:gd name="T22" fmla="*/ 23 w 37"/>
                  <a:gd name="T23" fmla="*/ 51 h 77"/>
                  <a:gd name="T24" fmla="*/ 22 w 37"/>
                  <a:gd name="T25" fmla="*/ 30 h 77"/>
                  <a:gd name="T26" fmla="*/ 22 w 37"/>
                  <a:gd name="T27" fmla="*/ 30 h 77"/>
                  <a:gd name="T28" fmla="*/ 22 w 37"/>
                  <a:gd name="T29" fmla="*/ 27 h 77"/>
                  <a:gd name="T30" fmla="*/ 25 w 37"/>
                  <a:gd name="T31" fmla="*/ 14 h 77"/>
                  <a:gd name="T32" fmla="*/ 22 w 37"/>
                  <a:gd name="T33" fmla="*/ 12 h 77"/>
                  <a:gd name="T34" fmla="*/ 33 w 37"/>
                  <a:gd name="T35" fmla="*/ 11 h 77"/>
                  <a:gd name="T36" fmla="*/ 22 w 37"/>
                  <a:gd name="T37" fmla="*/ 27 h 77"/>
                  <a:gd name="T38" fmla="*/ 23 w 37"/>
                  <a:gd name="T39" fmla="*/ 6 h 77"/>
                  <a:gd name="T40" fmla="*/ 22 w 37"/>
                  <a:gd name="T41" fmla="*/ 9 h 77"/>
                  <a:gd name="T42" fmla="*/ 8 w 37"/>
                  <a:gd name="T43" fmla="*/ 64 h 77"/>
                  <a:gd name="T44" fmla="*/ 12 w 37"/>
                  <a:gd name="T45" fmla="*/ 50 h 77"/>
                  <a:gd name="T46" fmla="*/ 12 w 37"/>
                  <a:gd name="T47" fmla="*/ 35 h 77"/>
                  <a:gd name="T48" fmla="*/ 12 w 37"/>
                  <a:gd name="T49" fmla="*/ 21 h 77"/>
                  <a:gd name="T50" fmla="*/ 9 w 37"/>
                  <a:gd name="T51" fmla="*/ 24 h 77"/>
                  <a:gd name="T52" fmla="*/ 8 w 37"/>
                  <a:gd name="T53" fmla="*/ 16 h 77"/>
                  <a:gd name="T54" fmla="*/ 15 w 37"/>
                  <a:gd name="T55" fmla="*/ 16 h 77"/>
                  <a:gd name="T56" fmla="*/ 17 w 37"/>
                  <a:gd name="T57" fmla="*/ 0 h 77"/>
                  <a:gd name="T58" fmla="*/ 22 w 37"/>
                  <a:gd name="T59" fmla="*/ 9 h 77"/>
                  <a:gd name="T60" fmla="*/ 22 w 37"/>
                  <a:gd name="T61" fmla="*/ 12 h 77"/>
                  <a:gd name="T62" fmla="*/ 22 w 37"/>
                  <a:gd name="T63" fmla="*/ 16 h 77"/>
                  <a:gd name="T64" fmla="*/ 20 w 37"/>
                  <a:gd name="T65" fmla="*/ 22 h 77"/>
                  <a:gd name="T66" fmla="*/ 22 w 37"/>
                  <a:gd name="T67" fmla="*/ 27 h 77"/>
                  <a:gd name="T68" fmla="*/ 18 w 37"/>
                  <a:gd name="T69" fmla="*/ 30 h 77"/>
                  <a:gd name="T70" fmla="*/ 22 w 37"/>
                  <a:gd name="T71" fmla="*/ 30 h 77"/>
                  <a:gd name="T72" fmla="*/ 18 w 37"/>
                  <a:gd name="T73" fmla="*/ 42 h 77"/>
                  <a:gd name="T74" fmla="*/ 22 w 37"/>
                  <a:gd name="T75" fmla="*/ 41 h 77"/>
                  <a:gd name="T76" fmla="*/ 11 w 37"/>
                  <a:gd name="T77" fmla="*/ 64 h 77"/>
                  <a:gd name="T78" fmla="*/ 8 w 37"/>
                  <a:gd name="T79" fmla="*/ 70 h 77"/>
                  <a:gd name="T80" fmla="*/ 22 w 37"/>
                  <a:gd name="T81" fmla="*/ 47 h 77"/>
                  <a:gd name="T82" fmla="*/ 17 w 37"/>
                  <a:gd name="T83" fmla="*/ 61 h 77"/>
                  <a:gd name="T84" fmla="*/ 17 w 37"/>
                  <a:gd name="T85" fmla="*/ 69 h 77"/>
                  <a:gd name="T86" fmla="*/ 22 w 37"/>
                  <a:gd name="T87" fmla="*/ 71 h 77"/>
                  <a:gd name="T88" fmla="*/ 21 w 37"/>
                  <a:gd name="T89" fmla="*/ 64 h 77"/>
                  <a:gd name="T90" fmla="*/ 22 w 37"/>
                  <a:gd name="T91" fmla="*/ 50 h 77"/>
                  <a:gd name="T92" fmla="*/ 22 w 37"/>
                  <a:gd name="T93" fmla="*/ 56 h 77"/>
                  <a:gd name="T94" fmla="*/ 22 w 37"/>
                  <a:gd name="T95" fmla="*/ 59 h 77"/>
                  <a:gd name="T96" fmla="*/ 22 w 37"/>
                  <a:gd name="T97" fmla="*/ 56 h 77"/>
                  <a:gd name="T98" fmla="*/ 9 w 37"/>
                  <a:gd name="T99" fmla="*/ 30 h 77"/>
                  <a:gd name="T100" fmla="*/ 8 w 37"/>
                  <a:gd name="T101" fmla="*/ 36 h 77"/>
                  <a:gd name="T102" fmla="*/ 5 w 37"/>
                  <a:gd name="T103" fmla="*/ 71 h 77"/>
                  <a:gd name="T104" fmla="*/ 8 w 37"/>
                  <a:gd name="T105" fmla="*/ 73 h 77"/>
                  <a:gd name="T106" fmla="*/ 4 w 37"/>
                  <a:gd name="T107" fmla="*/ 76 h 77"/>
                  <a:gd name="T108" fmla="*/ 8 w 37"/>
                  <a:gd name="T109" fmla="*/ 64 h 77"/>
                  <a:gd name="T110" fmla="*/ 8 w 37"/>
                  <a:gd name="T111" fmla="*/ 24 h 77"/>
                  <a:gd name="T112" fmla="*/ 6 w 37"/>
                  <a:gd name="T113" fmla="*/ 21 h 77"/>
                  <a:gd name="T114" fmla="*/ 8 w 37"/>
                  <a:gd name="T115" fmla="*/ 16 h 77"/>
                  <a:gd name="T116" fmla="*/ 3 w 37"/>
                  <a:gd name="T117" fmla="*/ 24 h 77"/>
                  <a:gd name="T118" fmla="*/ 3 w 37"/>
                  <a:gd name="T119" fmla="*/ 33 h 77"/>
                  <a:gd name="T120" fmla="*/ 8 w 37"/>
                  <a:gd name="T121" fmla="*/ 36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7" h="77">
                    <a:moveTo>
                      <a:pt x="22" y="71"/>
                    </a:moveTo>
                    <a:cubicBezTo>
                      <a:pt x="22" y="63"/>
                      <a:pt x="22" y="63"/>
                      <a:pt x="22" y="63"/>
                    </a:cubicBezTo>
                    <a:cubicBezTo>
                      <a:pt x="23" y="61"/>
                      <a:pt x="24" y="61"/>
                      <a:pt x="24" y="60"/>
                    </a:cubicBezTo>
                    <a:cubicBezTo>
                      <a:pt x="24" y="59"/>
                      <a:pt x="23" y="59"/>
                      <a:pt x="22" y="59"/>
                    </a:cubicBezTo>
                    <a:cubicBezTo>
                      <a:pt x="22" y="56"/>
                      <a:pt x="22" y="56"/>
                      <a:pt x="22" y="56"/>
                    </a:cubicBezTo>
                    <a:cubicBezTo>
                      <a:pt x="27" y="55"/>
                      <a:pt x="28" y="53"/>
                      <a:pt x="30" y="51"/>
                    </a:cubicBezTo>
                    <a:cubicBezTo>
                      <a:pt x="30" y="51"/>
                      <a:pt x="33" y="53"/>
                      <a:pt x="34" y="54"/>
                    </a:cubicBezTo>
                    <a:cubicBezTo>
                      <a:pt x="33" y="56"/>
                      <a:pt x="30" y="57"/>
                      <a:pt x="28" y="58"/>
                    </a:cubicBezTo>
                    <a:cubicBezTo>
                      <a:pt x="30" y="59"/>
                      <a:pt x="33" y="59"/>
                      <a:pt x="36" y="60"/>
                    </a:cubicBezTo>
                    <a:cubicBezTo>
                      <a:pt x="37" y="64"/>
                      <a:pt x="31" y="66"/>
                      <a:pt x="31" y="65"/>
                    </a:cubicBezTo>
                    <a:cubicBezTo>
                      <a:pt x="30" y="64"/>
                      <a:pt x="29" y="62"/>
                      <a:pt x="26" y="60"/>
                    </a:cubicBezTo>
                    <a:cubicBezTo>
                      <a:pt x="25" y="61"/>
                      <a:pt x="24" y="64"/>
                      <a:pt x="23" y="67"/>
                    </a:cubicBezTo>
                    <a:cubicBezTo>
                      <a:pt x="23" y="70"/>
                      <a:pt x="23" y="70"/>
                      <a:pt x="22" y="71"/>
                    </a:cubicBezTo>
                    <a:close/>
                    <a:moveTo>
                      <a:pt x="22" y="50"/>
                    </a:moveTo>
                    <a:cubicBezTo>
                      <a:pt x="22" y="47"/>
                      <a:pt x="22" y="47"/>
                      <a:pt x="22" y="47"/>
                    </a:cubicBezTo>
                    <a:cubicBezTo>
                      <a:pt x="23" y="47"/>
                      <a:pt x="23" y="47"/>
                      <a:pt x="23" y="47"/>
                    </a:cubicBezTo>
                    <a:cubicBezTo>
                      <a:pt x="24" y="44"/>
                      <a:pt x="26" y="42"/>
                      <a:pt x="26" y="39"/>
                    </a:cubicBezTo>
                    <a:cubicBezTo>
                      <a:pt x="24" y="39"/>
                      <a:pt x="24" y="40"/>
                      <a:pt x="22" y="41"/>
                    </a:cubicBezTo>
                    <a:cubicBezTo>
                      <a:pt x="22" y="38"/>
                      <a:pt x="22" y="38"/>
                      <a:pt x="22" y="38"/>
                    </a:cubicBezTo>
                    <a:cubicBezTo>
                      <a:pt x="22" y="38"/>
                      <a:pt x="22" y="38"/>
                      <a:pt x="22" y="38"/>
                    </a:cubicBezTo>
                    <a:cubicBezTo>
                      <a:pt x="24" y="36"/>
                      <a:pt x="24" y="36"/>
                      <a:pt x="26" y="35"/>
                    </a:cubicBezTo>
                    <a:cubicBezTo>
                      <a:pt x="28" y="36"/>
                      <a:pt x="30" y="37"/>
                      <a:pt x="30" y="39"/>
                    </a:cubicBezTo>
                    <a:cubicBezTo>
                      <a:pt x="30" y="41"/>
                      <a:pt x="28" y="45"/>
                      <a:pt x="27" y="47"/>
                    </a:cubicBezTo>
                    <a:cubicBezTo>
                      <a:pt x="26" y="48"/>
                      <a:pt x="24" y="49"/>
                      <a:pt x="23" y="51"/>
                    </a:cubicBezTo>
                    <a:cubicBezTo>
                      <a:pt x="23" y="50"/>
                      <a:pt x="22" y="50"/>
                      <a:pt x="22" y="50"/>
                    </a:cubicBezTo>
                    <a:close/>
                    <a:moveTo>
                      <a:pt x="22" y="30"/>
                    </a:moveTo>
                    <a:cubicBezTo>
                      <a:pt x="22" y="30"/>
                      <a:pt x="22" y="30"/>
                      <a:pt x="22" y="30"/>
                    </a:cubicBezTo>
                    <a:cubicBezTo>
                      <a:pt x="22" y="30"/>
                      <a:pt x="22" y="30"/>
                      <a:pt x="22" y="30"/>
                    </a:cubicBezTo>
                    <a:cubicBezTo>
                      <a:pt x="22" y="30"/>
                      <a:pt x="22" y="30"/>
                      <a:pt x="22" y="30"/>
                    </a:cubicBezTo>
                    <a:close/>
                    <a:moveTo>
                      <a:pt x="22" y="27"/>
                    </a:moveTo>
                    <a:cubicBezTo>
                      <a:pt x="22" y="20"/>
                      <a:pt x="22" y="20"/>
                      <a:pt x="22" y="20"/>
                    </a:cubicBezTo>
                    <a:cubicBezTo>
                      <a:pt x="24" y="18"/>
                      <a:pt x="24" y="16"/>
                      <a:pt x="25" y="14"/>
                    </a:cubicBezTo>
                    <a:cubicBezTo>
                      <a:pt x="25" y="14"/>
                      <a:pt x="24" y="15"/>
                      <a:pt x="22" y="16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24" y="10"/>
                      <a:pt x="26" y="9"/>
                      <a:pt x="27" y="8"/>
                    </a:cubicBezTo>
                    <a:cubicBezTo>
                      <a:pt x="30" y="8"/>
                      <a:pt x="31" y="9"/>
                      <a:pt x="33" y="11"/>
                    </a:cubicBezTo>
                    <a:cubicBezTo>
                      <a:pt x="29" y="17"/>
                      <a:pt x="26" y="22"/>
                      <a:pt x="23" y="27"/>
                    </a:cubicBezTo>
                    <a:cubicBezTo>
                      <a:pt x="22" y="27"/>
                      <a:pt x="22" y="27"/>
                      <a:pt x="22" y="27"/>
                    </a:cubicBezTo>
                    <a:close/>
                    <a:moveTo>
                      <a:pt x="22" y="9"/>
                    </a:moveTo>
                    <a:cubicBezTo>
                      <a:pt x="22" y="8"/>
                      <a:pt x="23" y="7"/>
                      <a:pt x="23" y="6"/>
                    </a:cubicBezTo>
                    <a:cubicBezTo>
                      <a:pt x="22" y="5"/>
                      <a:pt x="22" y="5"/>
                      <a:pt x="22" y="5"/>
                    </a:cubicBezTo>
                    <a:lnTo>
                      <a:pt x="22" y="9"/>
                    </a:lnTo>
                    <a:close/>
                    <a:moveTo>
                      <a:pt x="10" y="59"/>
                    </a:moveTo>
                    <a:cubicBezTo>
                      <a:pt x="10" y="59"/>
                      <a:pt x="9" y="61"/>
                      <a:pt x="8" y="64"/>
                    </a:cubicBezTo>
                    <a:cubicBezTo>
                      <a:pt x="8" y="59"/>
                      <a:pt x="8" y="59"/>
                      <a:pt x="8" y="59"/>
                    </a:cubicBezTo>
                    <a:cubicBezTo>
                      <a:pt x="10" y="54"/>
                      <a:pt x="12" y="50"/>
                      <a:pt x="12" y="50"/>
                    </a:cubicBezTo>
                    <a:cubicBezTo>
                      <a:pt x="15" y="37"/>
                      <a:pt x="15" y="37"/>
                      <a:pt x="15" y="37"/>
                    </a:cubicBezTo>
                    <a:cubicBezTo>
                      <a:pt x="13" y="38"/>
                      <a:pt x="12" y="37"/>
                      <a:pt x="12" y="35"/>
                    </a:cubicBezTo>
                    <a:cubicBezTo>
                      <a:pt x="13" y="32"/>
                      <a:pt x="15" y="19"/>
                      <a:pt x="15" y="20"/>
                    </a:cubicBezTo>
                    <a:cubicBezTo>
                      <a:pt x="14" y="20"/>
                      <a:pt x="13" y="21"/>
                      <a:pt x="12" y="21"/>
                    </a:cubicBezTo>
                    <a:cubicBezTo>
                      <a:pt x="12" y="25"/>
                      <a:pt x="12" y="25"/>
                      <a:pt x="9" y="26"/>
                    </a:cubicBezTo>
                    <a:cubicBezTo>
                      <a:pt x="9" y="25"/>
                      <a:pt x="9" y="25"/>
                      <a:pt x="9" y="24"/>
                    </a:cubicBezTo>
                    <a:cubicBezTo>
                      <a:pt x="9" y="24"/>
                      <a:pt x="8" y="24"/>
                      <a:pt x="8" y="24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9" y="17"/>
                      <a:pt x="9" y="18"/>
                      <a:pt x="11" y="18"/>
                    </a:cubicBezTo>
                    <a:cubicBezTo>
                      <a:pt x="12" y="17"/>
                      <a:pt x="15" y="16"/>
                      <a:pt x="15" y="16"/>
                    </a:cubicBezTo>
                    <a:cubicBezTo>
                      <a:pt x="15" y="13"/>
                      <a:pt x="15" y="12"/>
                      <a:pt x="13" y="9"/>
                    </a:cubicBezTo>
                    <a:cubicBezTo>
                      <a:pt x="14" y="6"/>
                      <a:pt x="15" y="3"/>
                      <a:pt x="17" y="0"/>
                    </a:cubicBezTo>
                    <a:cubicBezTo>
                      <a:pt x="18" y="1"/>
                      <a:pt x="20" y="1"/>
                      <a:pt x="22" y="5"/>
                    </a:cubicBezTo>
                    <a:cubicBezTo>
                      <a:pt x="22" y="9"/>
                      <a:pt x="22" y="9"/>
                      <a:pt x="22" y="9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21" y="11"/>
                      <a:pt x="22" y="11"/>
                      <a:pt x="22" y="12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1" y="16"/>
                      <a:pt x="21" y="16"/>
                      <a:pt x="20" y="17"/>
                    </a:cubicBezTo>
                    <a:cubicBezTo>
                      <a:pt x="20" y="19"/>
                      <a:pt x="19" y="22"/>
                      <a:pt x="20" y="22"/>
                    </a:cubicBezTo>
                    <a:cubicBezTo>
                      <a:pt x="21" y="21"/>
                      <a:pt x="21" y="21"/>
                      <a:pt x="22" y="20"/>
                    </a:cubicBezTo>
                    <a:cubicBezTo>
                      <a:pt x="22" y="27"/>
                      <a:pt x="22" y="27"/>
                      <a:pt x="22" y="27"/>
                    </a:cubicBezTo>
                    <a:cubicBezTo>
                      <a:pt x="21" y="27"/>
                      <a:pt x="20" y="27"/>
                      <a:pt x="18" y="27"/>
                    </a:cubicBezTo>
                    <a:cubicBezTo>
                      <a:pt x="18" y="28"/>
                      <a:pt x="18" y="29"/>
                      <a:pt x="18" y="30"/>
                    </a:cubicBezTo>
                    <a:cubicBezTo>
                      <a:pt x="19" y="30"/>
                      <a:pt x="19" y="29"/>
                      <a:pt x="19" y="28"/>
                    </a:cubicBezTo>
                    <a:cubicBezTo>
                      <a:pt x="20" y="28"/>
                      <a:pt x="21" y="29"/>
                      <a:pt x="22" y="30"/>
                    </a:cubicBezTo>
                    <a:cubicBezTo>
                      <a:pt x="22" y="30"/>
                      <a:pt x="22" y="30"/>
                      <a:pt x="22" y="30"/>
                    </a:cubicBezTo>
                    <a:cubicBezTo>
                      <a:pt x="20" y="34"/>
                      <a:pt x="19" y="39"/>
                      <a:pt x="18" y="42"/>
                    </a:cubicBezTo>
                    <a:cubicBezTo>
                      <a:pt x="22" y="38"/>
                      <a:pt x="22" y="38"/>
                      <a:pt x="22" y="38"/>
                    </a:cubicBezTo>
                    <a:cubicBezTo>
                      <a:pt x="22" y="41"/>
                      <a:pt x="22" y="41"/>
                      <a:pt x="22" y="41"/>
                    </a:cubicBezTo>
                    <a:cubicBezTo>
                      <a:pt x="20" y="43"/>
                      <a:pt x="18" y="46"/>
                      <a:pt x="15" y="48"/>
                    </a:cubicBezTo>
                    <a:cubicBezTo>
                      <a:pt x="15" y="54"/>
                      <a:pt x="12" y="58"/>
                      <a:pt x="11" y="64"/>
                    </a:cubicBezTo>
                    <a:cubicBezTo>
                      <a:pt x="10" y="68"/>
                      <a:pt x="9" y="71"/>
                      <a:pt x="8" y="73"/>
                    </a:cubicBezTo>
                    <a:cubicBezTo>
                      <a:pt x="8" y="70"/>
                      <a:pt x="8" y="70"/>
                      <a:pt x="8" y="70"/>
                    </a:cubicBezTo>
                    <a:cubicBezTo>
                      <a:pt x="9" y="65"/>
                      <a:pt x="10" y="59"/>
                      <a:pt x="10" y="59"/>
                    </a:cubicBezTo>
                    <a:close/>
                    <a:moveTo>
                      <a:pt x="22" y="47"/>
                    </a:moveTo>
                    <a:cubicBezTo>
                      <a:pt x="21" y="46"/>
                      <a:pt x="18" y="47"/>
                      <a:pt x="17" y="47"/>
                    </a:cubicBezTo>
                    <a:cubicBezTo>
                      <a:pt x="17" y="51"/>
                      <a:pt x="16" y="56"/>
                      <a:pt x="17" y="61"/>
                    </a:cubicBezTo>
                    <a:cubicBezTo>
                      <a:pt x="17" y="62"/>
                      <a:pt x="17" y="65"/>
                      <a:pt x="17" y="65"/>
                    </a:cubicBezTo>
                    <a:cubicBezTo>
                      <a:pt x="16" y="66"/>
                      <a:pt x="17" y="67"/>
                      <a:pt x="17" y="69"/>
                    </a:cubicBezTo>
                    <a:cubicBezTo>
                      <a:pt x="18" y="71"/>
                      <a:pt x="18" y="72"/>
                      <a:pt x="21" y="73"/>
                    </a:cubicBezTo>
                    <a:cubicBezTo>
                      <a:pt x="21" y="72"/>
                      <a:pt x="21" y="72"/>
                      <a:pt x="22" y="71"/>
                    </a:cubicBezTo>
                    <a:cubicBezTo>
                      <a:pt x="22" y="63"/>
                      <a:pt x="22" y="63"/>
                      <a:pt x="22" y="63"/>
                    </a:cubicBezTo>
                    <a:cubicBezTo>
                      <a:pt x="21" y="64"/>
                      <a:pt x="21" y="64"/>
                      <a:pt x="21" y="64"/>
                    </a:cubicBezTo>
                    <a:cubicBezTo>
                      <a:pt x="20" y="59"/>
                      <a:pt x="21" y="56"/>
                      <a:pt x="20" y="50"/>
                    </a:cubicBezTo>
                    <a:cubicBezTo>
                      <a:pt x="21" y="49"/>
                      <a:pt x="21" y="50"/>
                      <a:pt x="22" y="50"/>
                    </a:cubicBezTo>
                    <a:cubicBezTo>
                      <a:pt x="22" y="47"/>
                      <a:pt x="22" y="47"/>
                      <a:pt x="22" y="47"/>
                    </a:cubicBezTo>
                    <a:close/>
                    <a:moveTo>
                      <a:pt x="22" y="56"/>
                    </a:moveTo>
                    <a:cubicBezTo>
                      <a:pt x="21" y="56"/>
                      <a:pt x="21" y="56"/>
                      <a:pt x="21" y="56"/>
                    </a:cubicBezTo>
                    <a:cubicBezTo>
                      <a:pt x="21" y="56"/>
                      <a:pt x="22" y="58"/>
                      <a:pt x="22" y="59"/>
                    </a:cubicBezTo>
                    <a:cubicBezTo>
                      <a:pt x="22" y="59"/>
                      <a:pt x="22" y="59"/>
                      <a:pt x="22" y="59"/>
                    </a:cubicBezTo>
                    <a:cubicBezTo>
                      <a:pt x="22" y="56"/>
                      <a:pt x="22" y="56"/>
                      <a:pt x="22" y="56"/>
                    </a:cubicBezTo>
                    <a:close/>
                    <a:moveTo>
                      <a:pt x="8" y="36"/>
                    </a:moveTo>
                    <a:cubicBezTo>
                      <a:pt x="9" y="36"/>
                      <a:pt x="12" y="35"/>
                      <a:pt x="9" y="30"/>
                    </a:cubicBezTo>
                    <a:cubicBezTo>
                      <a:pt x="9" y="29"/>
                      <a:pt x="8" y="28"/>
                      <a:pt x="8" y="28"/>
                    </a:cubicBezTo>
                    <a:lnTo>
                      <a:pt x="8" y="36"/>
                    </a:lnTo>
                    <a:close/>
                    <a:moveTo>
                      <a:pt x="8" y="64"/>
                    </a:moveTo>
                    <a:cubicBezTo>
                      <a:pt x="6" y="67"/>
                      <a:pt x="5" y="70"/>
                      <a:pt x="5" y="71"/>
                    </a:cubicBezTo>
                    <a:cubicBezTo>
                      <a:pt x="6" y="73"/>
                      <a:pt x="7" y="72"/>
                      <a:pt x="8" y="70"/>
                    </a:cubicBezTo>
                    <a:cubicBezTo>
                      <a:pt x="8" y="73"/>
                      <a:pt x="8" y="73"/>
                      <a:pt x="8" y="73"/>
                    </a:cubicBezTo>
                    <a:cubicBezTo>
                      <a:pt x="7" y="74"/>
                      <a:pt x="7" y="75"/>
                      <a:pt x="7" y="75"/>
                    </a:cubicBezTo>
                    <a:cubicBezTo>
                      <a:pt x="7" y="75"/>
                      <a:pt x="6" y="77"/>
                      <a:pt x="4" y="76"/>
                    </a:cubicBezTo>
                    <a:cubicBezTo>
                      <a:pt x="2" y="73"/>
                      <a:pt x="5" y="64"/>
                      <a:pt x="8" y="59"/>
                    </a:cubicBezTo>
                    <a:cubicBezTo>
                      <a:pt x="8" y="64"/>
                      <a:pt x="8" y="64"/>
                      <a:pt x="8" y="64"/>
                    </a:cubicBezTo>
                    <a:close/>
                    <a:moveTo>
                      <a:pt x="8" y="16"/>
                    </a:moveTo>
                    <a:cubicBezTo>
                      <a:pt x="8" y="24"/>
                      <a:pt x="8" y="24"/>
                      <a:pt x="8" y="24"/>
                    </a:cubicBezTo>
                    <a:cubicBezTo>
                      <a:pt x="7" y="24"/>
                      <a:pt x="6" y="24"/>
                      <a:pt x="6" y="24"/>
                    </a:cubicBezTo>
                    <a:cubicBezTo>
                      <a:pt x="6" y="23"/>
                      <a:pt x="5" y="22"/>
                      <a:pt x="6" y="21"/>
                    </a:cubicBezTo>
                    <a:cubicBezTo>
                      <a:pt x="6" y="19"/>
                      <a:pt x="5" y="17"/>
                      <a:pt x="6" y="16"/>
                    </a:cubicBezTo>
                    <a:cubicBezTo>
                      <a:pt x="7" y="16"/>
                      <a:pt x="7" y="16"/>
                      <a:pt x="8" y="16"/>
                    </a:cubicBezTo>
                    <a:close/>
                    <a:moveTo>
                      <a:pt x="8" y="28"/>
                    </a:moveTo>
                    <a:cubicBezTo>
                      <a:pt x="5" y="24"/>
                      <a:pt x="3" y="24"/>
                      <a:pt x="3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1" y="29"/>
                      <a:pt x="3" y="28"/>
                      <a:pt x="3" y="33"/>
                    </a:cubicBezTo>
                    <a:cubicBezTo>
                      <a:pt x="5" y="34"/>
                      <a:pt x="7" y="36"/>
                      <a:pt x="7" y="36"/>
                    </a:cubicBezTo>
                    <a:cubicBezTo>
                      <a:pt x="8" y="36"/>
                      <a:pt x="8" y="36"/>
                      <a:pt x="8" y="36"/>
                    </a:cubicBezTo>
                    <a:lnTo>
                      <a:pt x="8" y="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" name="Freeform 48"/>
              <p:cNvSpPr>
                <a:spLocks noEditPoints="1"/>
              </p:cNvSpPr>
              <p:nvPr/>
            </p:nvSpPr>
            <p:spPr bwMode="auto">
              <a:xfrm>
                <a:off x="771525" y="2478088"/>
                <a:ext cx="163512" cy="188913"/>
              </a:xfrm>
              <a:custGeom>
                <a:avLst/>
                <a:gdLst>
                  <a:gd name="T0" fmla="*/ 27 w 49"/>
                  <a:gd name="T1" fmla="*/ 27 h 57"/>
                  <a:gd name="T2" fmla="*/ 28 w 49"/>
                  <a:gd name="T3" fmla="*/ 29 h 57"/>
                  <a:gd name="T4" fmla="*/ 28 w 49"/>
                  <a:gd name="T5" fmla="*/ 22 h 57"/>
                  <a:gd name="T6" fmla="*/ 29 w 49"/>
                  <a:gd name="T7" fmla="*/ 20 h 57"/>
                  <a:gd name="T8" fmla="*/ 30 w 49"/>
                  <a:gd name="T9" fmla="*/ 10 h 57"/>
                  <a:gd name="T10" fmla="*/ 27 w 49"/>
                  <a:gd name="T11" fmla="*/ 14 h 57"/>
                  <a:gd name="T12" fmla="*/ 27 w 49"/>
                  <a:gd name="T13" fmla="*/ 8 h 57"/>
                  <a:gd name="T14" fmla="*/ 29 w 49"/>
                  <a:gd name="T15" fmla="*/ 6 h 57"/>
                  <a:gd name="T16" fmla="*/ 31 w 49"/>
                  <a:gd name="T17" fmla="*/ 3 h 57"/>
                  <a:gd name="T18" fmla="*/ 35 w 49"/>
                  <a:gd name="T19" fmla="*/ 4 h 57"/>
                  <a:gd name="T20" fmla="*/ 35 w 49"/>
                  <a:gd name="T21" fmla="*/ 6 h 57"/>
                  <a:gd name="T22" fmla="*/ 33 w 49"/>
                  <a:gd name="T23" fmla="*/ 20 h 57"/>
                  <a:gd name="T24" fmla="*/ 35 w 49"/>
                  <a:gd name="T25" fmla="*/ 22 h 57"/>
                  <a:gd name="T26" fmla="*/ 32 w 49"/>
                  <a:gd name="T27" fmla="*/ 32 h 57"/>
                  <a:gd name="T28" fmla="*/ 43 w 49"/>
                  <a:gd name="T29" fmla="*/ 45 h 57"/>
                  <a:gd name="T30" fmla="*/ 48 w 49"/>
                  <a:gd name="T31" fmla="*/ 55 h 57"/>
                  <a:gd name="T32" fmla="*/ 38 w 49"/>
                  <a:gd name="T33" fmla="*/ 51 h 57"/>
                  <a:gd name="T34" fmla="*/ 38 w 49"/>
                  <a:gd name="T35" fmla="*/ 49 h 57"/>
                  <a:gd name="T36" fmla="*/ 27 w 49"/>
                  <a:gd name="T37" fmla="*/ 37 h 57"/>
                  <a:gd name="T38" fmla="*/ 27 w 49"/>
                  <a:gd name="T39" fmla="*/ 27 h 57"/>
                  <a:gd name="T40" fmla="*/ 24 w 49"/>
                  <a:gd name="T41" fmla="*/ 23 h 57"/>
                  <a:gd name="T42" fmla="*/ 27 w 49"/>
                  <a:gd name="T43" fmla="*/ 27 h 57"/>
                  <a:gd name="T44" fmla="*/ 27 w 49"/>
                  <a:gd name="T45" fmla="*/ 37 h 57"/>
                  <a:gd name="T46" fmla="*/ 23 w 49"/>
                  <a:gd name="T47" fmla="*/ 32 h 57"/>
                  <a:gd name="T48" fmla="*/ 22 w 49"/>
                  <a:gd name="T49" fmla="*/ 37 h 57"/>
                  <a:gd name="T50" fmla="*/ 21 w 49"/>
                  <a:gd name="T51" fmla="*/ 40 h 57"/>
                  <a:gd name="T52" fmla="*/ 15 w 49"/>
                  <a:gd name="T53" fmla="*/ 40 h 57"/>
                  <a:gd name="T54" fmla="*/ 10 w 49"/>
                  <a:gd name="T55" fmla="*/ 38 h 57"/>
                  <a:gd name="T56" fmla="*/ 16 w 49"/>
                  <a:gd name="T57" fmla="*/ 36 h 57"/>
                  <a:gd name="T58" fmla="*/ 18 w 49"/>
                  <a:gd name="T59" fmla="*/ 27 h 57"/>
                  <a:gd name="T60" fmla="*/ 0 w 49"/>
                  <a:gd name="T61" fmla="*/ 1 h 57"/>
                  <a:gd name="T62" fmla="*/ 11 w 49"/>
                  <a:gd name="T63" fmla="*/ 3 h 57"/>
                  <a:gd name="T64" fmla="*/ 21 w 49"/>
                  <a:gd name="T65" fmla="*/ 19 h 57"/>
                  <a:gd name="T66" fmla="*/ 27 w 49"/>
                  <a:gd name="T67" fmla="*/ 8 h 57"/>
                  <a:gd name="T68" fmla="*/ 27 w 49"/>
                  <a:gd name="T69" fmla="*/ 14 h 57"/>
                  <a:gd name="T70" fmla="*/ 24 w 49"/>
                  <a:gd name="T71" fmla="*/ 23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9" h="57">
                    <a:moveTo>
                      <a:pt x="27" y="27"/>
                    </a:moveTo>
                    <a:cubicBezTo>
                      <a:pt x="28" y="29"/>
                      <a:pt x="28" y="29"/>
                      <a:pt x="28" y="29"/>
                    </a:cubicBezTo>
                    <a:cubicBezTo>
                      <a:pt x="29" y="26"/>
                      <a:pt x="29" y="24"/>
                      <a:pt x="28" y="22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14"/>
                      <a:pt x="32" y="9"/>
                      <a:pt x="30" y="10"/>
                    </a:cubicBezTo>
                    <a:cubicBezTo>
                      <a:pt x="29" y="12"/>
                      <a:pt x="28" y="13"/>
                      <a:pt x="27" y="14"/>
                    </a:cubicBezTo>
                    <a:cubicBezTo>
                      <a:pt x="27" y="8"/>
                      <a:pt x="27" y="8"/>
                      <a:pt x="27" y="8"/>
                    </a:cubicBezTo>
                    <a:cubicBezTo>
                      <a:pt x="28" y="7"/>
                      <a:pt x="29" y="6"/>
                      <a:pt x="29" y="6"/>
                    </a:cubicBezTo>
                    <a:cubicBezTo>
                      <a:pt x="31" y="3"/>
                      <a:pt x="31" y="3"/>
                      <a:pt x="31" y="3"/>
                    </a:cubicBezTo>
                    <a:cubicBezTo>
                      <a:pt x="32" y="3"/>
                      <a:pt x="33" y="3"/>
                      <a:pt x="35" y="4"/>
                    </a:cubicBezTo>
                    <a:cubicBezTo>
                      <a:pt x="35" y="6"/>
                      <a:pt x="35" y="6"/>
                      <a:pt x="35" y="6"/>
                    </a:cubicBezTo>
                    <a:cubicBezTo>
                      <a:pt x="35" y="10"/>
                      <a:pt x="34" y="12"/>
                      <a:pt x="33" y="20"/>
                    </a:cubicBezTo>
                    <a:cubicBezTo>
                      <a:pt x="35" y="22"/>
                      <a:pt x="35" y="22"/>
                      <a:pt x="35" y="22"/>
                    </a:cubicBezTo>
                    <a:cubicBezTo>
                      <a:pt x="34" y="23"/>
                      <a:pt x="31" y="31"/>
                      <a:pt x="32" y="32"/>
                    </a:cubicBezTo>
                    <a:cubicBezTo>
                      <a:pt x="36" y="37"/>
                      <a:pt x="41" y="42"/>
                      <a:pt x="43" y="45"/>
                    </a:cubicBezTo>
                    <a:cubicBezTo>
                      <a:pt x="44" y="45"/>
                      <a:pt x="49" y="53"/>
                      <a:pt x="48" y="55"/>
                    </a:cubicBezTo>
                    <a:cubicBezTo>
                      <a:pt x="48" y="57"/>
                      <a:pt x="44" y="55"/>
                      <a:pt x="38" y="51"/>
                    </a:cubicBezTo>
                    <a:cubicBezTo>
                      <a:pt x="38" y="49"/>
                      <a:pt x="38" y="49"/>
                      <a:pt x="38" y="49"/>
                    </a:cubicBezTo>
                    <a:cubicBezTo>
                      <a:pt x="35" y="44"/>
                      <a:pt x="31" y="41"/>
                      <a:pt x="27" y="37"/>
                    </a:cubicBezTo>
                    <a:lnTo>
                      <a:pt x="27" y="27"/>
                    </a:lnTo>
                    <a:close/>
                    <a:moveTo>
                      <a:pt x="24" y="23"/>
                    </a:moveTo>
                    <a:cubicBezTo>
                      <a:pt x="26" y="25"/>
                      <a:pt x="26" y="26"/>
                      <a:pt x="27" y="27"/>
                    </a:cubicBezTo>
                    <a:cubicBezTo>
                      <a:pt x="27" y="37"/>
                      <a:pt x="27" y="37"/>
                      <a:pt x="27" y="37"/>
                    </a:cubicBezTo>
                    <a:cubicBezTo>
                      <a:pt x="26" y="35"/>
                      <a:pt x="24" y="34"/>
                      <a:pt x="23" y="32"/>
                    </a:cubicBezTo>
                    <a:cubicBezTo>
                      <a:pt x="22" y="33"/>
                      <a:pt x="22" y="36"/>
                      <a:pt x="22" y="37"/>
                    </a:cubicBezTo>
                    <a:cubicBezTo>
                      <a:pt x="23" y="38"/>
                      <a:pt x="22" y="40"/>
                      <a:pt x="21" y="40"/>
                    </a:cubicBezTo>
                    <a:cubicBezTo>
                      <a:pt x="20" y="42"/>
                      <a:pt x="17" y="41"/>
                      <a:pt x="15" y="40"/>
                    </a:cubicBezTo>
                    <a:cubicBezTo>
                      <a:pt x="12" y="40"/>
                      <a:pt x="11" y="39"/>
                      <a:pt x="10" y="38"/>
                    </a:cubicBezTo>
                    <a:cubicBezTo>
                      <a:pt x="9" y="37"/>
                      <a:pt x="14" y="38"/>
                      <a:pt x="16" y="36"/>
                    </a:cubicBezTo>
                    <a:cubicBezTo>
                      <a:pt x="16" y="36"/>
                      <a:pt x="17" y="35"/>
                      <a:pt x="18" y="27"/>
                    </a:cubicBezTo>
                    <a:cubicBezTo>
                      <a:pt x="5" y="12"/>
                      <a:pt x="0" y="4"/>
                      <a:pt x="0" y="1"/>
                    </a:cubicBezTo>
                    <a:cubicBezTo>
                      <a:pt x="0" y="0"/>
                      <a:pt x="10" y="0"/>
                      <a:pt x="11" y="3"/>
                    </a:cubicBezTo>
                    <a:cubicBezTo>
                      <a:pt x="13" y="7"/>
                      <a:pt x="12" y="8"/>
                      <a:pt x="21" y="19"/>
                    </a:cubicBezTo>
                    <a:cubicBezTo>
                      <a:pt x="22" y="17"/>
                      <a:pt x="25" y="12"/>
                      <a:pt x="27" y="8"/>
                    </a:cubicBezTo>
                    <a:cubicBezTo>
                      <a:pt x="27" y="14"/>
                      <a:pt x="27" y="14"/>
                      <a:pt x="27" y="14"/>
                    </a:cubicBezTo>
                    <a:cubicBezTo>
                      <a:pt x="26" y="17"/>
                      <a:pt x="25" y="20"/>
                      <a:pt x="24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" name="Freeform 49"/>
              <p:cNvSpPr>
                <a:spLocks noEditPoints="1"/>
              </p:cNvSpPr>
              <p:nvPr/>
            </p:nvSpPr>
            <p:spPr bwMode="auto">
              <a:xfrm>
                <a:off x="387350" y="2125663"/>
                <a:ext cx="2405062" cy="2390775"/>
              </a:xfrm>
              <a:custGeom>
                <a:avLst/>
                <a:gdLst>
                  <a:gd name="T0" fmla="*/ 721 w 726"/>
                  <a:gd name="T1" fmla="*/ 359 h 718"/>
                  <a:gd name="T2" fmla="*/ 363 w 726"/>
                  <a:gd name="T3" fmla="*/ 712 h 718"/>
                  <a:gd name="T4" fmla="*/ 363 w 726"/>
                  <a:gd name="T5" fmla="*/ 718 h 718"/>
                  <a:gd name="T6" fmla="*/ 363 w 726"/>
                  <a:gd name="T7" fmla="*/ 718 h 718"/>
                  <a:gd name="T8" fmla="*/ 726 w 726"/>
                  <a:gd name="T9" fmla="*/ 359 h 718"/>
                  <a:gd name="T10" fmla="*/ 363 w 726"/>
                  <a:gd name="T11" fmla="*/ 0 h 718"/>
                  <a:gd name="T12" fmla="*/ 363 w 726"/>
                  <a:gd name="T13" fmla="*/ 0 h 718"/>
                  <a:gd name="T14" fmla="*/ 363 w 726"/>
                  <a:gd name="T15" fmla="*/ 6 h 718"/>
                  <a:gd name="T16" fmla="*/ 721 w 726"/>
                  <a:gd name="T17" fmla="*/ 359 h 718"/>
                  <a:gd name="T18" fmla="*/ 363 w 726"/>
                  <a:gd name="T19" fmla="*/ 712 h 718"/>
                  <a:gd name="T20" fmla="*/ 5 w 726"/>
                  <a:gd name="T21" fmla="*/ 359 h 718"/>
                  <a:gd name="T22" fmla="*/ 363 w 726"/>
                  <a:gd name="T23" fmla="*/ 6 h 718"/>
                  <a:gd name="T24" fmla="*/ 363 w 726"/>
                  <a:gd name="T25" fmla="*/ 0 h 718"/>
                  <a:gd name="T26" fmla="*/ 0 w 726"/>
                  <a:gd name="T27" fmla="*/ 359 h 718"/>
                  <a:gd name="T28" fmla="*/ 363 w 726"/>
                  <a:gd name="T29" fmla="*/ 718 h 718"/>
                  <a:gd name="T30" fmla="*/ 363 w 726"/>
                  <a:gd name="T31" fmla="*/ 712 h 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26" h="718">
                    <a:moveTo>
                      <a:pt x="721" y="359"/>
                    </a:moveTo>
                    <a:cubicBezTo>
                      <a:pt x="721" y="554"/>
                      <a:pt x="560" y="712"/>
                      <a:pt x="363" y="712"/>
                    </a:cubicBezTo>
                    <a:cubicBezTo>
                      <a:pt x="363" y="718"/>
                      <a:pt x="363" y="718"/>
                      <a:pt x="363" y="718"/>
                    </a:cubicBezTo>
                    <a:cubicBezTo>
                      <a:pt x="363" y="718"/>
                      <a:pt x="363" y="718"/>
                      <a:pt x="363" y="718"/>
                    </a:cubicBezTo>
                    <a:cubicBezTo>
                      <a:pt x="564" y="718"/>
                      <a:pt x="726" y="557"/>
                      <a:pt x="726" y="359"/>
                    </a:cubicBezTo>
                    <a:cubicBezTo>
                      <a:pt x="726" y="161"/>
                      <a:pt x="564" y="0"/>
                      <a:pt x="363" y="0"/>
                    </a:cubicBezTo>
                    <a:cubicBezTo>
                      <a:pt x="363" y="0"/>
                      <a:pt x="363" y="0"/>
                      <a:pt x="363" y="0"/>
                    </a:cubicBezTo>
                    <a:cubicBezTo>
                      <a:pt x="363" y="6"/>
                      <a:pt x="363" y="6"/>
                      <a:pt x="363" y="6"/>
                    </a:cubicBezTo>
                    <a:cubicBezTo>
                      <a:pt x="560" y="6"/>
                      <a:pt x="721" y="163"/>
                      <a:pt x="721" y="359"/>
                    </a:cubicBezTo>
                    <a:close/>
                    <a:moveTo>
                      <a:pt x="363" y="712"/>
                    </a:moveTo>
                    <a:cubicBezTo>
                      <a:pt x="166" y="712"/>
                      <a:pt x="5" y="554"/>
                      <a:pt x="5" y="359"/>
                    </a:cubicBezTo>
                    <a:cubicBezTo>
                      <a:pt x="5" y="163"/>
                      <a:pt x="166" y="6"/>
                      <a:pt x="363" y="6"/>
                    </a:cubicBezTo>
                    <a:cubicBezTo>
                      <a:pt x="363" y="0"/>
                      <a:pt x="363" y="0"/>
                      <a:pt x="363" y="0"/>
                    </a:cubicBezTo>
                    <a:cubicBezTo>
                      <a:pt x="163" y="0"/>
                      <a:pt x="0" y="161"/>
                      <a:pt x="0" y="359"/>
                    </a:cubicBezTo>
                    <a:cubicBezTo>
                      <a:pt x="0" y="557"/>
                      <a:pt x="163" y="718"/>
                      <a:pt x="363" y="718"/>
                    </a:cubicBezTo>
                    <a:lnTo>
                      <a:pt x="363" y="7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" name="Freeform 50"/>
              <p:cNvSpPr>
                <a:spLocks noEditPoints="1"/>
              </p:cNvSpPr>
              <p:nvPr/>
            </p:nvSpPr>
            <p:spPr bwMode="auto">
              <a:xfrm>
                <a:off x="331788" y="2071688"/>
                <a:ext cx="2516187" cy="2497138"/>
              </a:xfrm>
              <a:custGeom>
                <a:avLst/>
                <a:gdLst>
                  <a:gd name="T0" fmla="*/ 748 w 760"/>
                  <a:gd name="T1" fmla="*/ 375 h 750"/>
                  <a:gd name="T2" fmla="*/ 380 w 760"/>
                  <a:gd name="T3" fmla="*/ 739 h 750"/>
                  <a:gd name="T4" fmla="*/ 380 w 760"/>
                  <a:gd name="T5" fmla="*/ 750 h 750"/>
                  <a:gd name="T6" fmla="*/ 760 w 760"/>
                  <a:gd name="T7" fmla="*/ 375 h 750"/>
                  <a:gd name="T8" fmla="*/ 380 w 760"/>
                  <a:gd name="T9" fmla="*/ 0 h 750"/>
                  <a:gd name="T10" fmla="*/ 380 w 760"/>
                  <a:gd name="T11" fmla="*/ 11 h 750"/>
                  <a:gd name="T12" fmla="*/ 748 w 760"/>
                  <a:gd name="T13" fmla="*/ 375 h 750"/>
                  <a:gd name="T14" fmla="*/ 380 w 760"/>
                  <a:gd name="T15" fmla="*/ 739 h 750"/>
                  <a:gd name="T16" fmla="*/ 380 w 760"/>
                  <a:gd name="T17" fmla="*/ 739 h 750"/>
                  <a:gd name="T18" fmla="*/ 12 w 760"/>
                  <a:gd name="T19" fmla="*/ 375 h 750"/>
                  <a:gd name="T20" fmla="*/ 380 w 760"/>
                  <a:gd name="T21" fmla="*/ 11 h 750"/>
                  <a:gd name="T22" fmla="*/ 380 w 760"/>
                  <a:gd name="T23" fmla="*/ 11 h 750"/>
                  <a:gd name="T24" fmla="*/ 380 w 760"/>
                  <a:gd name="T25" fmla="*/ 0 h 750"/>
                  <a:gd name="T26" fmla="*/ 380 w 760"/>
                  <a:gd name="T27" fmla="*/ 0 h 750"/>
                  <a:gd name="T28" fmla="*/ 0 w 760"/>
                  <a:gd name="T29" fmla="*/ 375 h 750"/>
                  <a:gd name="T30" fmla="*/ 380 w 760"/>
                  <a:gd name="T31" fmla="*/ 750 h 750"/>
                  <a:gd name="T32" fmla="*/ 380 w 760"/>
                  <a:gd name="T33" fmla="*/ 750 h 750"/>
                  <a:gd name="T34" fmla="*/ 380 w 760"/>
                  <a:gd name="T35" fmla="*/ 739 h 7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60" h="750">
                    <a:moveTo>
                      <a:pt x="748" y="375"/>
                    </a:moveTo>
                    <a:cubicBezTo>
                      <a:pt x="748" y="576"/>
                      <a:pt x="584" y="739"/>
                      <a:pt x="380" y="739"/>
                    </a:cubicBezTo>
                    <a:cubicBezTo>
                      <a:pt x="380" y="750"/>
                      <a:pt x="380" y="750"/>
                      <a:pt x="380" y="750"/>
                    </a:cubicBezTo>
                    <a:cubicBezTo>
                      <a:pt x="589" y="750"/>
                      <a:pt x="760" y="582"/>
                      <a:pt x="760" y="375"/>
                    </a:cubicBezTo>
                    <a:cubicBezTo>
                      <a:pt x="760" y="168"/>
                      <a:pt x="589" y="0"/>
                      <a:pt x="380" y="0"/>
                    </a:cubicBezTo>
                    <a:cubicBezTo>
                      <a:pt x="380" y="11"/>
                      <a:pt x="380" y="11"/>
                      <a:pt x="380" y="11"/>
                    </a:cubicBezTo>
                    <a:cubicBezTo>
                      <a:pt x="584" y="11"/>
                      <a:pt x="748" y="174"/>
                      <a:pt x="748" y="375"/>
                    </a:cubicBezTo>
                    <a:close/>
                    <a:moveTo>
                      <a:pt x="380" y="739"/>
                    </a:moveTo>
                    <a:cubicBezTo>
                      <a:pt x="380" y="739"/>
                      <a:pt x="380" y="739"/>
                      <a:pt x="380" y="739"/>
                    </a:cubicBezTo>
                    <a:cubicBezTo>
                      <a:pt x="177" y="739"/>
                      <a:pt x="12" y="576"/>
                      <a:pt x="12" y="375"/>
                    </a:cubicBezTo>
                    <a:cubicBezTo>
                      <a:pt x="12" y="174"/>
                      <a:pt x="177" y="11"/>
                      <a:pt x="380" y="11"/>
                    </a:cubicBezTo>
                    <a:cubicBezTo>
                      <a:pt x="380" y="11"/>
                      <a:pt x="380" y="11"/>
                      <a:pt x="380" y="11"/>
                    </a:cubicBezTo>
                    <a:cubicBezTo>
                      <a:pt x="380" y="0"/>
                      <a:pt x="380" y="0"/>
                      <a:pt x="380" y="0"/>
                    </a:cubicBezTo>
                    <a:cubicBezTo>
                      <a:pt x="380" y="0"/>
                      <a:pt x="380" y="0"/>
                      <a:pt x="380" y="0"/>
                    </a:cubicBezTo>
                    <a:cubicBezTo>
                      <a:pt x="171" y="0"/>
                      <a:pt x="0" y="168"/>
                      <a:pt x="0" y="375"/>
                    </a:cubicBezTo>
                    <a:cubicBezTo>
                      <a:pt x="0" y="582"/>
                      <a:pt x="171" y="750"/>
                      <a:pt x="380" y="750"/>
                    </a:cubicBezTo>
                    <a:cubicBezTo>
                      <a:pt x="380" y="750"/>
                      <a:pt x="380" y="750"/>
                      <a:pt x="380" y="750"/>
                    </a:cubicBezTo>
                    <a:lnTo>
                      <a:pt x="380" y="73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" name="Freeform 51"/>
              <p:cNvSpPr>
                <a:spLocks noEditPoints="1"/>
              </p:cNvSpPr>
              <p:nvPr/>
            </p:nvSpPr>
            <p:spPr bwMode="auto">
              <a:xfrm>
                <a:off x="947738" y="2514600"/>
                <a:ext cx="1284287" cy="1462088"/>
              </a:xfrm>
              <a:custGeom>
                <a:avLst/>
                <a:gdLst>
                  <a:gd name="T0" fmla="*/ 306 w 388"/>
                  <a:gd name="T1" fmla="*/ 433 h 439"/>
                  <a:gd name="T2" fmla="*/ 292 w 388"/>
                  <a:gd name="T3" fmla="*/ 366 h 439"/>
                  <a:gd name="T4" fmla="*/ 385 w 388"/>
                  <a:gd name="T5" fmla="*/ 420 h 439"/>
                  <a:gd name="T6" fmla="*/ 322 w 388"/>
                  <a:gd name="T7" fmla="*/ 339 h 439"/>
                  <a:gd name="T8" fmla="*/ 388 w 388"/>
                  <a:gd name="T9" fmla="*/ 417 h 439"/>
                  <a:gd name="T10" fmla="*/ 330 w 388"/>
                  <a:gd name="T11" fmla="*/ 235 h 439"/>
                  <a:gd name="T12" fmla="*/ 291 w 388"/>
                  <a:gd name="T13" fmla="*/ 78 h 439"/>
                  <a:gd name="T14" fmla="*/ 291 w 388"/>
                  <a:gd name="T15" fmla="*/ 2 h 439"/>
                  <a:gd name="T16" fmla="*/ 291 w 388"/>
                  <a:gd name="T17" fmla="*/ 426 h 439"/>
                  <a:gd name="T18" fmla="*/ 220 w 388"/>
                  <a:gd name="T19" fmla="*/ 381 h 439"/>
                  <a:gd name="T20" fmla="*/ 241 w 388"/>
                  <a:gd name="T21" fmla="*/ 342 h 439"/>
                  <a:gd name="T22" fmla="*/ 219 w 388"/>
                  <a:gd name="T23" fmla="*/ 210 h 439"/>
                  <a:gd name="T24" fmla="*/ 256 w 388"/>
                  <a:gd name="T25" fmla="*/ 253 h 439"/>
                  <a:gd name="T26" fmla="*/ 280 w 388"/>
                  <a:gd name="T27" fmla="*/ 336 h 439"/>
                  <a:gd name="T28" fmla="*/ 291 w 388"/>
                  <a:gd name="T29" fmla="*/ 2 h 439"/>
                  <a:gd name="T30" fmla="*/ 258 w 388"/>
                  <a:gd name="T31" fmla="*/ 115 h 439"/>
                  <a:gd name="T32" fmla="*/ 219 w 388"/>
                  <a:gd name="T33" fmla="*/ 100 h 439"/>
                  <a:gd name="T34" fmla="*/ 247 w 388"/>
                  <a:gd name="T35" fmla="*/ 15 h 439"/>
                  <a:gd name="T36" fmla="*/ 280 w 388"/>
                  <a:gd name="T37" fmla="*/ 94 h 439"/>
                  <a:gd name="T38" fmla="*/ 219 w 388"/>
                  <a:gd name="T39" fmla="*/ 184 h 439"/>
                  <a:gd name="T40" fmla="*/ 256 w 388"/>
                  <a:gd name="T41" fmla="*/ 210 h 439"/>
                  <a:gd name="T42" fmla="*/ 291 w 388"/>
                  <a:gd name="T43" fmla="*/ 78 h 439"/>
                  <a:gd name="T44" fmla="*/ 195 w 388"/>
                  <a:gd name="T45" fmla="*/ 378 h 439"/>
                  <a:gd name="T46" fmla="*/ 195 w 388"/>
                  <a:gd name="T47" fmla="*/ 322 h 439"/>
                  <a:gd name="T48" fmla="*/ 219 w 388"/>
                  <a:gd name="T49" fmla="*/ 381 h 439"/>
                  <a:gd name="T50" fmla="*/ 195 w 388"/>
                  <a:gd name="T51" fmla="*/ 205 h 439"/>
                  <a:gd name="T52" fmla="*/ 194 w 388"/>
                  <a:gd name="T53" fmla="*/ 264 h 439"/>
                  <a:gd name="T54" fmla="*/ 219 w 388"/>
                  <a:gd name="T55" fmla="*/ 173 h 439"/>
                  <a:gd name="T56" fmla="*/ 219 w 388"/>
                  <a:gd name="T57" fmla="*/ 100 h 439"/>
                  <a:gd name="T58" fmla="*/ 202 w 388"/>
                  <a:gd name="T59" fmla="*/ 193 h 439"/>
                  <a:gd name="T60" fmla="*/ 205 w 388"/>
                  <a:gd name="T61" fmla="*/ 185 h 439"/>
                  <a:gd name="T62" fmla="*/ 193 w 388"/>
                  <a:gd name="T63" fmla="*/ 378 h 439"/>
                  <a:gd name="T64" fmla="*/ 169 w 388"/>
                  <a:gd name="T65" fmla="*/ 328 h 439"/>
                  <a:gd name="T66" fmla="*/ 194 w 388"/>
                  <a:gd name="T67" fmla="*/ 322 h 439"/>
                  <a:gd name="T68" fmla="*/ 193 w 388"/>
                  <a:gd name="T69" fmla="*/ 205 h 439"/>
                  <a:gd name="T70" fmla="*/ 194 w 388"/>
                  <a:gd name="T71" fmla="*/ 264 h 439"/>
                  <a:gd name="T72" fmla="*/ 194 w 388"/>
                  <a:gd name="T73" fmla="*/ 115 h 439"/>
                  <a:gd name="T74" fmla="*/ 169 w 388"/>
                  <a:gd name="T75" fmla="*/ 100 h 439"/>
                  <a:gd name="T76" fmla="*/ 169 w 388"/>
                  <a:gd name="T77" fmla="*/ 184 h 439"/>
                  <a:gd name="T78" fmla="*/ 186 w 388"/>
                  <a:gd name="T79" fmla="*/ 193 h 439"/>
                  <a:gd name="T80" fmla="*/ 169 w 388"/>
                  <a:gd name="T81" fmla="*/ 381 h 439"/>
                  <a:gd name="T82" fmla="*/ 117 w 388"/>
                  <a:gd name="T83" fmla="*/ 411 h 439"/>
                  <a:gd name="T84" fmla="*/ 108 w 388"/>
                  <a:gd name="T85" fmla="*/ 336 h 439"/>
                  <a:gd name="T86" fmla="*/ 131 w 388"/>
                  <a:gd name="T87" fmla="*/ 253 h 439"/>
                  <a:gd name="T88" fmla="*/ 169 w 388"/>
                  <a:gd name="T89" fmla="*/ 210 h 439"/>
                  <a:gd name="T90" fmla="*/ 147 w 388"/>
                  <a:gd name="T91" fmla="*/ 342 h 439"/>
                  <a:gd name="T92" fmla="*/ 169 w 388"/>
                  <a:gd name="T93" fmla="*/ 100 h 439"/>
                  <a:gd name="T94" fmla="*/ 129 w 388"/>
                  <a:gd name="T95" fmla="*/ 115 h 439"/>
                  <a:gd name="T96" fmla="*/ 97 w 388"/>
                  <a:gd name="T97" fmla="*/ 2 h 439"/>
                  <a:gd name="T98" fmla="*/ 165 w 388"/>
                  <a:gd name="T99" fmla="*/ 71 h 439"/>
                  <a:gd name="T100" fmla="*/ 110 w 388"/>
                  <a:gd name="T101" fmla="*/ 135 h 439"/>
                  <a:gd name="T102" fmla="*/ 97 w 388"/>
                  <a:gd name="T103" fmla="*/ 78 h 439"/>
                  <a:gd name="T104" fmla="*/ 132 w 388"/>
                  <a:gd name="T105" fmla="*/ 210 h 439"/>
                  <a:gd name="T106" fmla="*/ 169 w 388"/>
                  <a:gd name="T107" fmla="*/ 184 h 439"/>
                  <a:gd name="T108" fmla="*/ 43 w 388"/>
                  <a:gd name="T109" fmla="*/ 439 h 439"/>
                  <a:gd name="T110" fmla="*/ 88 w 388"/>
                  <a:gd name="T111" fmla="*/ 377 h 439"/>
                  <a:gd name="T112" fmla="*/ 97 w 388"/>
                  <a:gd name="T113" fmla="*/ 426 h 439"/>
                  <a:gd name="T114" fmla="*/ 89 w 388"/>
                  <a:gd name="T115" fmla="*/ 6 h 439"/>
                  <a:gd name="T116" fmla="*/ 72 w 388"/>
                  <a:gd name="T117" fmla="*/ 78 h 439"/>
                  <a:gd name="T118" fmla="*/ 54 w 388"/>
                  <a:gd name="T119" fmla="*/ 258 h 439"/>
                  <a:gd name="T120" fmla="*/ 62 w 388"/>
                  <a:gd name="T121" fmla="*/ 347 h 439"/>
                  <a:gd name="T122" fmla="*/ 67 w 388"/>
                  <a:gd name="T123" fmla="*/ 337 h 4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88" h="439">
                    <a:moveTo>
                      <a:pt x="385" y="420"/>
                    </a:moveTo>
                    <a:cubicBezTo>
                      <a:pt x="384" y="421"/>
                      <a:pt x="370" y="437"/>
                      <a:pt x="345" y="439"/>
                    </a:cubicBezTo>
                    <a:cubicBezTo>
                      <a:pt x="322" y="439"/>
                      <a:pt x="307" y="433"/>
                      <a:pt x="306" y="433"/>
                    </a:cubicBezTo>
                    <a:cubicBezTo>
                      <a:pt x="301" y="431"/>
                      <a:pt x="295" y="429"/>
                      <a:pt x="291" y="426"/>
                    </a:cubicBezTo>
                    <a:cubicBezTo>
                      <a:pt x="291" y="362"/>
                      <a:pt x="291" y="362"/>
                      <a:pt x="291" y="362"/>
                    </a:cubicBezTo>
                    <a:cubicBezTo>
                      <a:pt x="292" y="363"/>
                      <a:pt x="292" y="365"/>
                      <a:pt x="292" y="366"/>
                    </a:cubicBezTo>
                    <a:cubicBezTo>
                      <a:pt x="295" y="370"/>
                      <a:pt x="298" y="373"/>
                      <a:pt x="300" y="377"/>
                    </a:cubicBezTo>
                    <a:cubicBezTo>
                      <a:pt x="301" y="379"/>
                      <a:pt x="301" y="379"/>
                      <a:pt x="302" y="380"/>
                    </a:cubicBezTo>
                    <a:cubicBezTo>
                      <a:pt x="311" y="394"/>
                      <a:pt x="337" y="425"/>
                      <a:pt x="385" y="420"/>
                    </a:cubicBezTo>
                    <a:close/>
                    <a:moveTo>
                      <a:pt x="291" y="254"/>
                    </a:moveTo>
                    <a:cubicBezTo>
                      <a:pt x="298" y="272"/>
                      <a:pt x="312" y="316"/>
                      <a:pt x="321" y="337"/>
                    </a:cubicBezTo>
                    <a:cubicBezTo>
                      <a:pt x="321" y="338"/>
                      <a:pt x="322" y="338"/>
                      <a:pt x="322" y="339"/>
                    </a:cubicBezTo>
                    <a:cubicBezTo>
                      <a:pt x="323" y="342"/>
                      <a:pt x="325" y="344"/>
                      <a:pt x="326" y="347"/>
                    </a:cubicBezTo>
                    <a:cubicBezTo>
                      <a:pt x="326" y="347"/>
                      <a:pt x="326" y="347"/>
                      <a:pt x="326" y="347"/>
                    </a:cubicBezTo>
                    <a:cubicBezTo>
                      <a:pt x="335" y="365"/>
                      <a:pt x="363" y="420"/>
                      <a:pt x="388" y="417"/>
                    </a:cubicBezTo>
                    <a:cubicBezTo>
                      <a:pt x="382" y="413"/>
                      <a:pt x="367" y="387"/>
                      <a:pt x="353" y="341"/>
                    </a:cubicBezTo>
                    <a:cubicBezTo>
                      <a:pt x="352" y="336"/>
                      <a:pt x="340" y="293"/>
                      <a:pt x="334" y="258"/>
                    </a:cubicBezTo>
                    <a:cubicBezTo>
                      <a:pt x="332" y="250"/>
                      <a:pt x="331" y="242"/>
                      <a:pt x="330" y="235"/>
                    </a:cubicBezTo>
                    <a:cubicBezTo>
                      <a:pt x="325" y="204"/>
                      <a:pt x="317" y="123"/>
                      <a:pt x="320" y="93"/>
                    </a:cubicBezTo>
                    <a:cubicBezTo>
                      <a:pt x="322" y="83"/>
                      <a:pt x="316" y="78"/>
                      <a:pt x="316" y="78"/>
                    </a:cubicBezTo>
                    <a:cubicBezTo>
                      <a:pt x="315" y="77"/>
                      <a:pt x="301" y="71"/>
                      <a:pt x="291" y="78"/>
                    </a:cubicBezTo>
                    <a:cubicBezTo>
                      <a:pt x="291" y="254"/>
                      <a:pt x="291" y="254"/>
                      <a:pt x="291" y="254"/>
                    </a:cubicBezTo>
                    <a:close/>
                    <a:moveTo>
                      <a:pt x="291" y="8"/>
                    </a:moveTo>
                    <a:cubicBezTo>
                      <a:pt x="291" y="2"/>
                      <a:pt x="291" y="2"/>
                      <a:pt x="291" y="2"/>
                    </a:cubicBezTo>
                    <a:cubicBezTo>
                      <a:pt x="296" y="3"/>
                      <a:pt x="298" y="6"/>
                      <a:pt x="298" y="6"/>
                    </a:cubicBezTo>
                    <a:cubicBezTo>
                      <a:pt x="298" y="6"/>
                      <a:pt x="295" y="6"/>
                      <a:pt x="291" y="8"/>
                    </a:cubicBezTo>
                    <a:close/>
                    <a:moveTo>
                      <a:pt x="291" y="426"/>
                    </a:moveTo>
                    <a:cubicBezTo>
                      <a:pt x="280" y="419"/>
                      <a:pt x="271" y="411"/>
                      <a:pt x="271" y="411"/>
                    </a:cubicBezTo>
                    <a:cubicBezTo>
                      <a:pt x="256" y="396"/>
                      <a:pt x="244" y="391"/>
                      <a:pt x="244" y="391"/>
                    </a:cubicBezTo>
                    <a:cubicBezTo>
                      <a:pt x="238" y="386"/>
                      <a:pt x="221" y="381"/>
                      <a:pt x="220" y="381"/>
                    </a:cubicBezTo>
                    <a:cubicBezTo>
                      <a:pt x="219" y="381"/>
                      <a:pt x="219" y="381"/>
                      <a:pt x="219" y="381"/>
                    </a:cubicBezTo>
                    <a:cubicBezTo>
                      <a:pt x="219" y="328"/>
                      <a:pt x="219" y="328"/>
                      <a:pt x="219" y="328"/>
                    </a:cubicBezTo>
                    <a:cubicBezTo>
                      <a:pt x="234" y="334"/>
                      <a:pt x="241" y="343"/>
                      <a:pt x="241" y="342"/>
                    </a:cubicBezTo>
                    <a:cubicBezTo>
                      <a:pt x="237" y="303"/>
                      <a:pt x="226" y="287"/>
                      <a:pt x="226" y="287"/>
                    </a:cubicBezTo>
                    <a:cubicBezTo>
                      <a:pt x="226" y="287"/>
                      <a:pt x="223" y="282"/>
                      <a:pt x="219" y="277"/>
                    </a:cubicBezTo>
                    <a:cubicBezTo>
                      <a:pt x="219" y="210"/>
                      <a:pt x="219" y="210"/>
                      <a:pt x="219" y="210"/>
                    </a:cubicBezTo>
                    <a:cubicBezTo>
                      <a:pt x="229" y="215"/>
                      <a:pt x="237" y="222"/>
                      <a:pt x="241" y="227"/>
                    </a:cubicBezTo>
                    <a:cubicBezTo>
                      <a:pt x="243" y="229"/>
                      <a:pt x="245" y="231"/>
                      <a:pt x="247" y="233"/>
                    </a:cubicBezTo>
                    <a:cubicBezTo>
                      <a:pt x="252" y="241"/>
                      <a:pt x="256" y="252"/>
                      <a:pt x="256" y="253"/>
                    </a:cubicBezTo>
                    <a:cubicBezTo>
                      <a:pt x="262" y="267"/>
                      <a:pt x="266" y="285"/>
                      <a:pt x="268" y="293"/>
                    </a:cubicBezTo>
                    <a:cubicBezTo>
                      <a:pt x="269" y="296"/>
                      <a:pt x="270" y="299"/>
                      <a:pt x="271" y="302"/>
                    </a:cubicBezTo>
                    <a:cubicBezTo>
                      <a:pt x="274" y="316"/>
                      <a:pt x="280" y="334"/>
                      <a:pt x="280" y="336"/>
                    </a:cubicBezTo>
                    <a:cubicBezTo>
                      <a:pt x="283" y="346"/>
                      <a:pt x="287" y="355"/>
                      <a:pt x="291" y="362"/>
                    </a:cubicBezTo>
                    <a:cubicBezTo>
                      <a:pt x="291" y="426"/>
                      <a:pt x="291" y="426"/>
                      <a:pt x="291" y="426"/>
                    </a:cubicBezTo>
                    <a:close/>
                    <a:moveTo>
                      <a:pt x="291" y="2"/>
                    </a:moveTo>
                    <a:cubicBezTo>
                      <a:pt x="291" y="8"/>
                      <a:pt x="291" y="8"/>
                      <a:pt x="291" y="8"/>
                    </a:cubicBezTo>
                    <a:cubicBezTo>
                      <a:pt x="277" y="14"/>
                      <a:pt x="249" y="34"/>
                      <a:pt x="256" y="98"/>
                    </a:cubicBezTo>
                    <a:cubicBezTo>
                      <a:pt x="256" y="104"/>
                      <a:pt x="258" y="110"/>
                      <a:pt x="258" y="115"/>
                    </a:cubicBezTo>
                    <a:cubicBezTo>
                      <a:pt x="260" y="131"/>
                      <a:pt x="255" y="139"/>
                      <a:pt x="254" y="141"/>
                    </a:cubicBezTo>
                    <a:cubicBezTo>
                      <a:pt x="246" y="160"/>
                      <a:pt x="231" y="169"/>
                      <a:pt x="219" y="173"/>
                    </a:cubicBezTo>
                    <a:cubicBezTo>
                      <a:pt x="219" y="100"/>
                      <a:pt x="219" y="100"/>
                      <a:pt x="219" y="100"/>
                    </a:cubicBezTo>
                    <a:cubicBezTo>
                      <a:pt x="224" y="89"/>
                      <a:pt x="223" y="76"/>
                      <a:pt x="223" y="71"/>
                    </a:cubicBezTo>
                    <a:cubicBezTo>
                      <a:pt x="223" y="69"/>
                      <a:pt x="223" y="67"/>
                      <a:pt x="223" y="66"/>
                    </a:cubicBezTo>
                    <a:cubicBezTo>
                      <a:pt x="224" y="57"/>
                      <a:pt x="226" y="29"/>
                      <a:pt x="247" y="15"/>
                    </a:cubicBezTo>
                    <a:cubicBezTo>
                      <a:pt x="268" y="0"/>
                      <a:pt x="283" y="0"/>
                      <a:pt x="291" y="2"/>
                    </a:cubicBezTo>
                    <a:close/>
                    <a:moveTo>
                      <a:pt x="291" y="78"/>
                    </a:moveTo>
                    <a:cubicBezTo>
                      <a:pt x="286" y="81"/>
                      <a:pt x="283" y="86"/>
                      <a:pt x="280" y="94"/>
                    </a:cubicBezTo>
                    <a:cubicBezTo>
                      <a:pt x="280" y="95"/>
                      <a:pt x="279" y="106"/>
                      <a:pt x="279" y="115"/>
                    </a:cubicBezTo>
                    <a:cubicBezTo>
                      <a:pt x="278" y="122"/>
                      <a:pt x="279" y="129"/>
                      <a:pt x="278" y="135"/>
                    </a:cubicBezTo>
                    <a:cubicBezTo>
                      <a:pt x="274" y="172"/>
                      <a:pt x="247" y="180"/>
                      <a:pt x="219" y="184"/>
                    </a:cubicBezTo>
                    <a:cubicBezTo>
                      <a:pt x="219" y="195"/>
                      <a:pt x="219" y="195"/>
                      <a:pt x="219" y="195"/>
                    </a:cubicBezTo>
                    <a:cubicBezTo>
                      <a:pt x="229" y="197"/>
                      <a:pt x="242" y="201"/>
                      <a:pt x="253" y="208"/>
                    </a:cubicBezTo>
                    <a:cubicBezTo>
                      <a:pt x="254" y="209"/>
                      <a:pt x="256" y="210"/>
                      <a:pt x="256" y="210"/>
                    </a:cubicBezTo>
                    <a:cubicBezTo>
                      <a:pt x="262" y="214"/>
                      <a:pt x="278" y="224"/>
                      <a:pt x="291" y="253"/>
                    </a:cubicBezTo>
                    <a:cubicBezTo>
                      <a:pt x="291" y="254"/>
                      <a:pt x="291" y="254"/>
                      <a:pt x="291" y="254"/>
                    </a:cubicBezTo>
                    <a:lnTo>
                      <a:pt x="291" y="78"/>
                    </a:lnTo>
                    <a:close/>
                    <a:moveTo>
                      <a:pt x="219" y="381"/>
                    </a:moveTo>
                    <a:cubicBezTo>
                      <a:pt x="207" y="378"/>
                      <a:pt x="198" y="378"/>
                      <a:pt x="195" y="378"/>
                    </a:cubicBezTo>
                    <a:cubicBezTo>
                      <a:pt x="195" y="378"/>
                      <a:pt x="195" y="378"/>
                      <a:pt x="195" y="378"/>
                    </a:cubicBezTo>
                    <a:cubicBezTo>
                      <a:pt x="195" y="378"/>
                      <a:pt x="195" y="378"/>
                      <a:pt x="194" y="378"/>
                    </a:cubicBezTo>
                    <a:cubicBezTo>
                      <a:pt x="194" y="322"/>
                      <a:pt x="194" y="322"/>
                      <a:pt x="194" y="322"/>
                    </a:cubicBezTo>
                    <a:cubicBezTo>
                      <a:pt x="195" y="322"/>
                      <a:pt x="195" y="322"/>
                      <a:pt x="195" y="322"/>
                    </a:cubicBezTo>
                    <a:cubicBezTo>
                      <a:pt x="195" y="322"/>
                      <a:pt x="195" y="322"/>
                      <a:pt x="195" y="322"/>
                    </a:cubicBezTo>
                    <a:cubicBezTo>
                      <a:pt x="204" y="323"/>
                      <a:pt x="212" y="325"/>
                      <a:pt x="219" y="328"/>
                    </a:cubicBezTo>
                    <a:cubicBezTo>
                      <a:pt x="219" y="381"/>
                      <a:pt x="219" y="381"/>
                      <a:pt x="219" y="381"/>
                    </a:cubicBezTo>
                    <a:close/>
                    <a:moveTo>
                      <a:pt x="194" y="205"/>
                    </a:moveTo>
                    <a:cubicBezTo>
                      <a:pt x="195" y="205"/>
                      <a:pt x="195" y="205"/>
                      <a:pt x="195" y="205"/>
                    </a:cubicBezTo>
                    <a:cubicBezTo>
                      <a:pt x="195" y="205"/>
                      <a:pt x="195" y="205"/>
                      <a:pt x="195" y="205"/>
                    </a:cubicBezTo>
                    <a:cubicBezTo>
                      <a:pt x="204" y="205"/>
                      <a:pt x="212" y="207"/>
                      <a:pt x="219" y="210"/>
                    </a:cubicBezTo>
                    <a:cubicBezTo>
                      <a:pt x="219" y="277"/>
                      <a:pt x="219" y="277"/>
                      <a:pt x="219" y="277"/>
                    </a:cubicBezTo>
                    <a:cubicBezTo>
                      <a:pt x="213" y="271"/>
                      <a:pt x="205" y="265"/>
                      <a:pt x="194" y="264"/>
                    </a:cubicBezTo>
                    <a:cubicBezTo>
                      <a:pt x="194" y="205"/>
                      <a:pt x="194" y="205"/>
                      <a:pt x="194" y="205"/>
                    </a:cubicBezTo>
                    <a:close/>
                    <a:moveTo>
                      <a:pt x="219" y="100"/>
                    </a:moveTo>
                    <a:cubicBezTo>
                      <a:pt x="219" y="173"/>
                      <a:pt x="219" y="173"/>
                      <a:pt x="219" y="173"/>
                    </a:cubicBezTo>
                    <a:cubicBezTo>
                      <a:pt x="207" y="177"/>
                      <a:pt x="197" y="177"/>
                      <a:pt x="194" y="177"/>
                    </a:cubicBezTo>
                    <a:cubicBezTo>
                      <a:pt x="194" y="115"/>
                      <a:pt x="194" y="115"/>
                      <a:pt x="194" y="115"/>
                    </a:cubicBezTo>
                    <a:cubicBezTo>
                      <a:pt x="207" y="115"/>
                      <a:pt x="214" y="108"/>
                      <a:pt x="219" y="100"/>
                    </a:cubicBezTo>
                    <a:close/>
                    <a:moveTo>
                      <a:pt x="219" y="184"/>
                    </a:moveTo>
                    <a:cubicBezTo>
                      <a:pt x="219" y="195"/>
                      <a:pt x="219" y="195"/>
                      <a:pt x="219" y="195"/>
                    </a:cubicBezTo>
                    <a:cubicBezTo>
                      <a:pt x="211" y="193"/>
                      <a:pt x="205" y="193"/>
                      <a:pt x="202" y="193"/>
                    </a:cubicBezTo>
                    <a:cubicBezTo>
                      <a:pt x="201" y="193"/>
                      <a:pt x="201" y="193"/>
                      <a:pt x="201" y="193"/>
                    </a:cubicBezTo>
                    <a:cubicBezTo>
                      <a:pt x="201" y="193"/>
                      <a:pt x="200" y="193"/>
                      <a:pt x="198" y="192"/>
                    </a:cubicBezTo>
                    <a:cubicBezTo>
                      <a:pt x="191" y="188"/>
                      <a:pt x="201" y="186"/>
                      <a:pt x="205" y="185"/>
                    </a:cubicBezTo>
                    <a:cubicBezTo>
                      <a:pt x="210" y="185"/>
                      <a:pt x="214" y="184"/>
                      <a:pt x="219" y="184"/>
                    </a:cubicBezTo>
                    <a:close/>
                    <a:moveTo>
                      <a:pt x="194" y="378"/>
                    </a:moveTo>
                    <a:cubicBezTo>
                      <a:pt x="193" y="378"/>
                      <a:pt x="193" y="378"/>
                      <a:pt x="193" y="378"/>
                    </a:cubicBezTo>
                    <a:cubicBezTo>
                      <a:pt x="193" y="378"/>
                      <a:pt x="193" y="378"/>
                      <a:pt x="193" y="378"/>
                    </a:cubicBezTo>
                    <a:cubicBezTo>
                      <a:pt x="189" y="378"/>
                      <a:pt x="180" y="378"/>
                      <a:pt x="169" y="381"/>
                    </a:cubicBezTo>
                    <a:cubicBezTo>
                      <a:pt x="169" y="328"/>
                      <a:pt x="169" y="328"/>
                      <a:pt x="169" y="328"/>
                    </a:cubicBezTo>
                    <a:cubicBezTo>
                      <a:pt x="176" y="325"/>
                      <a:pt x="184" y="323"/>
                      <a:pt x="193" y="322"/>
                    </a:cubicBezTo>
                    <a:cubicBezTo>
                      <a:pt x="193" y="322"/>
                      <a:pt x="193" y="322"/>
                      <a:pt x="193" y="322"/>
                    </a:cubicBezTo>
                    <a:cubicBezTo>
                      <a:pt x="194" y="322"/>
                      <a:pt x="194" y="322"/>
                      <a:pt x="194" y="322"/>
                    </a:cubicBezTo>
                    <a:cubicBezTo>
                      <a:pt x="194" y="378"/>
                      <a:pt x="194" y="378"/>
                      <a:pt x="194" y="378"/>
                    </a:cubicBezTo>
                    <a:close/>
                    <a:moveTo>
                      <a:pt x="169" y="210"/>
                    </a:moveTo>
                    <a:cubicBezTo>
                      <a:pt x="176" y="207"/>
                      <a:pt x="184" y="205"/>
                      <a:pt x="193" y="205"/>
                    </a:cubicBezTo>
                    <a:cubicBezTo>
                      <a:pt x="193" y="205"/>
                      <a:pt x="193" y="205"/>
                      <a:pt x="193" y="205"/>
                    </a:cubicBezTo>
                    <a:cubicBezTo>
                      <a:pt x="194" y="205"/>
                      <a:pt x="194" y="205"/>
                      <a:pt x="194" y="205"/>
                    </a:cubicBezTo>
                    <a:cubicBezTo>
                      <a:pt x="194" y="264"/>
                      <a:pt x="194" y="264"/>
                      <a:pt x="194" y="264"/>
                    </a:cubicBezTo>
                    <a:cubicBezTo>
                      <a:pt x="183" y="265"/>
                      <a:pt x="174" y="271"/>
                      <a:pt x="169" y="277"/>
                    </a:cubicBezTo>
                    <a:cubicBezTo>
                      <a:pt x="169" y="210"/>
                      <a:pt x="169" y="210"/>
                      <a:pt x="169" y="210"/>
                    </a:cubicBezTo>
                    <a:close/>
                    <a:moveTo>
                      <a:pt x="194" y="115"/>
                    </a:moveTo>
                    <a:cubicBezTo>
                      <a:pt x="194" y="177"/>
                      <a:pt x="194" y="177"/>
                      <a:pt x="194" y="177"/>
                    </a:cubicBezTo>
                    <a:cubicBezTo>
                      <a:pt x="191" y="177"/>
                      <a:pt x="181" y="177"/>
                      <a:pt x="169" y="173"/>
                    </a:cubicBezTo>
                    <a:cubicBezTo>
                      <a:pt x="169" y="100"/>
                      <a:pt x="169" y="100"/>
                      <a:pt x="169" y="100"/>
                    </a:cubicBezTo>
                    <a:cubicBezTo>
                      <a:pt x="174" y="108"/>
                      <a:pt x="180" y="115"/>
                      <a:pt x="194" y="115"/>
                    </a:cubicBezTo>
                    <a:close/>
                    <a:moveTo>
                      <a:pt x="169" y="195"/>
                    </a:moveTo>
                    <a:cubicBezTo>
                      <a:pt x="169" y="184"/>
                      <a:pt x="169" y="184"/>
                      <a:pt x="169" y="184"/>
                    </a:cubicBezTo>
                    <a:cubicBezTo>
                      <a:pt x="174" y="184"/>
                      <a:pt x="178" y="185"/>
                      <a:pt x="183" y="185"/>
                    </a:cubicBezTo>
                    <a:cubicBezTo>
                      <a:pt x="186" y="186"/>
                      <a:pt x="197" y="188"/>
                      <a:pt x="189" y="192"/>
                    </a:cubicBezTo>
                    <a:cubicBezTo>
                      <a:pt x="188" y="193"/>
                      <a:pt x="187" y="193"/>
                      <a:pt x="186" y="193"/>
                    </a:cubicBezTo>
                    <a:cubicBezTo>
                      <a:pt x="186" y="193"/>
                      <a:pt x="186" y="193"/>
                      <a:pt x="186" y="193"/>
                    </a:cubicBezTo>
                    <a:cubicBezTo>
                      <a:pt x="183" y="193"/>
                      <a:pt x="177" y="193"/>
                      <a:pt x="169" y="195"/>
                    </a:cubicBezTo>
                    <a:close/>
                    <a:moveTo>
                      <a:pt x="169" y="381"/>
                    </a:moveTo>
                    <a:cubicBezTo>
                      <a:pt x="168" y="381"/>
                      <a:pt x="168" y="381"/>
                      <a:pt x="168" y="381"/>
                    </a:cubicBezTo>
                    <a:cubicBezTo>
                      <a:pt x="167" y="381"/>
                      <a:pt x="150" y="386"/>
                      <a:pt x="144" y="391"/>
                    </a:cubicBezTo>
                    <a:cubicBezTo>
                      <a:pt x="144" y="391"/>
                      <a:pt x="132" y="396"/>
                      <a:pt x="117" y="411"/>
                    </a:cubicBezTo>
                    <a:cubicBezTo>
                      <a:pt x="117" y="411"/>
                      <a:pt x="108" y="419"/>
                      <a:pt x="97" y="426"/>
                    </a:cubicBezTo>
                    <a:cubicBezTo>
                      <a:pt x="97" y="362"/>
                      <a:pt x="97" y="362"/>
                      <a:pt x="97" y="362"/>
                    </a:cubicBezTo>
                    <a:cubicBezTo>
                      <a:pt x="101" y="355"/>
                      <a:pt x="105" y="346"/>
                      <a:pt x="108" y="336"/>
                    </a:cubicBezTo>
                    <a:cubicBezTo>
                      <a:pt x="108" y="334"/>
                      <a:pt x="114" y="316"/>
                      <a:pt x="117" y="302"/>
                    </a:cubicBezTo>
                    <a:cubicBezTo>
                      <a:pt x="118" y="299"/>
                      <a:pt x="119" y="296"/>
                      <a:pt x="120" y="293"/>
                    </a:cubicBezTo>
                    <a:cubicBezTo>
                      <a:pt x="121" y="285"/>
                      <a:pt x="126" y="267"/>
                      <a:pt x="131" y="253"/>
                    </a:cubicBezTo>
                    <a:cubicBezTo>
                      <a:pt x="132" y="252"/>
                      <a:pt x="136" y="241"/>
                      <a:pt x="141" y="233"/>
                    </a:cubicBezTo>
                    <a:cubicBezTo>
                      <a:pt x="143" y="231"/>
                      <a:pt x="144" y="229"/>
                      <a:pt x="147" y="227"/>
                    </a:cubicBezTo>
                    <a:cubicBezTo>
                      <a:pt x="151" y="222"/>
                      <a:pt x="159" y="215"/>
                      <a:pt x="169" y="210"/>
                    </a:cubicBezTo>
                    <a:cubicBezTo>
                      <a:pt x="169" y="277"/>
                      <a:pt x="169" y="277"/>
                      <a:pt x="169" y="277"/>
                    </a:cubicBezTo>
                    <a:cubicBezTo>
                      <a:pt x="165" y="282"/>
                      <a:pt x="162" y="287"/>
                      <a:pt x="162" y="287"/>
                    </a:cubicBezTo>
                    <a:cubicBezTo>
                      <a:pt x="162" y="287"/>
                      <a:pt x="151" y="303"/>
                      <a:pt x="147" y="342"/>
                    </a:cubicBezTo>
                    <a:cubicBezTo>
                      <a:pt x="147" y="343"/>
                      <a:pt x="154" y="334"/>
                      <a:pt x="169" y="328"/>
                    </a:cubicBezTo>
                    <a:cubicBezTo>
                      <a:pt x="169" y="381"/>
                      <a:pt x="169" y="381"/>
                      <a:pt x="169" y="381"/>
                    </a:cubicBezTo>
                    <a:close/>
                    <a:moveTo>
                      <a:pt x="169" y="100"/>
                    </a:moveTo>
                    <a:cubicBezTo>
                      <a:pt x="169" y="173"/>
                      <a:pt x="169" y="173"/>
                      <a:pt x="169" y="173"/>
                    </a:cubicBezTo>
                    <a:cubicBezTo>
                      <a:pt x="156" y="169"/>
                      <a:pt x="142" y="160"/>
                      <a:pt x="134" y="141"/>
                    </a:cubicBezTo>
                    <a:cubicBezTo>
                      <a:pt x="133" y="139"/>
                      <a:pt x="128" y="131"/>
                      <a:pt x="129" y="115"/>
                    </a:cubicBezTo>
                    <a:cubicBezTo>
                      <a:pt x="130" y="110"/>
                      <a:pt x="132" y="104"/>
                      <a:pt x="132" y="98"/>
                    </a:cubicBezTo>
                    <a:cubicBezTo>
                      <a:pt x="138" y="34"/>
                      <a:pt x="111" y="14"/>
                      <a:pt x="97" y="8"/>
                    </a:cubicBezTo>
                    <a:cubicBezTo>
                      <a:pt x="97" y="2"/>
                      <a:pt x="97" y="2"/>
                      <a:pt x="97" y="2"/>
                    </a:cubicBezTo>
                    <a:cubicBezTo>
                      <a:pt x="105" y="0"/>
                      <a:pt x="120" y="0"/>
                      <a:pt x="141" y="15"/>
                    </a:cubicBezTo>
                    <a:cubicBezTo>
                      <a:pt x="162" y="29"/>
                      <a:pt x="164" y="57"/>
                      <a:pt x="165" y="66"/>
                    </a:cubicBezTo>
                    <a:cubicBezTo>
                      <a:pt x="165" y="67"/>
                      <a:pt x="165" y="69"/>
                      <a:pt x="165" y="71"/>
                    </a:cubicBezTo>
                    <a:cubicBezTo>
                      <a:pt x="165" y="76"/>
                      <a:pt x="164" y="89"/>
                      <a:pt x="169" y="100"/>
                    </a:cubicBezTo>
                    <a:close/>
                    <a:moveTo>
                      <a:pt x="169" y="184"/>
                    </a:moveTo>
                    <a:cubicBezTo>
                      <a:pt x="141" y="180"/>
                      <a:pt x="113" y="172"/>
                      <a:pt x="110" y="135"/>
                    </a:cubicBezTo>
                    <a:cubicBezTo>
                      <a:pt x="109" y="129"/>
                      <a:pt x="110" y="122"/>
                      <a:pt x="109" y="115"/>
                    </a:cubicBezTo>
                    <a:cubicBezTo>
                      <a:pt x="109" y="106"/>
                      <a:pt x="108" y="95"/>
                      <a:pt x="108" y="94"/>
                    </a:cubicBezTo>
                    <a:cubicBezTo>
                      <a:pt x="105" y="86"/>
                      <a:pt x="102" y="81"/>
                      <a:pt x="97" y="78"/>
                    </a:cubicBezTo>
                    <a:cubicBezTo>
                      <a:pt x="97" y="254"/>
                      <a:pt x="97" y="254"/>
                      <a:pt x="97" y="254"/>
                    </a:cubicBezTo>
                    <a:cubicBezTo>
                      <a:pt x="97" y="253"/>
                      <a:pt x="97" y="253"/>
                      <a:pt x="97" y="253"/>
                    </a:cubicBezTo>
                    <a:cubicBezTo>
                      <a:pt x="109" y="224"/>
                      <a:pt x="126" y="214"/>
                      <a:pt x="132" y="210"/>
                    </a:cubicBezTo>
                    <a:cubicBezTo>
                      <a:pt x="132" y="210"/>
                      <a:pt x="134" y="209"/>
                      <a:pt x="135" y="208"/>
                    </a:cubicBezTo>
                    <a:cubicBezTo>
                      <a:pt x="146" y="201"/>
                      <a:pt x="159" y="197"/>
                      <a:pt x="169" y="195"/>
                    </a:cubicBezTo>
                    <a:lnTo>
                      <a:pt x="169" y="184"/>
                    </a:lnTo>
                    <a:close/>
                    <a:moveTo>
                      <a:pt x="97" y="426"/>
                    </a:moveTo>
                    <a:cubicBezTo>
                      <a:pt x="93" y="429"/>
                      <a:pt x="87" y="431"/>
                      <a:pt x="82" y="433"/>
                    </a:cubicBezTo>
                    <a:cubicBezTo>
                      <a:pt x="81" y="433"/>
                      <a:pt x="66" y="439"/>
                      <a:pt x="43" y="439"/>
                    </a:cubicBezTo>
                    <a:cubicBezTo>
                      <a:pt x="18" y="437"/>
                      <a:pt x="4" y="421"/>
                      <a:pt x="3" y="420"/>
                    </a:cubicBezTo>
                    <a:cubicBezTo>
                      <a:pt x="51" y="425"/>
                      <a:pt x="77" y="394"/>
                      <a:pt x="86" y="380"/>
                    </a:cubicBezTo>
                    <a:cubicBezTo>
                      <a:pt x="87" y="379"/>
                      <a:pt x="87" y="379"/>
                      <a:pt x="88" y="377"/>
                    </a:cubicBezTo>
                    <a:cubicBezTo>
                      <a:pt x="90" y="373"/>
                      <a:pt x="93" y="370"/>
                      <a:pt x="95" y="366"/>
                    </a:cubicBezTo>
                    <a:cubicBezTo>
                      <a:pt x="96" y="365"/>
                      <a:pt x="96" y="363"/>
                      <a:pt x="97" y="362"/>
                    </a:cubicBezTo>
                    <a:cubicBezTo>
                      <a:pt x="97" y="426"/>
                      <a:pt x="97" y="426"/>
                      <a:pt x="97" y="426"/>
                    </a:cubicBezTo>
                    <a:close/>
                    <a:moveTo>
                      <a:pt x="97" y="2"/>
                    </a:moveTo>
                    <a:cubicBezTo>
                      <a:pt x="97" y="8"/>
                      <a:pt x="97" y="8"/>
                      <a:pt x="97" y="8"/>
                    </a:cubicBezTo>
                    <a:cubicBezTo>
                      <a:pt x="93" y="6"/>
                      <a:pt x="89" y="6"/>
                      <a:pt x="89" y="6"/>
                    </a:cubicBezTo>
                    <a:cubicBezTo>
                      <a:pt x="89" y="6"/>
                      <a:pt x="92" y="3"/>
                      <a:pt x="97" y="2"/>
                    </a:cubicBezTo>
                    <a:close/>
                    <a:moveTo>
                      <a:pt x="97" y="78"/>
                    </a:moveTo>
                    <a:cubicBezTo>
                      <a:pt x="87" y="71"/>
                      <a:pt x="73" y="77"/>
                      <a:pt x="72" y="78"/>
                    </a:cubicBezTo>
                    <a:cubicBezTo>
                      <a:pt x="72" y="78"/>
                      <a:pt x="66" y="83"/>
                      <a:pt x="68" y="93"/>
                    </a:cubicBezTo>
                    <a:cubicBezTo>
                      <a:pt x="71" y="123"/>
                      <a:pt x="63" y="204"/>
                      <a:pt x="58" y="235"/>
                    </a:cubicBezTo>
                    <a:cubicBezTo>
                      <a:pt x="57" y="242"/>
                      <a:pt x="56" y="250"/>
                      <a:pt x="54" y="258"/>
                    </a:cubicBezTo>
                    <a:cubicBezTo>
                      <a:pt x="48" y="293"/>
                      <a:pt x="36" y="336"/>
                      <a:pt x="35" y="341"/>
                    </a:cubicBezTo>
                    <a:cubicBezTo>
                      <a:pt x="21" y="387"/>
                      <a:pt x="6" y="413"/>
                      <a:pt x="0" y="417"/>
                    </a:cubicBezTo>
                    <a:cubicBezTo>
                      <a:pt x="25" y="420"/>
                      <a:pt x="53" y="365"/>
                      <a:pt x="62" y="347"/>
                    </a:cubicBezTo>
                    <a:cubicBezTo>
                      <a:pt x="62" y="347"/>
                      <a:pt x="62" y="347"/>
                      <a:pt x="62" y="347"/>
                    </a:cubicBezTo>
                    <a:cubicBezTo>
                      <a:pt x="63" y="344"/>
                      <a:pt x="65" y="342"/>
                      <a:pt x="66" y="339"/>
                    </a:cubicBezTo>
                    <a:cubicBezTo>
                      <a:pt x="66" y="338"/>
                      <a:pt x="66" y="338"/>
                      <a:pt x="67" y="337"/>
                    </a:cubicBezTo>
                    <a:cubicBezTo>
                      <a:pt x="76" y="316"/>
                      <a:pt x="90" y="272"/>
                      <a:pt x="97" y="254"/>
                    </a:cubicBezTo>
                    <a:lnTo>
                      <a:pt x="97" y="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/>
              </a:p>
            </p:txBody>
          </p:sp>
          <p:sp>
            <p:nvSpPr>
              <p:cNvPr id="127" name="Freeform 52"/>
              <p:cNvSpPr/>
              <p:nvPr/>
            </p:nvSpPr>
            <p:spPr bwMode="auto">
              <a:xfrm>
                <a:off x="511175" y="3494088"/>
                <a:ext cx="104775" cy="106363"/>
              </a:xfrm>
              <a:custGeom>
                <a:avLst/>
                <a:gdLst>
                  <a:gd name="T0" fmla="*/ 58 w 66"/>
                  <a:gd name="T1" fmla="*/ 0 h 67"/>
                  <a:gd name="T2" fmla="*/ 62 w 66"/>
                  <a:gd name="T3" fmla="*/ 19 h 67"/>
                  <a:gd name="T4" fmla="*/ 41 w 66"/>
                  <a:gd name="T5" fmla="*/ 23 h 67"/>
                  <a:gd name="T6" fmla="*/ 43 w 66"/>
                  <a:gd name="T7" fmla="*/ 42 h 67"/>
                  <a:gd name="T8" fmla="*/ 64 w 66"/>
                  <a:gd name="T9" fmla="*/ 39 h 67"/>
                  <a:gd name="T10" fmla="*/ 66 w 66"/>
                  <a:gd name="T11" fmla="*/ 58 h 67"/>
                  <a:gd name="T12" fmla="*/ 8 w 66"/>
                  <a:gd name="T13" fmla="*/ 67 h 67"/>
                  <a:gd name="T14" fmla="*/ 6 w 66"/>
                  <a:gd name="T15" fmla="*/ 46 h 67"/>
                  <a:gd name="T16" fmla="*/ 29 w 66"/>
                  <a:gd name="T17" fmla="*/ 44 h 67"/>
                  <a:gd name="T18" fmla="*/ 27 w 66"/>
                  <a:gd name="T19" fmla="*/ 23 h 67"/>
                  <a:gd name="T20" fmla="*/ 2 w 66"/>
                  <a:gd name="T21" fmla="*/ 27 h 67"/>
                  <a:gd name="T22" fmla="*/ 0 w 66"/>
                  <a:gd name="T23" fmla="*/ 8 h 67"/>
                  <a:gd name="T24" fmla="*/ 58 w 66"/>
                  <a:gd name="T25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6" h="67">
                    <a:moveTo>
                      <a:pt x="58" y="0"/>
                    </a:moveTo>
                    <a:lnTo>
                      <a:pt x="62" y="19"/>
                    </a:lnTo>
                    <a:lnTo>
                      <a:pt x="41" y="23"/>
                    </a:lnTo>
                    <a:lnTo>
                      <a:pt x="43" y="42"/>
                    </a:lnTo>
                    <a:lnTo>
                      <a:pt x="64" y="39"/>
                    </a:lnTo>
                    <a:lnTo>
                      <a:pt x="66" y="58"/>
                    </a:lnTo>
                    <a:lnTo>
                      <a:pt x="8" y="67"/>
                    </a:lnTo>
                    <a:lnTo>
                      <a:pt x="6" y="46"/>
                    </a:lnTo>
                    <a:lnTo>
                      <a:pt x="29" y="44"/>
                    </a:lnTo>
                    <a:lnTo>
                      <a:pt x="27" y="23"/>
                    </a:lnTo>
                    <a:lnTo>
                      <a:pt x="2" y="27"/>
                    </a:lnTo>
                    <a:lnTo>
                      <a:pt x="0" y="8"/>
                    </a:lnTo>
                    <a:lnTo>
                      <a:pt x="5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" name="Freeform 53"/>
              <p:cNvSpPr/>
              <p:nvPr/>
            </p:nvSpPr>
            <p:spPr bwMode="auto">
              <a:xfrm>
                <a:off x="533400" y="3597275"/>
                <a:ext cx="106362" cy="103188"/>
              </a:xfrm>
              <a:custGeom>
                <a:avLst/>
                <a:gdLst>
                  <a:gd name="T0" fmla="*/ 30 w 32"/>
                  <a:gd name="T1" fmla="*/ 17 h 31"/>
                  <a:gd name="T2" fmla="*/ 32 w 32"/>
                  <a:gd name="T3" fmla="*/ 26 h 31"/>
                  <a:gd name="T4" fmla="*/ 16 w 32"/>
                  <a:gd name="T5" fmla="*/ 31 h 31"/>
                  <a:gd name="T6" fmla="*/ 11 w 32"/>
                  <a:gd name="T7" fmla="*/ 31 h 31"/>
                  <a:gd name="T8" fmla="*/ 7 w 32"/>
                  <a:gd name="T9" fmla="*/ 29 h 31"/>
                  <a:gd name="T10" fmla="*/ 4 w 32"/>
                  <a:gd name="T11" fmla="*/ 26 h 31"/>
                  <a:gd name="T12" fmla="*/ 2 w 32"/>
                  <a:gd name="T13" fmla="*/ 21 h 31"/>
                  <a:gd name="T14" fmla="*/ 1 w 32"/>
                  <a:gd name="T15" fmla="*/ 16 h 31"/>
                  <a:gd name="T16" fmla="*/ 1 w 32"/>
                  <a:gd name="T17" fmla="*/ 11 h 31"/>
                  <a:gd name="T18" fmla="*/ 2 w 32"/>
                  <a:gd name="T19" fmla="*/ 8 h 31"/>
                  <a:gd name="T20" fmla="*/ 5 w 32"/>
                  <a:gd name="T21" fmla="*/ 5 h 31"/>
                  <a:gd name="T22" fmla="*/ 10 w 32"/>
                  <a:gd name="T23" fmla="*/ 3 h 31"/>
                  <a:gd name="T24" fmla="*/ 26 w 32"/>
                  <a:gd name="T25" fmla="*/ 0 h 31"/>
                  <a:gd name="T26" fmla="*/ 28 w 32"/>
                  <a:gd name="T27" fmla="*/ 8 h 31"/>
                  <a:gd name="T28" fmla="*/ 11 w 32"/>
                  <a:gd name="T29" fmla="*/ 12 h 31"/>
                  <a:gd name="T30" fmla="*/ 8 w 32"/>
                  <a:gd name="T31" fmla="*/ 14 h 31"/>
                  <a:gd name="T32" fmla="*/ 8 w 32"/>
                  <a:gd name="T33" fmla="*/ 18 h 31"/>
                  <a:gd name="T34" fmla="*/ 10 w 32"/>
                  <a:gd name="T35" fmla="*/ 22 h 31"/>
                  <a:gd name="T36" fmla="*/ 14 w 32"/>
                  <a:gd name="T37" fmla="*/ 22 h 31"/>
                  <a:gd name="T38" fmla="*/ 30 w 32"/>
                  <a:gd name="T39" fmla="*/ 17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2" h="31">
                    <a:moveTo>
                      <a:pt x="30" y="17"/>
                    </a:moveTo>
                    <a:cubicBezTo>
                      <a:pt x="32" y="26"/>
                      <a:pt x="32" y="26"/>
                      <a:pt x="32" y="26"/>
                    </a:cubicBezTo>
                    <a:cubicBezTo>
                      <a:pt x="16" y="31"/>
                      <a:pt x="16" y="31"/>
                      <a:pt x="16" y="31"/>
                    </a:cubicBezTo>
                    <a:cubicBezTo>
                      <a:pt x="14" y="31"/>
                      <a:pt x="13" y="31"/>
                      <a:pt x="11" y="31"/>
                    </a:cubicBezTo>
                    <a:cubicBezTo>
                      <a:pt x="10" y="31"/>
                      <a:pt x="8" y="31"/>
                      <a:pt x="7" y="29"/>
                    </a:cubicBezTo>
                    <a:cubicBezTo>
                      <a:pt x="5" y="28"/>
                      <a:pt x="5" y="28"/>
                      <a:pt x="4" y="26"/>
                    </a:cubicBezTo>
                    <a:cubicBezTo>
                      <a:pt x="2" y="25"/>
                      <a:pt x="2" y="23"/>
                      <a:pt x="2" y="21"/>
                    </a:cubicBezTo>
                    <a:cubicBezTo>
                      <a:pt x="1" y="20"/>
                      <a:pt x="1" y="18"/>
                      <a:pt x="1" y="16"/>
                    </a:cubicBezTo>
                    <a:cubicBezTo>
                      <a:pt x="0" y="14"/>
                      <a:pt x="0" y="13"/>
                      <a:pt x="1" y="11"/>
                    </a:cubicBezTo>
                    <a:cubicBezTo>
                      <a:pt x="1" y="11"/>
                      <a:pt x="2" y="9"/>
                      <a:pt x="2" y="8"/>
                    </a:cubicBezTo>
                    <a:cubicBezTo>
                      <a:pt x="3" y="7"/>
                      <a:pt x="4" y="6"/>
                      <a:pt x="5" y="5"/>
                    </a:cubicBezTo>
                    <a:cubicBezTo>
                      <a:pt x="7" y="5"/>
                      <a:pt x="8" y="4"/>
                      <a:pt x="10" y="3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0" y="13"/>
                      <a:pt x="8" y="14"/>
                      <a:pt x="8" y="14"/>
                    </a:cubicBezTo>
                    <a:cubicBezTo>
                      <a:pt x="8" y="16"/>
                      <a:pt x="7" y="17"/>
                      <a:pt x="8" y="18"/>
                    </a:cubicBezTo>
                    <a:cubicBezTo>
                      <a:pt x="8" y="20"/>
                      <a:pt x="8" y="21"/>
                      <a:pt x="10" y="22"/>
                    </a:cubicBezTo>
                    <a:cubicBezTo>
                      <a:pt x="11" y="23"/>
                      <a:pt x="12" y="23"/>
                      <a:pt x="14" y="22"/>
                    </a:cubicBezTo>
                    <a:lnTo>
                      <a:pt x="30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" name="Freeform 54"/>
              <p:cNvSpPr>
                <a:spLocks noEditPoints="1"/>
              </p:cNvSpPr>
              <p:nvPr/>
            </p:nvSpPr>
            <p:spPr bwMode="auto">
              <a:xfrm>
                <a:off x="554038" y="3713163"/>
                <a:ext cx="112712" cy="100013"/>
              </a:xfrm>
              <a:custGeom>
                <a:avLst/>
                <a:gdLst>
                  <a:gd name="T0" fmla="*/ 41 w 71"/>
                  <a:gd name="T1" fmla="*/ 0 h 63"/>
                  <a:gd name="T2" fmla="*/ 62 w 71"/>
                  <a:gd name="T3" fmla="*/ 0 h 63"/>
                  <a:gd name="T4" fmla="*/ 71 w 71"/>
                  <a:gd name="T5" fmla="*/ 19 h 63"/>
                  <a:gd name="T6" fmla="*/ 41 w 71"/>
                  <a:gd name="T7" fmla="*/ 46 h 63"/>
                  <a:gd name="T8" fmla="*/ 41 w 71"/>
                  <a:gd name="T9" fmla="*/ 23 h 63"/>
                  <a:gd name="T10" fmla="*/ 52 w 71"/>
                  <a:gd name="T11" fmla="*/ 17 h 63"/>
                  <a:gd name="T12" fmla="*/ 41 w 71"/>
                  <a:gd name="T13" fmla="*/ 17 h 63"/>
                  <a:gd name="T14" fmla="*/ 41 w 71"/>
                  <a:gd name="T15" fmla="*/ 0 h 63"/>
                  <a:gd name="T16" fmla="*/ 23 w 71"/>
                  <a:gd name="T17" fmla="*/ 38 h 63"/>
                  <a:gd name="T18" fmla="*/ 16 w 71"/>
                  <a:gd name="T19" fmla="*/ 17 h 63"/>
                  <a:gd name="T20" fmla="*/ 6 w 71"/>
                  <a:gd name="T21" fmla="*/ 17 h 63"/>
                  <a:gd name="T22" fmla="*/ 0 w 71"/>
                  <a:gd name="T23" fmla="*/ 0 h 63"/>
                  <a:gd name="T24" fmla="*/ 41 w 71"/>
                  <a:gd name="T25" fmla="*/ 0 h 63"/>
                  <a:gd name="T26" fmla="*/ 41 w 71"/>
                  <a:gd name="T27" fmla="*/ 17 h 63"/>
                  <a:gd name="T28" fmla="*/ 29 w 71"/>
                  <a:gd name="T29" fmla="*/ 17 h 63"/>
                  <a:gd name="T30" fmla="*/ 35 w 71"/>
                  <a:gd name="T31" fmla="*/ 27 h 63"/>
                  <a:gd name="T32" fmla="*/ 41 w 71"/>
                  <a:gd name="T33" fmla="*/ 23 h 63"/>
                  <a:gd name="T34" fmla="*/ 41 w 71"/>
                  <a:gd name="T35" fmla="*/ 46 h 63"/>
                  <a:gd name="T36" fmla="*/ 23 w 71"/>
                  <a:gd name="T37" fmla="*/ 63 h 63"/>
                  <a:gd name="T38" fmla="*/ 16 w 71"/>
                  <a:gd name="T39" fmla="*/ 44 h 63"/>
                  <a:gd name="T40" fmla="*/ 23 w 71"/>
                  <a:gd name="T41" fmla="*/ 38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71" h="63">
                    <a:moveTo>
                      <a:pt x="41" y="0"/>
                    </a:moveTo>
                    <a:lnTo>
                      <a:pt x="62" y="0"/>
                    </a:lnTo>
                    <a:lnTo>
                      <a:pt x="71" y="19"/>
                    </a:lnTo>
                    <a:lnTo>
                      <a:pt x="41" y="46"/>
                    </a:lnTo>
                    <a:lnTo>
                      <a:pt x="41" y="23"/>
                    </a:lnTo>
                    <a:lnTo>
                      <a:pt x="52" y="17"/>
                    </a:lnTo>
                    <a:lnTo>
                      <a:pt x="41" y="17"/>
                    </a:lnTo>
                    <a:lnTo>
                      <a:pt x="41" y="0"/>
                    </a:lnTo>
                    <a:close/>
                    <a:moveTo>
                      <a:pt x="23" y="38"/>
                    </a:moveTo>
                    <a:lnTo>
                      <a:pt x="16" y="17"/>
                    </a:lnTo>
                    <a:lnTo>
                      <a:pt x="6" y="17"/>
                    </a:lnTo>
                    <a:lnTo>
                      <a:pt x="0" y="0"/>
                    </a:lnTo>
                    <a:lnTo>
                      <a:pt x="41" y="0"/>
                    </a:lnTo>
                    <a:lnTo>
                      <a:pt x="41" y="17"/>
                    </a:lnTo>
                    <a:lnTo>
                      <a:pt x="29" y="17"/>
                    </a:lnTo>
                    <a:lnTo>
                      <a:pt x="35" y="27"/>
                    </a:lnTo>
                    <a:lnTo>
                      <a:pt x="41" y="23"/>
                    </a:lnTo>
                    <a:lnTo>
                      <a:pt x="41" y="46"/>
                    </a:lnTo>
                    <a:lnTo>
                      <a:pt x="23" y="63"/>
                    </a:lnTo>
                    <a:lnTo>
                      <a:pt x="16" y="44"/>
                    </a:lnTo>
                    <a:lnTo>
                      <a:pt x="23" y="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0" name="Freeform 55"/>
              <p:cNvSpPr/>
              <p:nvPr/>
            </p:nvSpPr>
            <p:spPr bwMode="auto">
              <a:xfrm>
                <a:off x="590550" y="3773488"/>
                <a:ext cx="125412" cy="119063"/>
              </a:xfrm>
              <a:custGeom>
                <a:avLst/>
                <a:gdLst>
                  <a:gd name="T0" fmla="*/ 56 w 79"/>
                  <a:gd name="T1" fmla="*/ 0 h 75"/>
                  <a:gd name="T2" fmla="*/ 79 w 79"/>
                  <a:gd name="T3" fmla="*/ 46 h 75"/>
                  <a:gd name="T4" fmla="*/ 68 w 79"/>
                  <a:gd name="T5" fmla="*/ 52 h 75"/>
                  <a:gd name="T6" fmla="*/ 23 w 79"/>
                  <a:gd name="T7" fmla="*/ 38 h 75"/>
                  <a:gd name="T8" fmla="*/ 37 w 79"/>
                  <a:gd name="T9" fmla="*/ 69 h 75"/>
                  <a:gd name="T10" fmla="*/ 27 w 79"/>
                  <a:gd name="T11" fmla="*/ 75 h 75"/>
                  <a:gd name="T12" fmla="*/ 0 w 79"/>
                  <a:gd name="T13" fmla="*/ 25 h 75"/>
                  <a:gd name="T14" fmla="*/ 12 w 79"/>
                  <a:gd name="T15" fmla="*/ 19 h 75"/>
                  <a:gd name="T16" fmla="*/ 58 w 79"/>
                  <a:gd name="T17" fmla="*/ 33 h 75"/>
                  <a:gd name="T18" fmla="*/ 43 w 79"/>
                  <a:gd name="T19" fmla="*/ 6 h 75"/>
                  <a:gd name="T20" fmla="*/ 56 w 79"/>
                  <a:gd name="T21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9" h="75">
                    <a:moveTo>
                      <a:pt x="56" y="0"/>
                    </a:moveTo>
                    <a:lnTo>
                      <a:pt x="79" y="46"/>
                    </a:lnTo>
                    <a:lnTo>
                      <a:pt x="68" y="52"/>
                    </a:lnTo>
                    <a:lnTo>
                      <a:pt x="23" y="38"/>
                    </a:lnTo>
                    <a:lnTo>
                      <a:pt x="37" y="69"/>
                    </a:lnTo>
                    <a:lnTo>
                      <a:pt x="27" y="75"/>
                    </a:lnTo>
                    <a:lnTo>
                      <a:pt x="0" y="25"/>
                    </a:lnTo>
                    <a:lnTo>
                      <a:pt x="12" y="19"/>
                    </a:lnTo>
                    <a:lnTo>
                      <a:pt x="58" y="33"/>
                    </a:lnTo>
                    <a:lnTo>
                      <a:pt x="43" y="6"/>
                    </a:lnTo>
                    <a:lnTo>
                      <a:pt x="5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" name="Freeform 56"/>
              <p:cNvSpPr/>
              <p:nvPr/>
            </p:nvSpPr>
            <p:spPr bwMode="auto">
              <a:xfrm>
                <a:off x="642938" y="3856038"/>
                <a:ext cx="128587" cy="133350"/>
              </a:xfrm>
              <a:custGeom>
                <a:avLst/>
                <a:gdLst>
                  <a:gd name="T0" fmla="*/ 48 w 81"/>
                  <a:gd name="T1" fmla="*/ 0 h 84"/>
                  <a:gd name="T2" fmla="*/ 61 w 81"/>
                  <a:gd name="T3" fmla="*/ 17 h 84"/>
                  <a:gd name="T4" fmla="*/ 42 w 81"/>
                  <a:gd name="T5" fmla="*/ 28 h 84"/>
                  <a:gd name="T6" fmla="*/ 54 w 81"/>
                  <a:gd name="T7" fmla="*/ 46 h 84"/>
                  <a:gd name="T8" fmla="*/ 71 w 81"/>
                  <a:gd name="T9" fmla="*/ 34 h 84"/>
                  <a:gd name="T10" fmla="*/ 81 w 81"/>
                  <a:gd name="T11" fmla="*/ 49 h 84"/>
                  <a:gd name="T12" fmla="*/ 33 w 81"/>
                  <a:gd name="T13" fmla="*/ 84 h 84"/>
                  <a:gd name="T14" fmla="*/ 23 w 81"/>
                  <a:gd name="T15" fmla="*/ 69 h 84"/>
                  <a:gd name="T16" fmla="*/ 42 w 81"/>
                  <a:gd name="T17" fmla="*/ 53 h 84"/>
                  <a:gd name="T18" fmla="*/ 29 w 81"/>
                  <a:gd name="T19" fmla="*/ 38 h 84"/>
                  <a:gd name="T20" fmla="*/ 10 w 81"/>
                  <a:gd name="T21" fmla="*/ 53 h 84"/>
                  <a:gd name="T22" fmla="*/ 0 w 81"/>
                  <a:gd name="T23" fmla="*/ 36 h 84"/>
                  <a:gd name="T24" fmla="*/ 48 w 81"/>
                  <a:gd name="T25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1" h="84">
                    <a:moveTo>
                      <a:pt x="48" y="0"/>
                    </a:moveTo>
                    <a:lnTo>
                      <a:pt x="61" y="17"/>
                    </a:lnTo>
                    <a:lnTo>
                      <a:pt x="42" y="28"/>
                    </a:lnTo>
                    <a:lnTo>
                      <a:pt x="54" y="46"/>
                    </a:lnTo>
                    <a:lnTo>
                      <a:pt x="71" y="34"/>
                    </a:lnTo>
                    <a:lnTo>
                      <a:pt x="81" y="49"/>
                    </a:lnTo>
                    <a:lnTo>
                      <a:pt x="33" y="84"/>
                    </a:lnTo>
                    <a:lnTo>
                      <a:pt x="23" y="69"/>
                    </a:lnTo>
                    <a:lnTo>
                      <a:pt x="42" y="53"/>
                    </a:lnTo>
                    <a:lnTo>
                      <a:pt x="29" y="38"/>
                    </a:lnTo>
                    <a:lnTo>
                      <a:pt x="10" y="53"/>
                    </a:lnTo>
                    <a:lnTo>
                      <a:pt x="0" y="36"/>
                    </a:lnTo>
                    <a:lnTo>
                      <a:pt x="4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" name="Freeform 57"/>
              <p:cNvSpPr>
                <a:spLocks noEditPoints="1"/>
              </p:cNvSpPr>
              <p:nvPr/>
            </p:nvSpPr>
            <p:spPr bwMode="auto">
              <a:xfrm>
                <a:off x="719138" y="3956050"/>
                <a:ext cx="103187" cy="103188"/>
              </a:xfrm>
              <a:custGeom>
                <a:avLst/>
                <a:gdLst>
                  <a:gd name="T0" fmla="*/ 16 w 31"/>
                  <a:gd name="T1" fmla="*/ 0 h 31"/>
                  <a:gd name="T2" fmla="*/ 17 w 31"/>
                  <a:gd name="T3" fmla="*/ 0 h 31"/>
                  <a:gd name="T4" fmla="*/ 27 w 31"/>
                  <a:gd name="T5" fmla="*/ 6 h 31"/>
                  <a:gd name="T6" fmla="*/ 31 w 31"/>
                  <a:gd name="T7" fmla="*/ 17 h 31"/>
                  <a:gd name="T8" fmla="*/ 26 w 31"/>
                  <a:gd name="T9" fmla="*/ 26 h 31"/>
                  <a:gd name="T10" fmla="*/ 18 w 31"/>
                  <a:gd name="T11" fmla="*/ 31 h 31"/>
                  <a:gd name="T12" fmla="*/ 16 w 31"/>
                  <a:gd name="T13" fmla="*/ 31 h 31"/>
                  <a:gd name="T14" fmla="*/ 16 w 31"/>
                  <a:gd name="T15" fmla="*/ 23 h 31"/>
                  <a:gd name="T16" fmla="*/ 20 w 31"/>
                  <a:gd name="T17" fmla="*/ 20 h 31"/>
                  <a:gd name="T18" fmla="*/ 24 w 31"/>
                  <a:gd name="T19" fmla="*/ 15 h 31"/>
                  <a:gd name="T20" fmla="*/ 22 w 31"/>
                  <a:gd name="T21" fmla="*/ 10 h 31"/>
                  <a:gd name="T22" fmla="*/ 18 w 31"/>
                  <a:gd name="T23" fmla="*/ 8 h 31"/>
                  <a:gd name="T24" fmla="*/ 16 w 31"/>
                  <a:gd name="T25" fmla="*/ 9 h 31"/>
                  <a:gd name="T26" fmla="*/ 16 w 31"/>
                  <a:gd name="T27" fmla="*/ 0 h 31"/>
                  <a:gd name="T28" fmla="*/ 6 w 31"/>
                  <a:gd name="T29" fmla="*/ 4 h 31"/>
                  <a:gd name="T30" fmla="*/ 16 w 31"/>
                  <a:gd name="T31" fmla="*/ 0 h 31"/>
                  <a:gd name="T32" fmla="*/ 16 w 31"/>
                  <a:gd name="T33" fmla="*/ 9 h 31"/>
                  <a:gd name="T34" fmla="*/ 12 w 31"/>
                  <a:gd name="T35" fmla="*/ 11 h 31"/>
                  <a:gd name="T36" fmla="*/ 9 w 31"/>
                  <a:gd name="T37" fmla="*/ 16 h 31"/>
                  <a:gd name="T38" fmla="*/ 9 w 31"/>
                  <a:gd name="T39" fmla="*/ 21 h 31"/>
                  <a:gd name="T40" fmla="*/ 14 w 31"/>
                  <a:gd name="T41" fmla="*/ 23 h 31"/>
                  <a:gd name="T42" fmla="*/ 16 w 31"/>
                  <a:gd name="T43" fmla="*/ 23 h 31"/>
                  <a:gd name="T44" fmla="*/ 16 w 31"/>
                  <a:gd name="T45" fmla="*/ 31 h 31"/>
                  <a:gd name="T46" fmla="*/ 12 w 31"/>
                  <a:gd name="T47" fmla="*/ 30 h 31"/>
                  <a:gd name="T48" fmla="*/ 5 w 31"/>
                  <a:gd name="T49" fmla="*/ 26 h 31"/>
                  <a:gd name="T50" fmla="*/ 1 w 31"/>
                  <a:gd name="T51" fmla="*/ 18 h 31"/>
                  <a:gd name="T52" fmla="*/ 1 w 31"/>
                  <a:gd name="T53" fmla="*/ 11 h 31"/>
                  <a:gd name="T54" fmla="*/ 6 w 31"/>
                  <a:gd name="T55" fmla="*/ 4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1" h="31">
                    <a:moveTo>
                      <a:pt x="16" y="0"/>
                    </a:moveTo>
                    <a:cubicBezTo>
                      <a:pt x="17" y="0"/>
                      <a:pt x="17" y="0"/>
                      <a:pt x="17" y="0"/>
                    </a:cubicBezTo>
                    <a:cubicBezTo>
                      <a:pt x="21" y="0"/>
                      <a:pt x="24" y="2"/>
                      <a:pt x="27" y="6"/>
                    </a:cubicBezTo>
                    <a:cubicBezTo>
                      <a:pt x="30" y="9"/>
                      <a:pt x="31" y="13"/>
                      <a:pt x="31" y="17"/>
                    </a:cubicBezTo>
                    <a:cubicBezTo>
                      <a:pt x="31" y="21"/>
                      <a:pt x="29" y="24"/>
                      <a:pt x="26" y="26"/>
                    </a:cubicBezTo>
                    <a:cubicBezTo>
                      <a:pt x="23" y="29"/>
                      <a:pt x="21" y="30"/>
                      <a:pt x="18" y="31"/>
                    </a:cubicBezTo>
                    <a:cubicBezTo>
                      <a:pt x="18" y="31"/>
                      <a:pt x="17" y="31"/>
                      <a:pt x="16" y="31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7" y="22"/>
                      <a:pt x="18" y="21"/>
                      <a:pt x="20" y="20"/>
                    </a:cubicBezTo>
                    <a:cubicBezTo>
                      <a:pt x="22" y="18"/>
                      <a:pt x="23" y="16"/>
                      <a:pt x="24" y="15"/>
                    </a:cubicBezTo>
                    <a:cubicBezTo>
                      <a:pt x="24" y="13"/>
                      <a:pt x="23" y="12"/>
                      <a:pt x="22" y="10"/>
                    </a:cubicBezTo>
                    <a:cubicBezTo>
                      <a:pt x="21" y="9"/>
                      <a:pt x="19" y="8"/>
                      <a:pt x="18" y="8"/>
                    </a:cubicBezTo>
                    <a:cubicBezTo>
                      <a:pt x="17" y="8"/>
                      <a:pt x="16" y="8"/>
                      <a:pt x="16" y="9"/>
                    </a:cubicBezTo>
                    <a:lnTo>
                      <a:pt x="16" y="0"/>
                    </a:lnTo>
                    <a:close/>
                    <a:moveTo>
                      <a:pt x="6" y="4"/>
                    </a:moveTo>
                    <a:cubicBezTo>
                      <a:pt x="9" y="1"/>
                      <a:pt x="12" y="0"/>
                      <a:pt x="16" y="0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9"/>
                      <a:pt x="13" y="9"/>
                      <a:pt x="12" y="11"/>
                    </a:cubicBezTo>
                    <a:cubicBezTo>
                      <a:pt x="9" y="13"/>
                      <a:pt x="9" y="15"/>
                      <a:pt x="9" y="16"/>
                    </a:cubicBezTo>
                    <a:cubicBezTo>
                      <a:pt x="8" y="18"/>
                      <a:pt x="9" y="20"/>
                      <a:pt x="9" y="21"/>
                    </a:cubicBezTo>
                    <a:cubicBezTo>
                      <a:pt x="11" y="22"/>
                      <a:pt x="12" y="23"/>
                      <a:pt x="14" y="23"/>
                    </a:cubicBezTo>
                    <a:cubicBezTo>
                      <a:pt x="15" y="23"/>
                      <a:pt x="15" y="23"/>
                      <a:pt x="16" y="23"/>
                    </a:cubicBezTo>
                    <a:cubicBezTo>
                      <a:pt x="16" y="31"/>
                      <a:pt x="16" y="31"/>
                      <a:pt x="16" y="31"/>
                    </a:cubicBezTo>
                    <a:cubicBezTo>
                      <a:pt x="15" y="31"/>
                      <a:pt x="13" y="31"/>
                      <a:pt x="12" y="30"/>
                    </a:cubicBezTo>
                    <a:cubicBezTo>
                      <a:pt x="9" y="29"/>
                      <a:pt x="7" y="28"/>
                      <a:pt x="5" y="26"/>
                    </a:cubicBezTo>
                    <a:cubicBezTo>
                      <a:pt x="3" y="23"/>
                      <a:pt x="1" y="21"/>
                      <a:pt x="1" y="18"/>
                    </a:cubicBezTo>
                    <a:cubicBezTo>
                      <a:pt x="0" y="16"/>
                      <a:pt x="0" y="14"/>
                      <a:pt x="1" y="11"/>
                    </a:cubicBezTo>
                    <a:cubicBezTo>
                      <a:pt x="2" y="9"/>
                      <a:pt x="3" y="6"/>
                      <a:pt x="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" name="Freeform 58"/>
              <p:cNvSpPr/>
              <p:nvPr/>
            </p:nvSpPr>
            <p:spPr bwMode="auto">
              <a:xfrm>
                <a:off x="779463" y="4019550"/>
                <a:ext cx="128587" cy="133350"/>
              </a:xfrm>
              <a:custGeom>
                <a:avLst/>
                <a:gdLst>
                  <a:gd name="T0" fmla="*/ 41 w 81"/>
                  <a:gd name="T1" fmla="*/ 0 h 84"/>
                  <a:gd name="T2" fmla="*/ 54 w 81"/>
                  <a:gd name="T3" fmla="*/ 13 h 84"/>
                  <a:gd name="T4" fmla="*/ 45 w 81"/>
                  <a:gd name="T5" fmla="*/ 52 h 84"/>
                  <a:gd name="T6" fmla="*/ 68 w 81"/>
                  <a:gd name="T7" fmla="*/ 27 h 84"/>
                  <a:gd name="T8" fmla="*/ 81 w 81"/>
                  <a:gd name="T9" fmla="*/ 40 h 84"/>
                  <a:gd name="T10" fmla="*/ 41 w 81"/>
                  <a:gd name="T11" fmla="*/ 84 h 84"/>
                  <a:gd name="T12" fmla="*/ 29 w 81"/>
                  <a:gd name="T13" fmla="*/ 71 h 84"/>
                  <a:gd name="T14" fmla="*/ 35 w 81"/>
                  <a:gd name="T15" fmla="*/ 34 h 84"/>
                  <a:gd name="T16" fmla="*/ 12 w 81"/>
                  <a:gd name="T17" fmla="*/ 57 h 84"/>
                  <a:gd name="T18" fmla="*/ 0 w 81"/>
                  <a:gd name="T19" fmla="*/ 44 h 84"/>
                  <a:gd name="T20" fmla="*/ 41 w 81"/>
                  <a:gd name="T21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1" h="84">
                    <a:moveTo>
                      <a:pt x="41" y="0"/>
                    </a:moveTo>
                    <a:lnTo>
                      <a:pt x="54" y="13"/>
                    </a:lnTo>
                    <a:lnTo>
                      <a:pt x="45" y="52"/>
                    </a:lnTo>
                    <a:lnTo>
                      <a:pt x="68" y="27"/>
                    </a:lnTo>
                    <a:lnTo>
                      <a:pt x="81" y="40"/>
                    </a:lnTo>
                    <a:lnTo>
                      <a:pt x="41" y="84"/>
                    </a:lnTo>
                    <a:lnTo>
                      <a:pt x="29" y="71"/>
                    </a:lnTo>
                    <a:lnTo>
                      <a:pt x="35" y="34"/>
                    </a:lnTo>
                    <a:lnTo>
                      <a:pt x="12" y="57"/>
                    </a:lnTo>
                    <a:lnTo>
                      <a:pt x="0" y="44"/>
                    </a:lnTo>
                    <a:lnTo>
                      <a:pt x="4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" name="Freeform 59"/>
              <p:cNvSpPr/>
              <p:nvPr/>
            </p:nvSpPr>
            <p:spPr bwMode="auto">
              <a:xfrm>
                <a:off x="874713" y="4102100"/>
                <a:ext cx="103187" cy="111125"/>
              </a:xfrm>
              <a:custGeom>
                <a:avLst/>
                <a:gdLst>
                  <a:gd name="T0" fmla="*/ 13 w 31"/>
                  <a:gd name="T1" fmla="*/ 20 h 33"/>
                  <a:gd name="T2" fmla="*/ 17 w 31"/>
                  <a:gd name="T3" fmla="*/ 15 h 33"/>
                  <a:gd name="T4" fmla="*/ 28 w 31"/>
                  <a:gd name="T5" fmla="*/ 23 h 33"/>
                  <a:gd name="T6" fmla="*/ 20 w 31"/>
                  <a:gd name="T7" fmla="*/ 33 h 33"/>
                  <a:gd name="T8" fmla="*/ 13 w 31"/>
                  <a:gd name="T9" fmla="*/ 31 h 33"/>
                  <a:gd name="T10" fmla="*/ 6 w 31"/>
                  <a:gd name="T11" fmla="*/ 28 h 33"/>
                  <a:gd name="T12" fmla="*/ 1 w 31"/>
                  <a:gd name="T13" fmla="*/ 22 h 33"/>
                  <a:gd name="T14" fmla="*/ 0 w 31"/>
                  <a:gd name="T15" fmla="*/ 14 h 33"/>
                  <a:gd name="T16" fmla="*/ 4 w 31"/>
                  <a:gd name="T17" fmla="*/ 7 h 33"/>
                  <a:gd name="T18" fmla="*/ 10 w 31"/>
                  <a:gd name="T19" fmla="*/ 2 h 33"/>
                  <a:gd name="T20" fmla="*/ 18 w 31"/>
                  <a:gd name="T21" fmla="*/ 1 h 33"/>
                  <a:gd name="T22" fmla="*/ 25 w 31"/>
                  <a:gd name="T23" fmla="*/ 5 h 33"/>
                  <a:gd name="T24" fmla="*/ 30 w 31"/>
                  <a:gd name="T25" fmla="*/ 10 h 33"/>
                  <a:gd name="T26" fmla="*/ 31 w 31"/>
                  <a:gd name="T27" fmla="*/ 14 h 33"/>
                  <a:gd name="T28" fmla="*/ 30 w 31"/>
                  <a:gd name="T29" fmla="*/ 20 h 33"/>
                  <a:gd name="T30" fmla="*/ 22 w 31"/>
                  <a:gd name="T31" fmla="*/ 15 h 33"/>
                  <a:gd name="T32" fmla="*/ 22 w 31"/>
                  <a:gd name="T33" fmla="*/ 12 h 33"/>
                  <a:gd name="T34" fmla="*/ 21 w 31"/>
                  <a:gd name="T35" fmla="*/ 9 h 33"/>
                  <a:gd name="T36" fmla="*/ 16 w 31"/>
                  <a:gd name="T37" fmla="*/ 8 h 33"/>
                  <a:gd name="T38" fmla="*/ 10 w 31"/>
                  <a:gd name="T39" fmla="*/ 12 h 33"/>
                  <a:gd name="T40" fmla="*/ 8 w 31"/>
                  <a:gd name="T41" fmla="*/ 19 h 33"/>
                  <a:gd name="T42" fmla="*/ 10 w 31"/>
                  <a:gd name="T43" fmla="*/ 23 h 33"/>
                  <a:gd name="T44" fmla="*/ 13 w 31"/>
                  <a:gd name="T45" fmla="*/ 25 h 33"/>
                  <a:gd name="T46" fmla="*/ 16 w 31"/>
                  <a:gd name="T47" fmla="*/ 26 h 33"/>
                  <a:gd name="T48" fmla="*/ 18 w 31"/>
                  <a:gd name="T49" fmla="*/ 23 h 33"/>
                  <a:gd name="T50" fmla="*/ 13 w 31"/>
                  <a:gd name="T51" fmla="*/ 2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1" h="33">
                    <a:moveTo>
                      <a:pt x="13" y="20"/>
                    </a:moveTo>
                    <a:cubicBezTo>
                      <a:pt x="17" y="15"/>
                      <a:pt x="17" y="15"/>
                      <a:pt x="17" y="15"/>
                    </a:cubicBezTo>
                    <a:cubicBezTo>
                      <a:pt x="28" y="23"/>
                      <a:pt x="28" y="23"/>
                      <a:pt x="28" y="23"/>
                    </a:cubicBezTo>
                    <a:cubicBezTo>
                      <a:pt x="20" y="33"/>
                      <a:pt x="20" y="33"/>
                      <a:pt x="20" y="33"/>
                    </a:cubicBezTo>
                    <a:cubicBezTo>
                      <a:pt x="17" y="33"/>
                      <a:pt x="14" y="32"/>
                      <a:pt x="13" y="31"/>
                    </a:cubicBezTo>
                    <a:cubicBezTo>
                      <a:pt x="10" y="31"/>
                      <a:pt x="8" y="30"/>
                      <a:pt x="6" y="28"/>
                    </a:cubicBezTo>
                    <a:cubicBezTo>
                      <a:pt x="4" y="26"/>
                      <a:pt x="1" y="24"/>
                      <a:pt x="1" y="22"/>
                    </a:cubicBezTo>
                    <a:cubicBezTo>
                      <a:pt x="0" y="19"/>
                      <a:pt x="0" y="17"/>
                      <a:pt x="0" y="14"/>
                    </a:cubicBezTo>
                    <a:cubicBezTo>
                      <a:pt x="1" y="11"/>
                      <a:pt x="1" y="9"/>
                      <a:pt x="4" y="7"/>
                    </a:cubicBezTo>
                    <a:cubicBezTo>
                      <a:pt x="5" y="4"/>
                      <a:pt x="7" y="3"/>
                      <a:pt x="10" y="2"/>
                    </a:cubicBezTo>
                    <a:cubicBezTo>
                      <a:pt x="13" y="0"/>
                      <a:pt x="15" y="0"/>
                      <a:pt x="18" y="1"/>
                    </a:cubicBezTo>
                    <a:cubicBezTo>
                      <a:pt x="19" y="1"/>
                      <a:pt x="22" y="3"/>
                      <a:pt x="25" y="5"/>
                    </a:cubicBezTo>
                    <a:cubicBezTo>
                      <a:pt x="27" y="6"/>
                      <a:pt x="29" y="8"/>
                      <a:pt x="30" y="10"/>
                    </a:cubicBezTo>
                    <a:cubicBezTo>
                      <a:pt x="31" y="11"/>
                      <a:pt x="31" y="13"/>
                      <a:pt x="31" y="14"/>
                    </a:cubicBezTo>
                    <a:cubicBezTo>
                      <a:pt x="31" y="16"/>
                      <a:pt x="31" y="17"/>
                      <a:pt x="30" y="20"/>
                    </a:cubicBezTo>
                    <a:cubicBezTo>
                      <a:pt x="22" y="15"/>
                      <a:pt x="22" y="15"/>
                      <a:pt x="22" y="15"/>
                    </a:cubicBezTo>
                    <a:cubicBezTo>
                      <a:pt x="23" y="14"/>
                      <a:pt x="23" y="13"/>
                      <a:pt x="22" y="12"/>
                    </a:cubicBezTo>
                    <a:cubicBezTo>
                      <a:pt x="22" y="11"/>
                      <a:pt x="22" y="10"/>
                      <a:pt x="21" y="9"/>
                    </a:cubicBezTo>
                    <a:cubicBezTo>
                      <a:pt x="19" y="8"/>
                      <a:pt x="17" y="8"/>
                      <a:pt x="16" y="8"/>
                    </a:cubicBezTo>
                    <a:cubicBezTo>
                      <a:pt x="14" y="8"/>
                      <a:pt x="12" y="10"/>
                      <a:pt x="10" y="12"/>
                    </a:cubicBezTo>
                    <a:cubicBezTo>
                      <a:pt x="9" y="14"/>
                      <a:pt x="7" y="17"/>
                      <a:pt x="8" y="19"/>
                    </a:cubicBezTo>
                    <a:cubicBezTo>
                      <a:pt x="8" y="20"/>
                      <a:pt x="9" y="22"/>
                      <a:pt x="10" y="23"/>
                    </a:cubicBezTo>
                    <a:cubicBezTo>
                      <a:pt x="11" y="24"/>
                      <a:pt x="12" y="24"/>
                      <a:pt x="13" y="25"/>
                    </a:cubicBezTo>
                    <a:cubicBezTo>
                      <a:pt x="13" y="25"/>
                      <a:pt x="15" y="26"/>
                      <a:pt x="16" y="26"/>
                    </a:cubicBezTo>
                    <a:cubicBezTo>
                      <a:pt x="18" y="23"/>
                      <a:pt x="18" y="23"/>
                      <a:pt x="18" y="23"/>
                    </a:cubicBezTo>
                    <a:lnTo>
                      <a:pt x="13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" name="Freeform 60"/>
              <p:cNvSpPr>
                <a:spLocks noEditPoints="1"/>
              </p:cNvSpPr>
              <p:nvPr/>
            </p:nvSpPr>
            <p:spPr bwMode="auto">
              <a:xfrm>
                <a:off x="1014413" y="4206875"/>
                <a:ext cx="101600" cy="115888"/>
              </a:xfrm>
              <a:custGeom>
                <a:avLst/>
                <a:gdLst>
                  <a:gd name="T0" fmla="*/ 41 w 64"/>
                  <a:gd name="T1" fmla="*/ 54 h 73"/>
                  <a:gd name="T2" fmla="*/ 41 w 64"/>
                  <a:gd name="T3" fmla="*/ 54 h 73"/>
                  <a:gd name="T4" fmla="*/ 41 w 64"/>
                  <a:gd name="T5" fmla="*/ 39 h 73"/>
                  <a:gd name="T6" fmla="*/ 46 w 64"/>
                  <a:gd name="T7" fmla="*/ 41 h 73"/>
                  <a:gd name="T8" fmla="*/ 50 w 64"/>
                  <a:gd name="T9" fmla="*/ 18 h 73"/>
                  <a:gd name="T10" fmla="*/ 41 w 64"/>
                  <a:gd name="T11" fmla="*/ 27 h 73"/>
                  <a:gd name="T12" fmla="*/ 41 w 64"/>
                  <a:gd name="T13" fmla="*/ 6 h 73"/>
                  <a:gd name="T14" fmla="*/ 48 w 64"/>
                  <a:gd name="T15" fmla="*/ 0 h 73"/>
                  <a:gd name="T16" fmla="*/ 64 w 64"/>
                  <a:gd name="T17" fmla="*/ 10 h 73"/>
                  <a:gd name="T18" fmla="*/ 58 w 64"/>
                  <a:gd name="T19" fmla="*/ 73 h 73"/>
                  <a:gd name="T20" fmla="*/ 41 w 64"/>
                  <a:gd name="T21" fmla="*/ 67 h 73"/>
                  <a:gd name="T22" fmla="*/ 41 w 64"/>
                  <a:gd name="T23" fmla="*/ 60 h 73"/>
                  <a:gd name="T24" fmla="*/ 41 w 64"/>
                  <a:gd name="T25" fmla="*/ 54 h 73"/>
                  <a:gd name="T26" fmla="*/ 41 w 64"/>
                  <a:gd name="T27" fmla="*/ 54 h 73"/>
                  <a:gd name="T28" fmla="*/ 25 w 64"/>
                  <a:gd name="T29" fmla="*/ 44 h 73"/>
                  <a:gd name="T30" fmla="*/ 16 w 64"/>
                  <a:gd name="T31" fmla="*/ 52 h 73"/>
                  <a:gd name="T32" fmla="*/ 0 w 64"/>
                  <a:gd name="T33" fmla="*/ 41 h 73"/>
                  <a:gd name="T34" fmla="*/ 41 w 64"/>
                  <a:gd name="T35" fmla="*/ 6 h 73"/>
                  <a:gd name="T36" fmla="*/ 41 w 64"/>
                  <a:gd name="T37" fmla="*/ 27 h 73"/>
                  <a:gd name="T38" fmla="*/ 33 w 64"/>
                  <a:gd name="T39" fmla="*/ 35 h 73"/>
                  <a:gd name="T40" fmla="*/ 41 w 64"/>
                  <a:gd name="T41" fmla="*/ 39 h 73"/>
                  <a:gd name="T42" fmla="*/ 41 w 64"/>
                  <a:gd name="T43" fmla="*/ 54 h 73"/>
                  <a:gd name="T44" fmla="*/ 41 w 64"/>
                  <a:gd name="T45" fmla="*/ 54 h 73"/>
                  <a:gd name="T46" fmla="*/ 41 w 64"/>
                  <a:gd name="T47" fmla="*/ 67 h 73"/>
                  <a:gd name="T48" fmla="*/ 39 w 64"/>
                  <a:gd name="T49" fmla="*/ 65 h 73"/>
                  <a:gd name="T50" fmla="*/ 41 w 64"/>
                  <a:gd name="T51" fmla="*/ 60 h 73"/>
                  <a:gd name="T52" fmla="*/ 41 w 64"/>
                  <a:gd name="T53" fmla="*/ 67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64" h="73">
                    <a:moveTo>
                      <a:pt x="41" y="54"/>
                    </a:moveTo>
                    <a:lnTo>
                      <a:pt x="41" y="54"/>
                    </a:lnTo>
                    <a:lnTo>
                      <a:pt x="41" y="39"/>
                    </a:lnTo>
                    <a:lnTo>
                      <a:pt x="46" y="41"/>
                    </a:lnTo>
                    <a:lnTo>
                      <a:pt x="50" y="18"/>
                    </a:lnTo>
                    <a:lnTo>
                      <a:pt x="41" y="27"/>
                    </a:lnTo>
                    <a:lnTo>
                      <a:pt x="41" y="6"/>
                    </a:lnTo>
                    <a:lnTo>
                      <a:pt x="48" y="0"/>
                    </a:lnTo>
                    <a:lnTo>
                      <a:pt x="64" y="10"/>
                    </a:lnTo>
                    <a:lnTo>
                      <a:pt x="58" y="73"/>
                    </a:lnTo>
                    <a:lnTo>
                      <a:pt x="41" y="67"/>
                    </a:lnTo>
                    <a:lnTo>
                      <a:pt x="41" y="60"/>
                    </a:lnTo>
                    <a:lnTo>
                      <a:pt x="41" y="54"/>
                    </a:lnTo>
                    <a:close/>
                    <a:moveTo>
                      <a:pt x="41" y="54"/>
                    </a:moveTo>
                    <a:lnTo>
                      <a:pt x="25" y="44"/>
                    </a:lnTo>
                    <a:lnTo>
                      <a:pt x="16" y="52"/>
                    </a:lnTo>
                    <a:lnTo>
                      <a:pt x="0" y="41"/>
                    </a:lnTo>
                    <a:lnTo>
                      <a:pt x="41" y="6"/>
                    </a:lnTo>
                    <a:lnTo>
                      <a:pt x="41" y="27"/>
                    </a:lnTo>
                    <a:lnTo>
                      <a:pt x="33" y="35"/>
                    </a:lnTo>
                    <a:lnTo>
                      <a:pt x="41" y="39"/>
                    </a:lnTo>
                    <a:lnTo>
                      <a:pt x="41" y="54"/>
                    </a:lnTo>
                    <a:lnTo>
                      <a:pt x="41" y="54"/>
                    </a:lnTo>
                    <a:close/>
                    <a:moveTo>
                      <a:pt x="41" y="67"/>
                    </a:moveTo>
                    <a:lnTo>
                      <a:pt x="39" y="65"/>
                    </a:lnTo>
                    <a:lnTo>
                      <a:pt x="41" y="60"/>
                    </a:lnTo>
                    <a:lnTo>
                      <a:pt x="41" y="6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6" name="Freeform 61"/>
              <p:cNvSpPr/>
              <p:nvPr/>
            </p:nvSpPr>
            <p:spPr bwMode="auto">
              <a:xfrm>
                <a:off x="1119188" y="4246563"/>
                <a:ext cx="103187" cy="106363"/>
              </a:xfrm>
              <a:custGeom>
                <a:avLst/>
                <a:gdLst>
                  <a:gd name="T0" fmla="*/ 14 w 31"/>
                  <a:gd name="T1" fmla="*/ 20 h 32"/>
                  <a:gd name="T2" fmla="*/ 17 w 31"/>
                  <a:gd name="T3" fmla="*/ 14 h 32"/>
                  <a:gd name="T4" fmla="*/ 29 w 31"/>
                  <a:gd name="T5" fmla="*/ 20 h 32"/>
                  <a:gd name="T6" fmla="*/ 25 w 31"/>
                  <a:gd name="T7" fmla="*/ 31 h 32"/>
                  <a:gd name="T8" fmla="*/ 17 w 31"/>
                  <a:gd name="T9" fmla="*/ 32 h 32"/>
                  <a:gd name="T10" fmla="*/ 10 w 31"/>
                  <a:gd name="T11" fmla="*/ 30 h 32"/>
                  <a:gd name="T12" fmla="*/ 3 w 31"/>
                  <a:gd name="T13" fmla="*/ 26 h 32"/>
                  <a:gd name="T14" fmla="*/ 1 w 31"/>
                  <a:gd name="T15" fmla="*/ 19 h 32"/>
                  <a:gd name="T16" fmla="*/ 2 w 31"/>
                  <a:gd name="T17" fmla="*/ 11 h 32"/>
                  <a:gd name="T18" fmla="*/ 7 w 31"/>
                  <a:gd name="T19" fmla="*/ 3 h 32"/>
                  <a:gd name="T20" fmla="*/ 14 w 31"/>
                  <a:gd name="T21" fmla="*/ 1 h 32"/>
                  <a:gd name="T22" fmla="*/ 22 w 31"/>
                  <a:gd name="T23" fmla="*/ 3 h 32"/>
                  <a:gd name="T24" fmla="*/ 28 w 31"/>
                  <a:gd name="T25" fmla="*/ 6 h 32"/>
                  <a:gd name="T26" fmla="*/ 30 w 31"/>
                  <a:gd name="T27" fmla="*/ 10 h 32"/>
                  <a:gd name="T28" fmla="*/ 31 w 31"/>
                  <a:gd name="T29" fmla="*/ 15 h 32"/>
                  <a:gd name="T30" fmla="*/ 23 w 31"/>
                  <a:gd name="T31" fmla="*/ 14 h 32"/>
                  <a:gd name="T32" fmla="*/ 22 w 31"/>
                  <a:gd name="T33" fmla="*/ 10 h 32"/>
                  <a:gd name="T34" fmla="*/ 19 w 31"/>
                  <a:gd name="T35" fmla="*/ 8 h 32"/>
                  <a:gd name="T36" fmla="*/ 14 w 31"/>
                  <a:gd name="T37" fmla="*/ 8 h 32"/>
                  <a:gd name="T38" fmla="*/ 10 w 31"/>
                  <a:gd name="T39" fmla="*/ 14 h 32"/>
                  <a:gd name="T40" fmla="*/ 9 w 31"/>
                  <a:gd name="T41" fmla="*/ 21 h 32"/>
                  <a:gd name="T42" fmla="*/ 13 w 31"/>
                  <a:gd name="T43" fmla="*/ 25 h 32"/>
                  <a:gd name="T44" fmla="*/ 16 w 31"/>
                  <a:gd name="T45" fmla="*/ 25 h 32"/>
                  <a:gd name="T46" fmla="*/ 19 w 31"/>
                  <a:gd name="T47" fmla="*/ 25 h 32"/>
                  <a:gd name="T48" fmla="*/ 20 w 31"/>
                  <a:gd name="T49" fmla="*/ 23 h 32"/>
                  <a:gd name="T50" fmla="*/ 14 w 31"/>
                  <a:gd name="T51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1" h="32">
                    <a:moveTo>
                      <a:pt x="14" y="20"/>
                    </a:moveTo>
                    <a:cubicBezTo>
                      <a:pt x="17" y="14"/>
                      <a:pt x="17" y="14"/>
                      <a:pt x="17" y="14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5" y="31"/>
                      <a:pt x="25" y="31"/>
                      <a:pt x="25" y="31"/>
                    </a:cubicBezTo>
                    <a:cubicBezTo>
                      <a:pt x="22" y="32"/>
                      <a:pt x="20" y="32"/>
                      <a:pt x="17" y="32"/>
                    </a:cubicBezTo>
                    <a:cubicBezTo>
                      <a:pt x="15" y="32"/>
                      <a:pt x="13" y="31"/>
                      <a:pt x="10" y="30"/>
                    </a:cubicBezTo>
                    <a:cubicBezTo>
                      <a:pt x="7" y="29"/>
                      <a:pt x="5" y="27"/>
                      <a:pt x="3" y="26"/>
                    </a:cubicBezTo>
                    <a:cubicBezTo>
                      <a:pt x="2" y="23"/>
                      <a:pt x="1" y="21"/>
                      <a:pt x="1" y="19"/>
                    </a:cubicBezTo>
                    <a:cubicBezTo>
                      <a:pt x="0" y="16"/>
                      <a:pt x="1" y="14"/>
                      <a:pt x="2" y="11"/>
                    </a:cubicBezTo>
                    <a:cubicBezTo>
                      <a:pt x="3" y="8"/>
                      <a:pt x="5" y="5"/>
                      <a:pt x="7" y="3"/>
                    </a:cubicBezTo>
                    <a:cubicBezTo>
                      <a:pt x="8" y="2"/>
                      <a:pt x="11" y="1"/>
                      <a:pt x="14" y="1"/>
                    </a:cubicBezTo>
                    <a:cubicBezTo>
                      <a:pt x="16" y="0"/>
                      <a:pt x="19" y="1"/>
                      <a:pt x="22" y="3"/>
                    </a:cubicBezTo>
                    <a:cubicBezTo>
                      <a:pt x="25" y="3"/>
                      <a:pt x="26" y="5"/>
                      <a:pt x="28" y="6"/>
                    </a:cubicBezTo>
                    <a:cubicBezTo>
                      <a:pt x="29" y="7"/>
                      <a:pt x="30" y="8"/>
                      <a:pt x="30" y="10"/>
                    </a:cubicBezTo>
                    <a:cubicBezTo>
                      <a:pt x="31" y="11"/>
                      <a:pt x="31" y="13"/>
                      <a:pt x="31" y="15"/>
                    </a:cubicBezTo>
                    <a:cubicBezTo>
                      <a:pt x="23" y="14"/>
                      <a:pt x="23" y="14"/>
                      <a:pt x="23" y="14"/>
                    </a:cubicBezTo>
                    <a:cubicBezTo>
                      <a:pt x="23" y="12"/>
                      <a:pt x="23" y="11"/>
                      <a:pt x="22" y="10"/>
                    </a:cubicBezTo>
                    <a:cubicBezTo>
                      <a:pt x="21" y="9"/>
                      <a:pt x="20" y="8"/>
                      <a:pt x="19" y="8"/>
                    </a:cubicBezTo>
                    <a:cubicBezTo>
                      <a:pt x="17" y="8"/>
                      <a:pt x="16" y="8"/>
                      <a:pt x="14" y="8"/>
                    </a:cubicBezTo>
                    <a:cubicBezTo>
                      <a:pt x="12" y="9"/>
                      <a:pt x="11" y="11"/>
                      <a:pt x="10" y="14"/>
                    </a:cubicBezTo>
                    <a:cubicBezTo>
                      <a:pt x="9" y="17"/>
                      <a:pt x="8" y="19"/>
                      <a:pt x="9" y="21"/>
                    </a:cubicBezTo>
                    <a:cubicBezTo>
                      <a:pt x="10" y="23"/>
                      <a:pt x="11" y="23"/>
                      <a:pt x="13" y="25"/>
                    </a:cubicBezTo>
                    <a:cubicBezTo>
                      <a:pt x="14" y="25"/>
                      <a:pt x="15" y="25"/>
                      <a:pt x="16" y="25"/>
                    </a:cubicBezTo>
                    <a:cubicBezTo>
                      <a:pt x="17" y="26"/>
                      <a:pt x="18" y="25"/>
                      <a:pt x="19" y="25"/>
                    </a:cubicBezTo>
                    <a:cubicBezTo>
                      <a:pt x="20" y="23"/>
                      <a:pt x="20" y="23"/>
                      <a:pt x="20" y="23"/>
                    </a:cubicBezTo>
                    <a:lnTo>
                      <a:pt x="14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" name="Freeform 62"/>
              <p:cNvSpPr>
                <a:spLocks noEditPoints="1"/>
              </p:cNvSpPr>
              <p:nvPr/>
            </p:nvSpPr>
            <p:spPr bwMode="auto">
              <a:xfrm>
                <a:off x="1216025" y="4271963"/>
                <a:ext cx="98425" cy="123825"/>
              </a:xfrm>
              <a:custGeom>
                <a:avLst/>
                <a:gdLst>
                  <a:gd name="T0" fmla="*/ 18 w 30"/>
                  <a:gd name="T1" fmla="*/ 3 h 37"/>
                  <a:gd name="T2" fmla="*/ 22 w 30"/>
                  <a:gd name="T3" fmla="*/ 5 h 37"/>
                  <a:gd name="T4" fmla="*/ 27 w 30"/>
                  <a:gd name="T5" fmla="*/ 7 h 37"/>
                  <a:gd name="T6" fmla="*/ 30 w 30"/>
                  <a:gd name="T7" fmla="*/ 11 h 37"/>
                  <a:gd name="T8" fmla="*/ 30 w 30"/>
                  <a:gd name="T9" fmla="*/ 16 h 37"/>
                  <a:gd name="T10" fmla="*/ 28 w 30"/>
                  <a:gd name="T11" fmla="*/ 20 h 37"/>
                  <a:gd name="T12" fmla="*/ 24 w 30"/>
                  <a:gd name="T13" fmla="*/ 21 h 37"/>
                  <a:gd name="T14" fmla="*/ 21 w 30"/>
                  <a:gd name="T15" fmla="*/ 22 h 37"/>
                  <a:gd name="T16" fmla="*/ 23 w 30"/>
                  <a:gd name="T17" fmla="*/ 23 h 37"/>
                  <a:gd name="T18" fmla="*/ 24 w 30"/>
                  <a:gd name="T19" fmla="*/ 26 h 37"/>
                  <a:gd name="T20" fmla="*/ 24 w 30"/>
                  <a:gd name="T21" fmla="*/ 27 h 37"/>
                  <a:gd name="T22" fmla="*/ 27 w 30"/>
                  <a:gd name="T23" fmla="*/ 37 h 37"/>
                  <a:gd name="T24" fmla="*/ 18 w 30"/>
                  <a:gd name="T25" fmla="*/ 34 h 37"/>
                  <a:gd name="T26" fmla="*/ 18 w 30"/>
                  <a:gd name="T27" fmla="*/ 16 h 37"/>
                  <a:gd name="T28" fmla="*/ 19 w 30"/>
                  <a:gd name="T29" fmla="*/ 16 h 37"/>
                  <a:gd name="T30" fmla="*/ 21 w 30"/>
                  <a:gd name="T31" fmla="*/ 15 h 37"/>
                  <a:gd name="T32" fmla="*/ 21 w 30"/>
                  <a:gd name="T33" fmla="*/ 14 h 37"/>
                  <a:gd name="T34" fmla="*/ 21 w 30"/>
                  <a:gd name="T35" fmla="*/ 12 h 37"/>
                  <a:gd name="T36" fmla="*/ 18 w 30"/>
                  <a:gd name="T37" fmla="*/ 10 h 37"/>
                  <a:gd name="T38" fmla="*/ 18 w 30"/>
                  <a:gd name="T39" fmla="*/ 9 h 37"/>
                  <a:gd name="T40" fmla="*/ 18 w 30"/>
                  <a:gd name="T41" fmla="*/ 3 h 37"/>
                  <a:gd name="T42" fmla="*/ 0 w 30"/>
                  <a:gd name="T43" fmla="*/ 29 h 37"/>
                  <a:gd name="T44" fmla="*/ 8 w 30"/>
                  <a:gd name="T45" fmla="*/ 0 h 37"/>
                  <a:gd name="T46" fmla="*/ 18 w 30"/>
                  <a:gd name="T47" fmla="*/ 3 h 37"/>
                  <a:gd name="T48" fmla="*/ 18 w 30"/>
                  <a:gd name="T49" fmla="*/ 9 h 37"/>
                  <a:gd name="T50" fmla="*/ 15 w 30"/>
                  <a:gd name="T51" fmla="*/ 9 h 37"/>
                  <a:gd name="T52" fmla="*/ 13 w 30"/>
                  <a:gd name="T53" fmla="*/ 15 h 37"/>
                  <a:gd name="T54" fmla="*/ 16 w 30"/>
                  <a:gd name="T55" fmla="*/ 15 h 37"/>
                  <a:gd name="T56" fmla="*/ 18 w 30"/>
                  <a:gd name="T57" fmla="*/ 16 h 37"/>
                  <a:gd name="T58" fmla="*/ 18 w 30"/>
                  <a:gd name="T59" fmla="*/ 34 h 37"/>
                  <a:gd name="T60" fmla="*/ 17 w 30"/>
                  <a:gd name="T61" fmla="*/ 34 h 37"/>
                  <a:gd name="T62" fmla="*/ 15 w 30"/>
                  <a:gd name="T63" fmla="*/ 24 h 37"/>
                  <a:gd name="T64" fmla="*/ 14 w 30"/>
                  <a:gd name="T65" fmla="*/ 21 h 37"/>
                  <a:gd name="T66" fmla="*/ 12 w 30"/>
                  <a:gd name="T67" fmla="*/ 20 h 37"/>
                  <a:gd name="T68" fmla="*/ 12 w 30"/>
                  <a:gd name="T69" fmla="*/ 20 h 37"/>
                  <a:gd name="T70" fmla="*/ 8 w 30"/>
                  <a:gd name="T71" fmla="*/ 31 h 37"/>
                  <a:gd name="T72" fmla="*/ 0 w 30"/>
                  <a:gd name="T73" fmla="*/ 29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0" h="37">
                    <a:moveTo>
                      <a:pt x="18" y="3"/>
                    </a:moveTo>
                    <a:cubicBezTo>
                      <a:pt x="22" y="5"/>
                      <a:pt x="22" y="5"/>
                      <a:pt x="22" y="5"/>
                    </a:cubicBezTo>
                    <a:cubicBezTo>
                      <a:pt x="24" y="6"/>
                      <a:pt x="27" y="6"/>
                      <a:pt x="27" y="7"/>
                    </a:cubicBezTo>
                    <a:cubicBezTo>
                      <a:pt x="29" y="9"/>
                      <a:pt x="30" y="9"/>
                      <a:pt x="30" y="11"/>
                    </a:cubicBezTo>
                    <a:cubicBezTo>
                      <a:pt x="30" y="12"/>
                      <a:pt x="30" y="15"/>
                      <a:pt x="30" y="16"/>
                    </a:cubicBezTo>
                    <a:cubicBezTo>
                      <a:pt x="30" y="18"/>
                      <a:pt x="29" y="19"/>
                      <a:pt x="28" y="20"/>
                    </a:cubicBezTo>
                    <a:cubicBezTo>
                      <a:pt x="27" y="20"/>
                      <a:pt x="26" y="21"/>
                      <a:pt x="24" y="21"/>
                    </a:cubicBezTo>
                    <a:cubicBezTo>
                      <a:pt x="24" y="22"/>
                      <a:pt x="23" y="22"/>
                      <a:pt x="21" y="22"/>
                    </a:cubicBezTo>
                    <a:cubicBezTo>
                      <a:pt x="22" y="23"/>
                      <a:pt x="23" y="23"/>
                      <a:pt x="23" y="23"/>
                    </a:cubicBezTo>
                    <a:cubicBezTo>
                      <a:pt x="24" y="23"/>
                      <a:pt x="24" y="24"/>
                      <a:pt x="24" y="26"/>
                    </a:cubicBezTo>
                    <a:cubicBezTo>
                      <a:pt x="24" y="26"/>
                      <a:pt x="24" y="27"/>
                      <a:pt x="24" y="27"/>
                    </a:cubicBezTo>
                    <a:cubicBezTo>
                      <a:pt x="27" y="37"/>
                      <a:pt x="27" y="37"/>
                      <a:pt x="27" y="37"/>
                    </a:cubicBezTo>
                    <a:cubicBezTo>
                      <a:pt x="18" y="34"/>
                      <a:pt x="18" y="34"/>
                      <a:pt x="18" y="34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18" y="16"/>
                      <a:pt x="18" y="16"/>
                      <a:pt x="19" y="16"/>
                    </a:cubicBezTo>
                    <a:cubicBezTo>
                      <a:pt x="19" y="16"/>
                      <a:pt x="20" y="16"/>
                      <a:pt x="21" y="15"/>
                    </a:cubicBezTo>
                    <a:cubicBezTo>
                      <a:pt x="21" y="15"/>
                      <a:pt x="21" y="15"/>
                      <a:pt x="21" y="14"/>
                    </a:cubicBezTo>
                    <a:cubicBezTo>
                      <a:pt x="21" y="13"/>
                      <a:pt x="21" y="12"/>
                      <a:pt x="21" y="12"/>
                    </a:cubicBezTo>
                    <a:cubicBezTo>
                      <a:pt x="21" y="11"/>
                      <a:pt x="20" y="10"/>
                      <a:pt x="18" y="10"/>
                    </a:cubicBezTo>
                    <a:cubicBezTo>
                      <a:pt x="18" y="9"/>
                      <a:pt x="18" y="9"/>
                      <a:pt x="18" y="9"/>
                    </a:cubicBezTo>
                    <a:lnTo>
                      <a:pt x="18" y="3"/>
                    </a:lnTo>
                    <a:close/>
                    <a:moveTo>
                      <a:pt x="0" y="29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3" y="15"/>
                      <a:pt x="13" y="15"/>
                      <a:pt x="13" y="15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7" y="16"/>
                      <a:pt x="17" y="16"/>
                      <a:pt x="18" y="16"/>
                    </a:cubicBezTo>
                    <a:cubicBezTo>
                      <a:pt x="18" y="34"/>
                      <a:pt x="18" y="34"/>
                      <a:pt x="18" y="34"/>
                    </a:cubicBezTo>
                    <a:cubicBezTo>
                      <a:pt x="17" y="34"/>
                      <a:pt x="17" y="34"/>
                      <a:pt x="17" y="34"/>
                    </a:cubicBezTo>
                    <a:cubicBezTo>
                      <a:pt x="15" y="24"/>
                      <a:pt x="15" y="24"/>
                      <a:pt x="15" y="24"/>
                    </a:cubicBezTo>
                    <a:cubicBezTo>
                      <a:pt x="15" y="23"/>
                      <a:pt x="15" y="22"/>
                      <a:pt x="14" y="21"/>
                    </a:cubicBezTo>
                    <a:cubicBezTo>
                      <a:pt x="13" y="20"/>
                      <a:pt x="13" y="20"/>
                      <a:pt x="12" y="20"/>
                    </a:cubicBezTo>
                    <a:cubicBezTo>
                      <a:pt x="12" y="20"/>
                      <a:pt x="12" y="20"/>
                      <a:pt x="12" y="20"/>
                    </a:cubicBezTo>
                    <a:cubicBezTo>
                      <a:pt x="8" y="31"/>
                      <a:pt x="8" y="31"/>
                      <a:pt x="8" y="31"/>
                    </a:cubicBezTo>
                    <a:lnTo>
                      <a:pt x="0" y="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" name="Freeform 63"/>
              <p:cNvSpPr/>
              <p:nvPr/>
            </p:nvSpPr>
            <p:spPr bwMode="auto">
              <a:xfrm>
                <a:off x="1314450" y="4302125"/>
                <a:ext cx="47625" cy="103188"/>
              </a:xfrm>
              <a:custGeom>
                <a:avLst/>
                <a:gdLst>
                  <a:gd name="T0" fmla="*/ 13 w 30"/>
                  <a:gd name="T1" fmla="*/ 0 h 65"/>
                  <a:gd name="T2" fmla="*/ 30 w 30"/>
                  <a:gd name="T3" fmla="*/ 5 h 65"/>
                  <a:gd name="T4" fmla="*/ 17 w 30"/>
                  <a:gd name="T5" fmla="*/ 65 h 65"/>
                  <a:gd name="T6" fmla="*/ 0 w 30"/>
                  <a:gd name="T7" fmla="*/ 61 h 65"/>
                  <a:gd name="T8" fmla="*/ 13 w 30"/>
                  <a:gd name="T9" fmla="*/ 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65">
                    <a:moveTo>
                      <a:pt x="13" y="0"/>
                    </a:moveTo>
                    <a:lnTo>
                      <a:pt x="30" y="5"/>
                    </a:lnTo>
                    <a:lnTo>
                      <a:pt x="17" y="65"/>
                    </a:lnTo>
                    <a:lnTo>
                      <a:pt x="0" y="61"/>
                    </a:lnTo>
                    <a:lnTo>
                      <a:pt x="1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" name="Freeform 64"/>
              <p:cNvSpPr/>
              <p:nvPr/>
            </p:nvSpPr>
            <p:spPr bwMode="auto">
              <a:xfrm>
                <a:off x="1365250" y="4316413"/>
                <a:ext cx="95250" cy="103188"/>
              </a:xfrm>
              <a:custGeom>
                <a:avLst/>
                <a:gdLst>
                  <a:gd name="T0" fmla="*/ 20 w 29"/>
                  <a:gd name="T1" fmla="*/ 19 h 31"/>
                  <a:gd name="T2" fmla="*/ 27 w 29"/>
                  <a:gd name="T3" fmla="*/ 23 h 31"/>
                  <a:gd name="T4" fmla="*/ 24 w 29"/>
                  <a:gd name="T5" fmla="*/ 28 h 31"/>
                  <a:gd name="T6" fmla="*/ 19 w 29"/>
                  <a:gd name="T7" fmla="*/ 30 h 31"/>
                  <a:gd name="T8" fmla="*/ 13 w 29"/>
                  <a:gd name="T9" fmla="*/ 30 h 31"/>
                  <a:gd name="T10" fmla="*/ 6 w 29"/>
                  <a:gd name="T11" fmla="*/ 28 h 31"/>
                  <a:gd name="T12" fmla="*/ 1 w 29"/>
                  <a:gd name="T13" fmla="*/ 22 h 31"/>
                  <a:gd name="T14" fmla="*/ 0 w 29"/>
                  <a:gd name="T15" fmla="*/ 13 h 31"/>
                  <a:gd name="T16" fmla="*/ 6 w 29"/>
                  <a:gd name="T17" fmla="*/ 3 h 31"/>
                  <a:gd name="T18" fmla="*/ 17 w 29"/>
                  <a:gd name="T19" fmla="*/ 1 h 31"/>
                  <a:gd name="T20" fmla="*/ 25 w 29"/>
                  <a:gd name="T21" fmla="*/ 5 h 31"/>
                  <a:gd name="T22" fmla="*/ 29 w 29"/>
                  <a:gd name="T23" fmla="*/ 12 h 31"/>
                  <a:gd name="T24" fmla="*/ 21 w 29"/>
                  <a:gd name="T25" fmla="*/ 13 h 31"/>
                  <a:gd name="T26" fmla="*/ 20 w 29"/>
                  <a:gd name="T27" fmla="*/ 10 h 31"/>
                  <a:gd name="T28" fmla="*/ 18 w 29"/>
                  <a:gd name="T29" fmla="*/ 8 h 31"/>
                  <a:gd name="T30" fmla="*/ 16 w 29"/>
                  <a:gd name="T31" fmla="*/ 7 h 31"/>
                  <a:gd name="T32" fmla="*/ 12 w 29"/>
                  <a:gd name="T33" fmla="*/ 9 h 31"/>
                  <a:gd name="T34" fmla="*/ 9 w 29"/>
                  <a:gd name="T35" fmla="*/ 15 h 31"/>
                  <a:gd name="T36" fmla="*/ 9 w 29"/>
                  <a:gd name="T37" fmla="*/ 22 h 31"/>
                  <a:gd name="T38" fmla="*/ 13 w 29"/>
                  <a:gd name="T39" fmla="*/ 24 h 31"/>
                  <a:gd name="T40" fmla="*/ 18 w 29"/>
                  <a:gd name="T41" fmla="*/ 23 h 31"/>
                  <a:gd name="T42" fmla="*/ 20 w 29"/>
                  <a:gd name="T43" fmla="*/ 19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9" h="31">
                    <a:moveTo>
                      <a:pt x="20" y="19"/>
                    </a:moveTo>
                    <a:cubicBezTo>
                      <a:pt x="27" y="23"/>
                      <a:pt x="27" y="23"/>
                      <a:pt x="27" y="23"/>
                    </a:cubicBezTo>
                    <a:cubicBezTo>
                      <a:pt x="27" y="25"/>
                      <a:pt x="25" y="27"/>
                      <a:pt x="24" y="28"/>
                    </a:cubicBezTo>
                    <a:cubicBezTo>
                      <a:pt x="23" y="29"/>
                      <a:pt x="21" y="30"/>
                      <a:pt x="19" y="30"/>
                    </a:cubicBezTo>
                    <a:cubicBezTo>
                      <a:pt x="18" y="31"/>
                      <a:pt x="15" y="31"/>
                      <a:pt x="13" y="30"/>
                    </a:cubicBezTo>
                    <a:cubicBezTo>
                      <a:pt x="10" y="30"/>
                      <a:pt x="7" y="30"/>
                      <a:pt x="6" y="28"/>
                    </a:cubicBezTo>
                    <a:cubicBezTo>
                      <a:pt x="4" y="27"/>
                      <a:pt x="3" y="25"/>
                      <a:pt x="1" y="22"/>
                    </a:cubicBezTo>
                    <a:cubicBezTo>
                      <a:pt x="0" y="20"/>
                      <a:pt x="0" y="17"/>
                      <a:pt x="0" y="13"/>
                    </a:cubicBezTo>
                    <a:cubicBezTo>
                      <a:pt x="1" y="9"/>
                      <a:pt x="3" y="5"/>
                      <a:pt x="6" y="3"/>
                    </a:cubicBezTo>
                    <a:cubicBezTo>
                      <a:pt x="9" y="1"/>
                      <a:pt x="12" y="0"/>
                      <a:pt x="17" y="1"/>
                    </a:cubicBezTo>
                    <a:cubicBezTo>
                      <a:pt x="21" y="2"/>
                      <a:pt x="24" y="2"/>
                      <a:pt x="25" y="5"/>
                    </a:cubicBezTo>
                    <a:cubicBezTo>
                      <a:pt x="27" y="6"/>
                      <a:pt x="28" y="9"/>
                      <a:pt x="29" y="12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1" y="11"/>
                      <a:pt x="21" y="10"/>
                      <a:pt x="20" y="10"/>
                    </a:cubicBezTo>
                    <a:cubicBezTo>
                      <a:pt x="20" y="10"/>
                      <a:pt x="19" y="9"/>
                      <a:pt x="18" y="8"/>
                    </a:cubicBezTo>
                    <a:cubicBezTo>
                      <a:pt x="18" y="8"/>
                      <a:pt x="17" y="7"/>
                      <a:pt x="16" y="7"/>
                    </a:cubicBezTo>
                    <a:cubicBezTo>
                      <a:pt x="15" y="7"/>
                      <a:pt x="12" y="7"/>
                      <a:pt x="12" y="9"/>
                    </a:cubicBezTo>
                    <a:cubicBezTo>
                      <a:pt x="10" y="10"/>
                      <a:pt x="9" y="12"/>
                      <a:pt x="9" y="15"/>
                    </a:cubicBezTo>
                    <a:cubicBezTo>
                      <a:pt x="9" y="18"/>
                      <a:pt x="9" y="20"/>
                      <a:pt x="9" y="22"/>
                    </a:cubicBezTo>
                    <a:cubicBezTo>
                      <a:pt x="10" y="23"/>
                      <a:pt x="12" y="24"/>
                      <a:pt x="13" y="24"/>
                    </a:cubicBezTo>
                    <a:cubicBezTo>
                      <a:pt x="15" y="25"/>
                      <a:pt x="16" y="24"/>
                      <a:pt x="18" y="23"/>
                    </a:cubicBezTo>
                    <a:cubicBezTo>
                      <a:pt x="18" y="22"/>
                      <a:pt x="19" y="21"/>
                      <a:pt x="20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" name="Freeform 65"/>
              <p:cNvSpPr/>
              <p:nvPr/>
            </p:nvSpPr>
            <p:spPr bwMode="auto">
              <a:xfrm>
                <a:off x="1463675" y="4329113"/>
                <a:ext cx="96837" cy="100013"/>
              </a:xfrm>
              <a:custGeom>
                <a:avLst/>
                <a:gdLst>
                  <a:gd name="T0" fmla="*/ 21 w 29"/>
                  <a:gd name="T1" fmla="*/ 1 h 30"/>
                  <a:gd name="T2" fmla="*/ 29 w 29"/>
                  <a:gd name="T3" fmla="*/ 1 h 30"/>
                  <a:gd name="T4" fmla="*/ 28 w 29"/>
                  <a:gd name="T5" fmla="*/ 19 h 30"/>
                  <a:gd name="T6" fmla="*/ 27 w 29"/>
                  <a:gd name="T7" fmla="*/ 23 h 30"/>
                  <a:gd name="T8" fmla="*/ 24 w 29"/>
                  <a:gd name="T9" fmla="*/ 27 h 30"/>
                  <a:gd name="T10" fmla="*/ 21 w 29"/>
                  <a:gd name="T11" fmla="*/ 29 h 30"/>
                  <a:gd name="T12" fmla="*/ 14 w 29"/>
                  <a:gd name="T13" fmla="*/ 30 h 30"/>
                  <a:gd name="T14" fmla="*/ 9 w 29"/>
                  <a:gd name="T15" fmla="*/ 29 h 30"/>
                  <a:gd name="T16" fmla="*/ 6 w 29"/>
                  <a:gd name="T17" fmla="*/ 28 h 30"/>
                  <a:gd name="T18" fmla="*/ 3 w 29"/>
                  <a:gd name="T19" fmla="*/ 26 h 30"/>
                  <a:gd name="T20" fmla="*/ 1 w 29"/>
                  <a:gd name="T21" fmla="*/ 22 h 30"/>
                  <a:gd name="T22" fmla="*/ 0 w 29"/>
                  <a:gd name="T23" fmla="*/ 17 h 30"/>
                  <a:gd name="T24" fmla="*/ 2 w 29"/>
                  <a:gd name="T25" fmla="*/ 0 h 30"/>
                  <a:gd name="T26" fmla="*/ 11 w 29"/>
                  <a:gd name="T27" fmla="*/ 1 h 30"/>
                  <a:gd name="T28" fmla="*/ 9 w 29"/>
                  <a:gd name="T29" fmla="*/ 18 h 30"/>
                  <a:gd name="T30" fmla="*/ 10 w 29"/>
                  <a:gd name="T31" fmla="*/ 22 h 30"/>
                  <a:gd name="T32" fmla="*/ 14 w 29"/>
                  <a:gd name="T33" fmla="*/ 23 h 30"/>
                  <a:gd name="T34" fmla="*/ 18 w 29"/>
                  <a:gd name="T35" fmla="*/ 22 h 30"/>
                  <a:gd name="T36" fmla="*/ 19 w 29"/>
                  <a:gd name="T37" fmla="*/ 18 h 30"/>
                  <a:gd name="T38" fmla="*/ 21 w 29"/>
                  <a:gd name="T39" fmla="*/ 1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9" h="30">
                    <a:moveTo>
                      <a:pt x="21" y="1"/>
                    </a:moveTo>
                    <a:cubicBezTo>
                      <a:pt x="29" y="1"/>
                      <a:pt x="29" y="1"/>
                      <a:pt x="29" y="1"/>
                    </a:cubicBezTo>
                    <a:cubicBezTo>
                      <a:pt x="28" y="19"/>
                      <a:pt x="28" y="19"/>
                      <a:pt x="28" y="19"/>
                    </a:cubicBezTo>
                    <a:cubicBezTo>
                      <a:pt x="28" y="21"/>
                      <a:pt x="27" y="22"/>
                      <a:pt x="27" y="23"/>
                    </a:cubicBezTo>
                    <a:cubicBezTo>
                      <a:pt x="26" y="25"/>
                      <a:pt x="25" y="26"/>
                      <a:pt x="24" y="27"/>
                    </a:cubicBezTo>
                    <a:cubicBezTo>
                      <a:pt x="23" y="29"/>
                      <a:pt x="21" y="29"/>
                      <a:pt x="21" y="29"/>
                    </a:cubicBezTo>
                    <a:cubicBezTo>
                      <a:pt x="18" y="30"/>
                      <a:pt x="17" y="30"/>
                      <a:pt x="14" y="30"/>
                    </a:cubicBezTo>
                    <a:cubicBezTo>
                      <a:pt x="13" y="30"/>
                      <a:pt x="12" y="30"/>
                      <a:pt x="9" y="29"/>
                    </a:cubicBezTo>
                    <a:cubicBezTo>
                      <a:pt x="8" y="29"/>
                      <a:pt x="6" y="29"/>
                      <a:pt x="6" y="28"/>
                    </a:cubicBezTo>
                    <a:cubicBezTo>
                      <a:pt x="5" y="27"/>
                      <a:pt x="3" y="26"/>
                      <a:pt x="3" y="26"/>
                    </a:cubicBezTo>
                    <a:cubicBezTo>
                      <a:pt x="2" y="24"/>
                      <a:pt x="1" y="23"/>
                      <a:pt x="1" y="22"/>
                    </a:cubicBezTo>
                    <a:cubicBezTo>
                      <a:pt x="1" y="20"/>
                      <a:pt x="0" y="18"/>
                      <a:pt x="0" y="17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9" y="20"/>
                      <a:pt x="9" y="21"/>
                      <a:pt x="10" y="22"/>
                    </a:cubicBezTo>
                    <a:cubicBezTo>
                      <a:pt x="12" y="23"/>
                      <a:pt x="12" y="23"/>
                      <a:pt x="14" y="23"/>
                    </a:cubicBezTo>
                    <a:cubicBezTo>
                      <a:pt x="15" y="23"/>
                      <a:pt x="17" y="23"/>
                      <a:pt x="18" y="22"/>
                    </a:cubicBezTo>
                    <a:cubicBezTo>
                      <a:pt x="18" y="21"/>
                      <a:pt x="19" y="21"/>
                      <a:pt x="19" y="18"/>
                    </a:cubicBezTo>
                    <a:lnTo>
                      <a:pt x="21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" name="Freeform 66"/>
              <p:cNvSpPr/>
              <p:nvPr/>
            </p:nvSpPr>
            <p:spPr bwMode="auto">
              <a:xfrm>
                <a:off x="1570038" y="4335463"/>
                <a:ext cx="79375" cy="96838"/>
              </a:xfrm>
              <a:custGeom>
                <a:avLst/>
                <a:gdLst>
                  <a:gd name="T0" fmla="*/ 0 w 50"/>
                  <a:gd name="T1" fmla="*/ 0 h 61"/>
                  <a:gd name="T2" fmla="*/ 19 w 50"/>
                  <a:gd name="T3" fmla="*/ 0 h 61"/>
                  <a:gd name="T4" fmla="*/ 21 w 50"/>
                  <a:gd name="T5" fmla="*/ 44 h 61"/>
                  <a:gd name="T6" fmla="*/ 48 w 50"/>
                  <a:gd name="T7" fmla="*/ 44 h 61"/>
                  <a:gd name="T8" fmla="*/ 50 w 50"/>
                  <a:gd name="T9" fmla="*/ 59 h 61"/>
                  <a:gd name="T10" fmla="*/ 2 w 50"/>
                  <a:gd name="T11" fmla="*/ 61 h 61"/>
                  <a:gd name="T12" fmla="*/ 0 w 50"/>
                  <a:gd name="T13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0" h="61">
                    <a:moveTo>
                      <a:pt x="0" y="0"/>
                    </a:moveTo>
                    <a:lnTo>
                      <a:pt x="19" y="0"/>
                    </a:lnTo>
                    <a:lnTo>
                      <a:pt x="21" y="44"/>
                    </a:lnTo>
                    <a:lnTo>
                      <a:pt x="48" y="44"/>
                    </a:lnTo>
                    <a:lnTo>
                      <a:pt x="50" y="59"/>
                    </a:lnTo>
                    <a:lnTo>
                      <a:pt x="2" y="6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" name="Freeform 67"/>
              <p:cNvSpPr/>
              <p:nvPr/>
            </p:nvSpPr>
            <p:spPr bwMode="auto">
              <a:xfrm>
                <a:off x="1643063" y="4329113"/>
                <a:ext cx="88900" cy="96838"/>
              </a:xfrm>
              <a:custGeom>
                <a:avLst/>
                <a:gdLst>
                  <a:gd name="T0" fmla="*/ 0 w 56"/>
                  <a:gd name="T1" fmla="*/ 2 h 61"/>
                  <a:gd name="T2" fmla="*/ 56 w 56"/>
                  <a:gd name="T3" fmla="*/ 0 h 61"/>
                  <a:gd name="T4" fmla="*/ 56 w 56"/>
                  <a:gd name="T5" fmla="*/ 13 h 61"/>
                  <a:gd name="T6" fmla="*/ 37 w 56"/>
                  <a:gd name="T7" fmla="*/ 15 h 61"/>
                  <a:gd name="T8" fmla="*/ 40 w 56"/>
                  <a:gd name="T9" fmla="*/ 61 h 61"/>
                  <a:gd name="T10" fmla="*/ 23 w 56"/>
                  <a:gd name="T11" fmla="*/ 61 h 61"/>
                  <a:gd name="T12" fmla="*/ 21 w 56"/>
                  <a:gd name="T13" fmla="*/ 17 h 61"/>
                  <a:gd name="T14" fmla="*/ 0 w 56"/>
                  <a:gd name="T15" fmla="*/ 19 h 61"/>
                  <a:gd name="T16" fmla="*/ 0 w 56"/>
                  <a:gd name="T17" fmla="*/ 2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6" h="61">
                    <a:moveTo>
                      <a:pt x="0" y="2"/>
                    </a:moveTo>
                    <a:lnTo>
                      <a:pt x="56" y="0"/>
                    </a:lnTo>
                    <a:lnTo>
                      <a:pt x="56" y="13"/>
                    </a:lnTo>
                    <a:lnTo>
                      <a:pt x="37" y="15"/>
                    </a:lnTo>
                    <a:lnTo>
                      <a:pt x="40" y="61"/>
                    </a:lnTo>
                    <a:lnTo>
                      <a:pt x="23" y="61"/>
                    </a:lnTo>
                    <a:lnTo>
                      <a:pt x="21" y="17"/>
                    </a:lnTo>
                    <a:lnTo>
                      <a:pt x="0" y="19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" name="Freeform 68"/>
              <p:cNvSpPr/>
              <p:nvPr/>
            </p:nvSpPr>
            <p:spPr bwMode="auto">
              <a:xfrm>
                <a:off x="1735138" y="4313238"/>
                <a:ext cx="100012" cy="103188"/>
              </a:xfrm>
              <a:custGeom>
                <a:avLst/>
                <a:gdLst>
                  <a:gd name="T0" fmla="*/ 18 w 30"/>
                  <a:gd name="T1" fmla="*/ 1 h 31"/>
                  <a:gd name="T2" fmla="*/ 27 w 30"/>
                  <a:gd name="T3" fmla="*/ 0 h 31"/>
                  <a:gd name="T4" fmla="*/ 30 w 30"/>
                  <a:gd name="T5" fmla="*/ 17 h 31"/>
                  <a:gd name="T6" fmla="*/ 30 w 30"/>
                  <a:gd name="T7" fmla="*/ 22 h 31"/>
                  <a:gd name="T8" fmla="*/ 28 w 30"/>
                  <a:gd name="T9" fmla="*/ 26 h 31"/>
                  <a:gd name="T10" fmla="*/ 24 w 30"/>
                  <a:gd name="T11" fmla="*/ 29 h 31"/>
                  <a:gd name="T12" fmla="*/ 19 w 30"/>
                  <a:gd name="T13" fmla="*/ 31 h 31"/>
                  <a:gd name="T14" fmla="*/ 15 w 30"/>
                  <a:gd name="T15" fmla="*/ 31 h 31"/>
                  <a:gd name="T16" fmla="*/ 10 w 30"/>
                  <a:gd name="T17" fmla="*/ 31 h 31"/>
                  <a:gd name="T18" fmla="*/ 6 w 30"/>
                  <a:gd name="T19" fmla="*/ 29 h 31"/>
                  <a:gd name="T20" fmla="*/ 4 w 30"/>
                  <a:gd name="T21" fmla="*/ 26 h 31"/>
                  <a:gd name="T22" fmla="*/ 3 w 30"/>
                  <a:gd name="T23" fmla="*/ 21 h 31"/>
                  <a:gd name="T24" fmla="*/ 0 w 30"/>
                  <a:gd name="T25" fmla="*/ 4 h 31"/>
                  <a:gd name="T26" fmla="*/ 9 w 30"/>
                  <a:gd name="T27" fmla="*/ 3 h 31"/>
                  <a:gd name="T28" fmla="*/ 12 w 30"/>
                  <a:gd name="T29" fmla="*/ 20 h 31"/>
                  <a:gd name="T30" fmla="*/ 13 w 30"/>
                  <a:gd name="T31" fmla="*/ 24 h 31"/>
                  <a:gd name="T32" fmla="*/ 17 w 30"/>
                  <a:gd name="T33" fmla="*/ 25 h 31"/>
                  <a:gd name="T34" fmla="*/ 21 w 30"/>
                  <a:gd name="T35" fmla="*/ 23 h 31"/>
                  <a:gd name="T36" fmla="*/ 21 w 30"/>
                  <a:gd name="T37" fmla="*/ 19 h 31"/>
                  <a:gd name="T38" fmla="*/ 18 w 30"/>
                  <a:gd name="T39" fmla="*/ 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0" h="31">
                    <a:moveTo>
                      <a:pt x="18" y="1"/>
                    </a:moveTo>
                    <a:cubicBezTo>
                      <a:pt x="27" y="0"/>
                      <a:pt x="27" y="0"/>
                      <a:pt x="27" y="0"/>
                    </a:cubicBezTo>
                    <a:cubicBezTo>
                      <a:pt x="30" y="17"/>
                      <a:pt x="30" y="17"/>
                      <a:pt x="30" y="17"/>
                    </a:cubicBezTo>
                    <a:cubicBezTo>
                      <a:pt x="30" y="19"/>
                      <a:pt x="30" y="20"/>
                      <a:pt x="30" y="22"/>
                    </a:cubicBezTo>
                    <a:cubicBezTo>
                      <a:pt x="30" y="23"/>
                      <a:pt x="29" y="25"/>
                      <a:pt x="28" y="26"/>
                    </a:cubicBezTo>
                    <a:cubicBezTo>
                      <a:pt x="27" y="28"/>
                      <a:pt x="26" y="28"/>
                      <a:pt x="24" y="29"/>
                    </a:cubicBezTo>
                    <a:cubicBezTo>
                      <a:pt x="23" y="30"/>
                      <a:pt x="21" y="31"/>
                      <a:pt x="19" y="31"/>
                    </a:cubicBezTo>
                    <a:cubicBezTo>
                      <a:pt x="18" y="31"/>
                      <a:pt x="16" y="31"/>
                      <a:pt x="15" y="31"/>
                    </a:cubicBezTo>
                    <a:cubicBezTo>
                      <a:pt x="12" y="31"/>
                      <a:pt x="11" y="31"/>
                      <a:pt x="10" y="31"/>
                    </a:cubicBezTo>
                    <a:cubicBezTo>
                      <a:pt x="9" y="31"/>
                      <a:pt x="8" y="30"/>
                      <a:pt x="6" y="29"/>
                    </a:cubicBezTo>
                    <a:cubicBezTo>
                      <a:pt x="6" y="28"/>
                      <a:pt x="5" y="27"/>
                      <a:pt x="4" y="26"/>
                    </a:cubicBezTo>
                    <a:cubicBezTo>
                      <a:pt x="3" y="24"/>
                      <a:pt x="3" y="23"/>
                      <a:pt x="3" y="21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12" y="20"/>
                      <a:pt x="12" y="20"/>
                      <a:pt x="12" y="20"/>
                    </a:cubicBezTo>
                    <a:cubicBezTo>
                      <a:pt x="12" y="22"/>
                      <a:pt x="12" y="23"/>
                      <a:pt x="13" y="24"/>
                    </a:cubicBezTo>
                    <a:cubicBezTo>
                      <a:pt x="15" y="25"/>
                      <a:pt x="15" y="25"/>
                      <a:pt x="17" y="25"/>
                    </a:cubicBezTo>
                    <a:cubicBezTo>
                      <a:pt x="18" y="24"/>
                      <a:pt x="20" y="24"/>
                      <a:pt x="21" y="23"/>
                    </a:cubicBezTo>
                    <a:cubicBezTo>
                      <a:pt x="21" y="22"/>
                      <a:pt x="21" y="20"/>
                      <a:pt x="21" y="19"/>
                    </a:cubicBezTo>
                    <a:lnTo>
                      <a:pt x="18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" name="Freeform 69"/>
              <p:cNvSpPr>
                <a:spLocks noEditPoints="1"/>
              </p:cNvSpPr>
              <p:nvPr/>
            </p:nvSpPr>
            <p:spPr bwMode="auto">
              <a:xfrm>
                <a:off x="1835150" y="4292600"/>
                <a:ext cx="112712" cy="109538"/>
              </a:xfrm>
              <a:custGeom>
                <a:avLst/>
                <a:gdLst>
                  <a:gd name="T0" fmla="*/ 15 w 34"/>
                  <a:gd name="T1" fmla="*/ 1 h 33"/>
                  <a:gd name="T2" fmla="*/ 21 w 34"/>
                  <a:gd name="T3" fmla="*/ 0 h 33"/>
                  <a:gd name="T4" fmla="*/ 24 w 34"/>
                  <a:gd name="T5" fmla="*/ 2 h 33"/>
                  <a:gd name="T6" fmla="*/ 27 w 34"/>
                  <a:gd name="T7" fmla="*/ 6 h 33"/>
                  <a:gd name="T8" fmla="*/ 27 w 34"/>
                  <a:gd name="T9" fmla="*/ 11 h 33"/>
                  <a:gd name="T10" fmla="*/ 25 w 34"/>
                  <a:gd name="T11" fmla="*/ 14 h 33"/>
                  <a:gd name="T12" fmla="*/ 22 w 34"/>
                  <a:gd name="T13" fmla="*/ 16 h 33"/>
                  <a:gd name="T14" fmla="*/ 24 w 34"/>
                  <a:gd name="T15" fmla="*/ 17 h 33"/>
                  <a:gd name="T16" fmla="*/ 27 w 34"/>
                  <a:gd name="T17" fmla="*/ 17 h 33"/>
                  <a:gd name="T18" fmla="*/ 28 w 34"/>
                  <a:gd name="T19" fmla="*/ 19 h 33"/>
                  <a:gd name="T20" fmla="*/ 34 w 34"/>
                  <a:gd name="T21" fmla="*/ 26 h 33"/>
                  <a:gd name="T22" fmla="*/ 25 w 34"/>
                  <a:gd name="T23" fmla="*/ 29 h 33"/>
                  <a:gd name="T24" fmla="*/ 18 w 34"/>
                  <a:gd name="T25" fmla="*/ 21 h 33"/>
                  <a:gd name="T26" fmla="*/ 16 w 34"/>
                  <a:gd name="T27" fmla="*/ 20 h 33"/>
                  <a:gd name="T28" fmla="*/ 15 w 34"/>
                  <a:gd name="T29" fmla="*/ 19 h 33"/>
                  <a:gd name="T30" fmla="*/ 15 w 34"/>
                  <a:gd name="T31" fmla="*/ 14 h 33"/>
                  <a:gd name="T32" fmla="*/ 15 w 34"/>
                  <a:gd name="T33" fmla="*/ 13 h 33"/>
                  <a:gd name="T34" fmla="*/ 17 w 34"/>
                  <a:gd name="T35" fmla="*/ 12 h 33"/>
                  <a:gd name="T36" fmla="*/ 18 w 34"/>
                  <a:gd name="T37" fmla="*/ 11 h 33"/>
                  <a:gd name="T38" fmla="*/ 18 w 34"/>
                  <a:gd name="T39" fmla="*/ 9 h 33"/>
                  <a:gd name="T40" fmla="*/ 17 w 34"/>
                  <a:gd name="T41" fmla="*/ 7 h 33"/>
                  <a:gd name="T42" fmla="*/ 15 w 34"/>
                  <a:gd name="T43" fmla="*/ 7 h 33"/>
                  <a:gd name="T44" fmla="*/ 15 w 34"/>
                  <a:gd name="T45" fmla="*/ 1 h 33"/>
                  <a:gd name="T46" fmla="*/ 15 w 34"/>
                  <a:gd name="T47" fmla="*/ 25 h 33"/>
                  <a:gd name="T48" fmla="*/ 15 w 34"/>
                  <a:gd name="T49" fmla="*/ 32 h 33"/>
                  <a:gd name="T50" fmla="*/ 16 w 34"/>
                  <a:gd name="T51" fmla="*/ 31 h 33"/>
                  <a:gd name="T52" fmla="*/ 15 w 34"/>
                  <a:gd name="T53" fmla="*/ 25 h 33"/>
                  <a:gd name="T54" fmla="*/ 7 w 34"/>
                  <a:gd name="T55" fmla="*/ 33 h 33"/>
                  <a:gd name="T56" fmla="*/ 0 w 34"/>
                  <a:gd name="T57" fmla="*/ 5 h 33"/>
                  <a:gd name="T58" fmla="*/ 14 w 34"/>
                  <a:gd name="T59" fmla="*/ 1 h 33"/>
                  <a:gd name="T60" fmla="*/ 15 w 34"/>
                  <a:gd name="T61" fmla="*/ 1 h 33"/>
                  <a:gd name="T62" fmla="*/ 15 w 34"/>
                  <a:gd name="T63" fmla="*/ 7 h 33"/>
                  <a:gd name="T64" fmla="*/ 14 w 34"/>
                  <a:gd name="T65" fmla="*/ 8 h 33"/>
                  <a:gd name="T66" fmla="*/ 10 w 34"/>
                  <a:gd name="T67" fmla="*/ 9 h 33"/>
                  <a:gd name="T68" fmla="*/ 12 w 34"/>
                  <a:gd name="T69" fmla="*/ 14 h 33"/>
                  <a:gd name="T70" fmla="*/ 15 w 34"/>
                  <a:gd name="T71" fmla="*/ 14 h 33"/>
                  <a:gd name="T72" fmla="*/ 15 w 34"/>
                  <a:gd name="T73" fmla="*/ 19 h 33"/>
                  <a:gd name="T74" fmla="*/ 14 w 34"/>
                  <a:gd name="T75" fmla="*/ 20 h 33"/>
                  <a:gd name="T76" fmla="*/ 13 w 34"/>
                  <a:gd name="T77" fmla="*/ 20 h 33"/>
                  <a:gd name="T78" fmla="*/ 15 w 34"/>
                  <a:gd name="T79" fmla="*/ 25 h 33"/>
                  <a:gd name="T80" fmla="*/ 15 w 34"/>
                  <a:gd name="T81" fmla="*/ 32 h 33"/>
                  <a:gd name="T82" fmla="*/ 7 w 34"/>
                  <a:gd name="T83" fmla="*/ 3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4" h="33">
                    <a:moveTo>
                      <a:pt x="15" y="1"/>
                    </a:moveTo>
                    <a:cubicBezTo>
                      <a:pt x="17" y="0"/>
                      <a:pt x="19" y="0"/>
                      <a:pt x="21" y="0"/>
                    </a:cubicBezTo>
                    <a:cubicBezTo>
                      <a:pt x="22" y="0"/>
                      <a:pt x="23" y="1"/>
                      <a:pt x="24" y="2"/>
                    </a:cubicBezTo>
                    <a:cubicBezTo>
                      <a:pt x="26" y="3"/>
                      <a:pt x="27" y="4"/>
                      <a:pt x="27" y="6"/>
                    </a:cubicBezTo>
                    <a:cubicBezTo>
                      <a:pt x="27" y="8"/>
                      <a:pt x="27" y="9"/>
                      <a:pt x="27" y="11"/>
                    </a:cubicBezTo>
                    <a:cubicBezTo>
                      <a:pt x="27" y="12"/>
                      <a:pt x="26" y="13"/>
                      <a:pt x="25" y="14"/>
                    </a:cubicBezTo>
                    <a:cubicBezTo>
                      <a:pt x="24" y="14"/>
                      <a:pt x="24" y="15"/>
                      <a:pt x="22" y="16"/>
                    </a:cubicBezTo>
                    <a:cubicBezTo>
                      <a:pt x="24" y="16"/>
                      <a:pt x="24" y="16"/>
                      <a:pt x="24" y="17"/>
                    </a:cubicBezTo>
                    <a:cubicBezTo>
                      <a:pt x="25" y="17"/>
                      <a:pt x="26" y="17"/>
                      <a:pt x="27" y="17"/>
                    </a:cubicBezTo>
                    <a:cubicBezTo>
                      <a:pt x="27" y="18"/>
                      <a:pt x="28" y="18"/>
                      <a:pt x="28" y="19"/>
                    </a:cubicBezTo>
                    <a:cubicBezTo>
                      <a:pt x="34" y="26"/>
                      <a:pt x="34" y="26"/>
                      <a:pt x="34" y="26"/>
                    </a:cubicBezTo>
                    <a:cubicBezTo>
                      <a:pt x="25" y="29"/>
                      <a:pt x="25" y="29"/>
                      <a:pt x="25" y="29"/>
                    </a:cubicBezTo>
                    <a:cubicBezTo>
                      <a:pt x="18" y="21"/>
                      <a:pt x="18" y="21"/>
                      <a:pt x="18" y="21"/>
                    </a:cubicBezTo>
                    <a:cubicBezTo>
                      <a:pt x="17" y="20"/>
                      <a:pt x="16" y="20"/>
                      <a:pt x="16" y="20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5" y="13"/>
                      <a:pt x="15" y="13"/>
                      <a:pt x="15" y="13"/>
                    </a:cubicBezTo>
                    <a:cubicBezTo>
                      <a:pt x="15" y="13"/>
                      <a:pt x="16" y="13"/>
                      <a:pt x="17" y="12"/>
                    </a:cubicBezTo>
                    <a:cubicBezTo>
                      <a:pt x="18" y="12"/>
                      <a:pt x="18" y="12"/>
                      <a:pt x="18" y="11"/>
                    </a:cubicBezTo>
                    <a:cubicBezTo>
                      <a:pt x="18" y="11"/>
                      <a:pt x="18" y="10"/>
                      <a:pt x="18" y="9"/>
                    </a:cubicBezTo>
                    <a:cubicBezTo>
                      <a:pt x="18" y="9"/>
                      <a:pt x="18" y="8"/>
                      <a:pt x="17" y="7"/>
                    </a:cubicBezTo>
                    <a:cubicBezTo>
                      <a:pt x="16" y="7"/>
                      <a:pt x="15" y="7"/>
                      <a:pt x="15" y="7"/>
                    </a:cubicBezTo>
                    <a:cubicBezTo>
                      <a:pt x="15" y="1"/>
                      <a:pt x="15" y="1"/>
                      <a:pt x="15" y="1"/>
                    </a:cubicBezTo>
                    <a:close/>
                    <a:moveTo>
                      <a:pt x="15" y="25"/>
                    </a:moveTo>
                    <a:cubicBezTo>
                      <a:pt x="15" y="32"/>
                      <a:pt x="15" y="32"/>
                      <a:pt x="15" y="32"/>
                    </a:cubicBezTo>
                    <a:cubicBezTo>
                      <a:pt x="16" y="31"/>
                      <a:pt x="16" y="31"/>
                      <a:pt x="16" y="31"/>
                    </a:cubicBezTo>
                    <a:lnTo>
                      <a:pt x="15" y="25"/>
                    </a:lnTo>
                    <a:close/>
                    <a:moveTo>
                      <a:pt x="7" y="33"/>
                    </a:moveTo>
                    <a:cubicBezTo>
                      <a:pt x="0" y="5"/>
                      <a:pt x="0" y="5"/>
                      <a:pt x="0" y="5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12" y="14"/>
                      <a:pt x="12" y="14"/>
                      <a:pt x="12" y="14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14" y="19"/>
                      <a:pt x="14" y="20"/>
                      <a:pt x="14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5" y="32"/>
                      <a:pt x="15" y="32"/>
                      <a:pt x="15" y="32"/>
                    </a:cubicBezTo>
                    <a:lnTo>
                      <a:pt x="7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" name="Freeform 70"/>
              <p:cNvSpPr>
                <a:spLocks noEditPoints="1"/>
              </p:cNvSpPr>
              <p:nvPr/>
            </p:nvSpPr>
            <p:spPr bwMode="auto">
              <a:xfrm>
                <a:off x="1947863" y="4262438"/>
                <a:ext cx="95250" cy="117475"/>
              </a:xfrm>
              <a:custGeom>
                <a:avLst/>
                <a:gdLst>
                  <a:gd name="T0" fmla="*/ 37 w 60"/>
                  <a:gd name="T1" fmla="*/ 48 h 74"/>
                  <a:gd name="T2" fmla="*/ 23 w 60"/>
                  <a:gd name="T3" fmla="*/ 55 h 74"/>
                  <a:gd name="T4" fmla="*/ 23 w 60"/>
                  <a:gd name="T5" fmla="*/ 40 h 74"/>
                  <a:gd name="T6" fmla="*/ 29 w 60"/>
                  <a:gd name="T7" fmla="*/ 38 h 74"/>
                  <a:gd name="T8" fmla="*/ 23 w 60"/>
                  <a:gd name="T9" fmla="*/ 30 h 74"/>
                  <a:gd name="T10" fmla="*/ 23 w 60"/>
                  <a:gd name="T11" fmla="*/ 4 h 74"/>
                  <a:gd name="T12" fmla="*/ 60 w 60"/>
                  <a:gd name="T13" fmla="*/ 51 h 74"/>
                  <a:gd name="T14" fmla="*/ 42 w 60"/>
                  <a:gd name="T15" fmla="*/ 57 h 74"/>
                  <a:gd name="T16" fmla="*/ 37 w 60"/>
                  <a:gd name="T17" fmla="*/ 48 h 74"/>
                  <a:gd name="T18" fmla="*/ 23 w 60"/>
                  <a:gd name="T19" fmla="*/ 55 h 74"/>
                  <a:gd name="T20" fmla="*/ 17 w 60"/>
                  <a:gd name="T21" fmla="*/ 57 h 74"/>
                  <a:gd name="T22" fmla="*/ 17 w 60"/>
                  <a:gd name="T23" fmla="*/ 67 h 74"/>
                  <a:gd name="T24" fmla="*/ 0 w 60"/>
                  <a:gd name="T25" fmla="*/ 74 h 74"/>
                  <a:gd name="T26" fmla="*/ 2 w 60"/>
                  <a:gd name="T27" fmla="*/ 9 h 74"/>
                  <a:gd name="T28" fmla="*/ 21 w 60"/>
                  <a:gd name="T29" fmla="*/ 0 h 74"/>
                  <a:gd name="T30" fmla="*/ 23 w 60"/>
                  <a:gd name="T31" fmla="*/ 4 h 74"/>
                  <a:gd name="T32" fmla="*/ 23 w 60"/>
                  <a:gd name="T33" fmla="*/ 30 h 74"/>
                  <a:gd name="T34" fmla="*/ 17 w 60"/>
                  <a:gd name="T35" fmla="*/ 19 h 74"/>
                  <a:gd name="T36" fmla="*/ 17 w 60"/>
                  <a:gd name="T37" fmla="*/ 44 h 74"/>
                  <a:gd name="T38" fmla="*/ 23 w 60"/>
                  <a:gd name="T39" fmla="*/ 40 h 74"/>
                  <a:gd name="T40" fmla="*/ 23 w 60"/>
                  <a:gd name="T41" fmla="*/ 55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60" h="74">
                    <a:moveTo>
                      <a:pt x="37" y="48"/>
                    </a:moveTo>
                    <a:lnTo>
                      <a:pt x="23" y="55"/>
                    </a:lnTo>
                    <a:lnTo>
                      <a:pt x="23" y="40"/>
                    </a:lnTo>
                    <a:lnTo>
                      <a:pt x="29" y="38"/>
                    </a:lnTo>
                    <a:lnTo>
                      <a:pt x="23" y="30"/>
                    </a:lnTo>
                    <a:lnTo>
                      <a:pt x="23" y="4"/>
                    </a:lnTo>
                    <a:lnTo>
                      <a:pt x="60" y="51"/>
                    </a:lnTo>
                    <a:lnTo>
                      <a:pt x="42" y="57"/>
                    </a:lnTo>
                    <a:lnTo>
                      <a:pt x="37" y="48"/>
                    </a:lnTo>
                    <a:close/>
                    <a:moveTo>
                      <a:pt x="23" y="55"/>
                    </a:moveTo>
                    <a:lnTo>
                      <a:pt x="17" y="57"/>
                    </a:lnTo>
                    <a:lnTo>
                      <a:pt x="17" y="67"/>
                    </a:lnTo>
                    <a:lnTo>
                      <a:pt x="0" y="74"/>
                    </a:lnTo>
                    <a:lnTo>
                      <a:pt x="2" y="9"/>
                    </a:lnTo>
                    <a:lnTo>
                      <a:pt x="21" y="0"/>
                    </a:lnTo>
                    <a:lnTo>
                      <a:pt x="23" y="4"/>
                    </a:lnTo>
                    <a:lnTo>
                      <a:pt x="23" y="30"/>
                    </a:lnTo>
                    <a:lnTo>
                      <a:pt x="17" y="19"/>
                    </a:lnTo>
                    <a:lnTo>
                      <a:pt x="17" y="44"/>
                    </a:lnTo>
                    <a:lnTo>
                      <a:pt x="23" y="40"/>
                    </a:lnTo>
                    <a:lnTo>
                      <a:pt x="23" y="5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" name="Freeform 71"/>
              <p:cNvSpPr/>
              <p:nvPr/>
            </p:nvSpPr>
            <p:spPr bwMode="auto">
              <a:xfrm>
                <a:off x="2014538" y="4238625"/>
                <a:ext cx="107950" cy="100013"/>
              </a:xfrm>
              <a:custGeom>
                <a:avLst/>
                <a:gdLst>
                  <a:gd name="T0" fmla="*/ 0 w 68"/>
                  <a:gd name="T1" fmla="*/ 9 h 63"/>
                  <a:gd name="T2" fmla="*/ 16 w 68"/>
                  <a:gd name="T3" fmla="*/ 0 h 63"/>
                  <a:gd name="T4" fmla="*/ 35 w 68"/>
                  <a:gd name="T5" fmla="*/ 42 h 63"/>
                  <a:gd name="T6" fmla="*/ 62 w 68"/>
                  <a:gd name="T7" fmla="*/ 30 h 63"/>
                  <a:gd name="T8" fmla="*/ 68 w 68"/>
                  <a:gd name="T9" fmla="*/ 42 h 63"/>
                  <a:gd name="T10" fmla="*/ 25 w 68"/>
                  <a:gd name="T11" fmla="*/ 63 h 63"/>
                  <a:gd name="T12" fmla="*/ 0 w 68"/>
                  <a:gd name="T13" fmla="*/ 9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8" h="63">
                    <a:moveTo>
                      <a:pt x="0" y="9"/>
                    </a:moveTo>
                    <a:lnTo>
                      <a:pt x="16" y="0"/>
                    </a:lnTo>
                    <a:lnTo>
                      <a:pt x="35" y="42"/>
                    </a:lnTo>
                    <a:lnTo>
                      <a:pt x="62" y="30"/>
                    </a:lnTo>
                    <a:lnTo>
                      <a:pt x="68" y="42"/>
                    </a:lnTo>
                    <a:lnTo>
                      <a:pt x="25" y="63"/>
                    </a:lnTo>
                    <a:lnTo>
                      <a:pt x="0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" name="Freeform 72"/>
              <p:cNvSpPr/>
              <p:nvPr/>
            </p:nvSpPr>
            <p:spPr bwMode="auto">
              <a:xfrm>
                <a:off x="2155825" y="4125913"/>
                <a:ext cx="115887" cy="120650"/>
              </a:xfrm>
              <a:custGeom>
                <a:avLst/>
                <a:gdLst>
                  <a:gd name="T0" fmla="*/ 15 w 35"/>
                  <a:gd name="T1" fmla="*/ 5 h 36"/>
                  <a:gd name="T2" fmla="*/ 22 w 35"/>
                  <a:gd name="T3" fmla="*/ 0 h 36"/>
                  <a:gd name="T4" fmla="*/ 32 w 35"/>
                  <a:gd name="T5" fmla="*/ 14 h 36"/>
                  <a:gd name="T6" fmla="*/ 35 w 35"/>
                  <a:gd name="T7" fmla="*/ 19 h 36"/>
                  <a:gd name="T8" fmla="*/ 35 w 35"/>
                  <a:gd name="T9" fmla="*/ 23 h 36"/>
                  <a:gd name="T10" fmla="*/ 33 w 35"/>
                  <a:gd name="T11" fmla="*/ 27 h 36"/>
                  <a:gd name="T12" fmla="*/ 29 w 35"/>
                  <a:gd name="T13" fmla="*/ 32 h 36"/>
                  <a:gd name="T14" fmla="*/ 25 w 35"/>
                  <a:gd name="T15" fmla="*/ 34 h 36"/>
                  <a:gd name="T16" fmla="*/ 21 w 35"/>
                  <a:gd name="T17" fmla="*/ 36 h 36"/>
                  <a:gd name="T18" fmla="*/ 17 w 35"/>
                  <a:gd name="T19" fmla="*/ 36 h 36"/>
                  <a:gd name="T20" fmla="*/ 14 w 35"/>
                  <a:gd name="T21" fmla="*/ 34 h 36"/>
                  <a:gd name="T22" fmla="*/ 10 w 35"/>
                  <a:gd name="T23" fmla="*/ 30 h 36"/>
                  <a:gd name="T24" fmla="*/ 0 w 35"/>
                  <a:gd name="T25" fmla="*/ 16 h 36"/>
                  <a:gd name="T26" fmla="*/ 7 w 35"/>
                  <a:gd name="T27" fmla="*/ 11 h 36"/>
                  <a:gd name="T28" fmla="*/ 17 w 35"/>
                  <a:gd name="T29" fmla="*/ 26 h 36"/>
                  <a:gd name="T30" fmla="*/ 20 w 35"/>
                  <a:gd name="T31" fmla="*/ 28 h 36"/>
                  <a:gd name="T32" fmla="*/ 24 w 35"/>
                  <a:gd name="T33" fmla="*/ 27 h 36"/>
                  <a:gd name="T34" fmla="*/ 26 w 35"/>
                  <a:gd name="T35" fmla="*/ 24 h 36"/>
                  <a:gd name="T36" fmla="*/ 26 w 35"/>
                  <a:gd name="T37" fmla="*/ 20 h 36"/>
                  <a:gd name="T38" fmla="*/ 15 w 35"/>
                  <a:gd name="T39" fmla="*/ 5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5" h="36">
                    <a:moveTo>
                      <a:pt x="15" y="5"/>
                    </a:moveTo>
                    <a:cubicBezTo>
                      <a:pt x="22" y="0"/>
                      <a:pt x="22" y="0"/>
                      <a:pt x="22" y="0"/>
                    </a:cubicBezTo>
                    <a:cubicBezTo>
                      <a:pt x="32" y="14"/>
                      <a:pt x="32" y="14"/>
                      <a:pt x="32" y="14"/>
                    </a:cubicBezTo>
                    <a:cubicBezTo>
                      <a:pt x="33" y="16"/>
                      <a:pt x="34" y="17"/>
                      <a:pt x="35" y="19"/>
                    </a:cubicBezTo>
                    <a:cubicBezTo>
                      <a:pt x="35" y="20"/>
                      <a:pt x="35" y="21"/>
                      <a:pt x="35" y="23"/>
                    </a:cubicBezTo>
                    <a:cubicBezTo>
                      <a:pt x="35" y="25"/>
                      <a:pt x="34" y="26"/>
                      <a:pt x="33" y="27"/>
                    </a:cubicBezTo>
                    <a:cubicBezTo>
                      <a:pt x="32" y="29"/>
                      <a:pt x="31" y="30"/>
                      <a:pt x="29" y="32"/>
                    </a:cubicBezTo>
                    <a:cubicBezTo>
                      <a:pt x="28" y="33"/>
                      <a:pt x="26" y="33"/>
                      <a:pt x="25" y="34"/>
                    </a:cubicBezTo>
                    <a:cubicBezTo>
                      <a:pt x="23" y="35"/>
                      <a:pt x="22" y="36"/>
                      <a:pt x="21" y="36"/>
                    </a:cubicBezTo>
                    <a:cubicBezTo>
                      <a:pt x="20" y="36"/>
                      <a:pt x="18" y="36"/>
                      <a:pt x="17" y="36"/>
                    </a:cubicBezTo>
                    <a:cubicBezTo>
                      <a:pt x="16" y="36"/>
                      <a:pt x="14" y="35"/>
                      <a:pt x="14" y="34"/>
                    </a:cubicBezTo>
                    <a:cubicBezTo>
                      <a:pt x="12" y="33"/>
                      <a:pt x="11" y="32"/>
                      <a:pt x="10" y="30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17" y="26"/>
                      <a:pt x="17" y="26"/>
                      <a:pt x="17" y="26"/>
                    </a:cubicBezTo>
                    <a:cubicBezTo>
                      <a:pt x="18" y="27"/>
                      <a:pt x="20" y="27"/>
                      <a:pt x="20" y="28"/>
                    </a:cubicBezTo>
                    <a:cubicBezTo>
                      <a:pt x="22" y="28"/>
                      <a:pt x="23" y="27"/>
                      <a:pt x="24" y="27"/>
                    </a:cubicBezTo>
                    <a:cubicBezTo>
                      <a:pt x="26" y="26"/>
                      <a:pt x="26" y="24"/>
                      <a:pt x="26" y="24"/>
                    </a:cubicBezTo>
                    <a:cubicBezTo>
                      <a:pt x="26" y="22"/>
                      <a:pt x="26" y="21"/>
                      <a:pt x="26" y="20"/>
                    </a:cubicBezTo>
                    <a:lnTo>
                      <a:pt x="15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" name="Freeform 73"/>
              <p:cNvSpPr/>
              <p:nvPr/>
            </p:nvSpPr>
            <p:spPr bwMode="auto">
              <a:xfrm>
                <a:off x="2238375" y="4062413"/>
                <a:ext cx="133350" cy="133350"/>
              </a:xfrm>
              <a:custGeom>
                <a:avLst/>
                <a:gdLst>
                  <a:gd name="T0" fmla="*/ 0 w 84"/>
                  <a:gd name="T1" fmla="*/ 36 h 84"/>
                  <a:gd name="T2" fmla="*/ 15 w 84"/>
                  <a:gd name="T3" fmla="*/ 25 h 84"/>
                  <a:gd name="T4" fmla="*/ 53 w 84"/>
                  <a:gd name="T5" fmla="*/ 36 h 84"/>
                  <a:gd name="T6" fmla="*/ 30 w 84"/>
                  <a:gd name="T7" fmla="*/ 11 h 84"/>
                  <a:gd name="T8" fmla="*/ 44 w 84"/>
                  <a:gd name="T9" fmla="*/ 0 h 84"/>
                  <a:gd name="T10" fmla="*/ 84 w 84"/>
                  <a:gd name="T11" fmla="*/ 44 h 84"/>
                  <a:gd name="T12" fmla="*/ 69 w 84"/>
                  <a:gd name="T13" fmla="*/ 57 h 84"/>
                  <a:gd name="T14" fmla="*/ 32 w 84"/>
                  <a:gd name="T15" fmla="*/ 46 h 84"/>
                  <a:gd name="T16" fmla="*/ 53 w 84"/>
                  <a:gd name="T17" fmla="*/ 72 h 84"/>
                  <a:gd name="T18" fmla="*/ 40 w 84"/>
                  <a:gd name="T19" fmla="*/ 84 h 84"/>
                  <a:gd name="T20" fmla="*/ 0 w 84"/>
                  <a:gd name="T21" fmla="*/ 36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" h="84">
                    <a:moveTo>
                      <a:pt x="0" y="36"/>
                    </a:moveTo>
                    <a:lnTo>
                      <a:pt x="15" y="25"/>
                    </a:lnTo>
                    <a:lnTo>
                      <a:pt x="53" y="36"/>
                    </a:lnTo>
                    <a:lnTo>
                      <a:pt x="30" y="11"/>
                    </a:lnTo>
                    <a:lnTo>
                      <a:pt x="44" y="0"/>
                    </a:lnTo>
                    <a:lnTo>
                      <a:pt x="84" y="44"/>
                    </a:lnTo>
                    <a:lnTo>
                      <a:pt x="69" y="57"/>
                    </a:lnTo>
                    <a:lnTo>
                      <a:pt x="32" y="46"/>
                    </a:lnTo>
                    <a:lnTo>
                      <a:pt x="53" y="72"/>
                    </a:lnTo>
                    <a:lnTo>
                      <a:pt x="40" y="84"/>
                    </a:lnTo>
                    <a:lnTo>
                      <a:pt x="0" y="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" name="Freeform 74"/>
              <p:cNvSpPr/>
              <p:nvPr/>
            </p:nvSpPr>
            <p:spPr bwMode="auto">
              <a:xfrm>
                <a:off x="2322513" y="4029075"/>
                <a:ext cx="85725" cy="90488"/>
              </a:xfrm>
              <a:custGeom>
                <a:avLst/>
                <a:gdLst>
                  <a:gd name="T0" fmla="*/ 0 w 54"/>
                  <a:gd name="T1" fmla="*/ 13 h 57"/>
                  <a:gd name="T2" fmla="*/ 12 w 54"/>
                  <a:gd name="T3" fmla="*/ 0 h 57"/>
                  <a:gd name="T4" fmla="*/ 54 w 54"/>
                  <a:gd name="T5" fmla="*/ 44 h 57"/>
                  <a:gd name="T6" fmla="*/ 39 w 54"/>
                  <a:gd name="T7" fmla="*/ 57 h 57"/>
                  <a:gd name="T8" fmla="*/ 0 w 54"/>
                  <a:gd name="T9" fmla="*/ 13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57">
                    <a:moveTo>
                      <a:pt x="0" y="13"/>
                    </a:moveTo>
                    <a:lnTo>
                      <a:pt x="12" y="0"/>
                    </a:lnTo>
                    <a:lnTo>
                      <a:pt x="54" y="44"/>
                    </a:lnTo>
                    <a:lnTo>
                      <a:pt x="39" y="57"/>
                    </a:lnTo>
                    <a:lnTo>
                      <a:pt x="0" y="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" name="Freeform 75"/>
              <p:cNvSpPr/>
              <p:nvPr/>
            </p:nvSpPr>
            <p:spPr bwMode="auto">
              <a:xfrm>
                <a:off x="2344738" y="3949700"/>
                <a:ext cx="115887" cy="112713"/>
              </a:xfrm>
              <a:custGeom>
                <a:avLst/>
                <a:gdLst>
                  <a:gd name="T0" fmla="*/ 0 w 73"/>
                  <a:gd name="T1" fmla="*/ 48 h 71"/>
                  <a:gd name="T2" fmla="*/ 13 w 73"/>
                  <a:gd name="T3" fmla="*/ 36 h 71"/>
                  <a:gd name="T4" fmla="*/ 54 w 73"/>
                  <a:gd name="T5" fmla="*/ 55 h 71"/>
                  <a:gd name="T6" fmla="*/ 29 w 73"/>
                  <a:gd name="T7" fmla="*/ 13 h 71"/>
                  <a:gd name="T8" fmla="*/ 42 w 73"/>
                  <a:gd name="T9" fmla="*/ 0 h 71"/>
                  <a:gd name="T10" fmla="*/ 73 w 73"/>
                  <a:gd name="T11" fmla="*/ 57 h 71"/>
                  <a:gd name="T12" fmla="*/ 61 w 73"/>
                  <a:gd name="T13" fmla="*/ 71 h 71"/>
                  <a:gd name="T14" fmla="*/ 0 w 73"/>
                  <a:gd name="T15" fmla="*/ 48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3" h="71">
                    <a:moveTo>
                      <a:pt x="0" y="48"/>
                    </a:moveTo>
                    <a:lnTo>
                      <a:pt x="13" y="36"/>
                    </a:lnTo>
                    <a:lnTo>
                      <a:pt x="54" y="55"/>
                    </a:lnTo>
                    <a:lnTo>
                      <a:pt x="29" y="13"/>
                    </a:lnTo>
                    <a:lnTo>
                      <a:pt x="42" y="0"/>
                    </a:lnTo>
                    <a:lnTo>
                      <a:pt x="73" y="57"/>
                    </a:lnTo>
                    <a:lnTo>
                      <a:pt x="61" y="71"/>
                    </a:lnTo>
                    <a:lnTo>
                      <a:pt x="0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" name="Freeform 76"/>
              <p:cNvSpPr/>
              <p:nvPr/>
            </p:nvSpPr>
            <p:spPr bwMode="auto">
              <a:xfrm>
                <a:off x="2411413" y="3883025"/>
                <a:ext cx="122237" cy="123825"/>
              </a:xfrm>
              <a:custGeom>
                <a:avLst/>
                <a:gdLst>
                  <a:gd name="T0" fmla="*/ 0 w 77"/>
                  <a:gd name="T1" fmla="*/ 42 h 78"/>
                  <a:gd name="T2" fmla="*/ 27 w 77"/>
                  <a:gd name="T3" fmla="*/ 0 h 78"/>
                  <a:gd name="T4" fmla="*/ 37 w 77"/>
                  <a:gd name="T5" fmla="*/ 8 h 78"/>
                  <a:gd name="T6" fmla="*/ 21 w 77"/>
                  <a:gd name="T7" fmla="*/ 34 h 78"/>
                  <a:gd name="T8" fmla="*/ 29 w 77"/>
                  <a:gd name="T9" fmla="*/ 40 h 78"/>
                  <a:gd name="T10" fmla="*/ 44 w 77"/>
                  <a:gd name="T11" fmla="*/ 17 h 78"/>
                  <a:gd name="T12" fmla="*/ 54 w 77"/>
                  <a:gd name="T13" fmla="*/ 23 h 78"/>
                  <a:gd name="T14" fmla="*/ 37 w 77"/>
                  <a:gd name="T15" fmla="*/ 48 h 78"/>
                  <a:gd name="T16" fmla="*/ 48 w 77"/>
                  <a:gd name="T17" fmla="*/ 55 h 78"/>
                  <a:gd name="T18" fmla="*/ 67 w 77"/>
                  <a:gd name="T19" fmla="*/ 27 h 78"/>
                  <a:gd name="T20" fmla="*/ 77 w 77"/>
                  <a:gd name="T21" fmla="*/ 36 h 78"/>
                  <a:gd name="T22" fmla="*/ 48 w 77"/>
                  <a:gd name="T23" fmla="*/ 78 h 78"/>
                  <a:gd name="T24" fmla="*/ 0 w 77"/>
                  <a:gd name="T25" fmla="*/ 42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7" h="78">
                    <a:moveTo>
                      <a:pt x="0" y="42"/>
                    </a:moveTo>
                    <a:lnTo>
                      <a:pt x="27" y="0"/>
                    </a:lnTo>
                    <a:lnTo>
                      <a:pt x="37" y="8"/>
                    </a:lnTo>
                    <a:lnTo>
                      <a:pt x="21" y="34"/>
                    </a:lnTo>
                    <a:lnTo>
                      <a:pt x="29" y="40"/>
                    </a:lnTo>
                    <a:lnTo>
                      <a:pt x="44" y="17"/>
                    </a:lnTo>
                    <a:lnTo>
                      <a:pt x="54" y="23"/>
                    </a:lnTo>
                    <a:lnTo>
                      <a:pt x="37" y="48"/>
                    </a:lnTo>
                    <a:lnTo>
                      <a:pt x="48" y="55"/>
                    </a:lnTo>
                    <a:lnTo>
                      <a:pt x="67" y="27"/>
                    </a:lnTo>
                    <a:lnTo>
                      <a:pt x="77" y="36"/>
                    </a:lnTo>
                    <a:lnTo>
                      <a:pt x="48" y="78"/>
                    </a:lnTo>
                    <a:lnTo>
                      <a:pt x="0" y="4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" name="Freeform 77"/>
              <p:cNvSpPr>
                <a:spLocks noEditPoints="1"/>
              </p:cNvSpPr>
              <p:nvPr/>
            </p:nvSpPr>
            <p:spPr bwMode="auto">
              <a:xfrm>
                <a:off x="2460625" y="3810000"/>
                <a:ext cx="128587" cy="112713"/>
              </a:xfrm>
              <a:custGeom>
                <a:avLst/>
                <a:gdLst>
                  <a:gd name="T0" fmla="*/ 25 w 39"/>
                  <a:gd name="T1" fmla="*/ 34 h 34"/>
                  <a:gd name="T2" fmla="*/ 13 w 39"/>
                  <a:gd name="T3" fmla="*/ 27 h 34"/>
                  <a:gd name="T4" fmla="*/ 13 w 39"/>
                  <a:gd name="T5" fmla="*/ 17 h 34"/>
                  <a:gd name="T6" fmla="*/ 15 w 39"/>
                  <a:gd name="T7" fmla="*/ 18 h 34"/>
                  <a:gd name="T8" fmla="*/ 16 w 39"/>
                  <a:gd name="T9" fmla="*/ 15 h 34"/>
                  <a:gd name="T10" fmla="*/ 17 w 39"/>
                  <a:gd name="T11" fmla="*/ 13 h 34"/>
                  <a:gd name="T12" fmla="*/ 17 w 39"/>
                  <a:gd name="T13" fmla="*/ 10 h 34"/>
                  <a:gd name="T14" fmla="*/ 16 w 39"/>
                  <a:gd name="T15" fmla="*/ 10 h 34"/>
                  <a:gd name="T16" fmla="*/ 14 w 39"/>
                  <a:gd name="T17" fmla="*/ 9 h 34"/>
                  <a:gd name="T18" fmla="*/ 13 w 39"/>
                  <a:gd name="T19" fmla="*/ 9 h 34"/>
                  <a:gd name="T20" fmla="*/ 13 w 39"/>
                  <a:gd name="T21" fmla="*/ 1 h 34"/>
                  <a:gd name="T22" fmla="*/ 15 w 39"/>
                  <a:gd name="T23" fmla="*/ 0 h 34"/>
                  <a:gd name="T24" fmla="*/ 20 w 39"/>
                  <a:gd name="T25" fmla="*/ 2 h 34"/>
                  <a:gd name="T26" fmla="*/ 23 w 39"/>
                  <a:gd name="T27" fmla="*/ 5 h 34"/>
                  <a:gd name="T28" fmla="*/ 24 w 39"/>
                  <a:gd name="T29" fmla="*/ 8 h 34"/>
                  <a:gd name="T30" fmla="*/ 24 w 39"/>
                  <a:gd name="T31" fmla="*/ 11 h 34"/>
                  <a:gd name="T32" fmla="*/ 25 w 39"/>
                  <a:gd name="T33" fmla="*/ 10 h 34"/>
                  <a:gd name="T34" fmla="*/ 27 w 39"/>
                  <a:gd name="T35" fmla="*/ 9 h 34"/>
                  <a:gd name="T36" fmla="*/ 30 w 39"/>
                  <a:gd name="T37" fmla="*/ 9 h 34"/>
                  <a:gd name="T38" fmla="*/ 39 w 39"/>
                  <a:gd name="T39" fmla="*/ 10 h 34"/>
                  <a:gd name="T40" fmla="*/ 34 w 39"/>
                  <a:gd name="T41" fmla="*/ 19 h 34"/>
                  <a:gd name="T42" fmla="*/ 24 w 39"/>
                  <a:gd name="T43" fmla="*/ 18 h 34"/>
                  <a:gd name="T44" fmla="*/ 21 w 39"/>
                  <a:gd name="T45" fmla="*/ 19 h 34"/>
                  <a:gd name="T46" fmla="*/ 20 w 39"/>
                  <a:gd name="T47" fmla="*/ 20 h 34"/>
                  <a:gd name="T48" fmla="*/ 19 w 39"/>
                  <a:gd name="T49" fmla="*/ 21 h 34"/>
                  <a:gd name="T50" fmla="*/ 30 w 39"/>
                  <a:gd name="T51" fmla="*/ 27 h 34"/>
                  <a:gd name="T52" fmla="*/ 25 w 39"/>
                  <a:gd name="T53" fmla="*/ 34 h 34"/>
                  <a:gd name="T54" fmla="*/ 13 w 39"/>
                  <a:gd name="T55" fmla="*/ 27 h 34"/>
                  <a:gd name="T56" fmla="*/ 0 w 39"/>
                  <a:gd name="T57" fmla="*/ 20 h 34"/>
                  <a:gd name="T58" fmla="*/ 7 w 39"/>
                  <a:gd name="T59" fmla="*/ 7 h 34"/>
                  <a:gd name="T60" fmla="*/ 11 w 39"/>
                  <a:gd name="T61" fmla="*/ 2 h 34"/>
                  <a:gd name="T62" fmla="*/ 13 w 39"/>
                  <a:gd name="T63" fmla="*/ 1 h 34"/>
                  <a:gd name="T64" fmla="*/ 13 w 39"/>
                  <a:gd name="T65" fmla="*/ 9 h 34"/>
                  <a:gd name="T66" fmla="*/ 12 w 39"/>
                  <a:gd name="T67" fmla="*/ 12 h 34"/>
                  <a:gd name="T68" fmla="*/ 9 w 39"/>
                  <a:gd name="T69" fmla="*/ 15 h 34"/>
                  <a:gd name="T70" fmla="*/ 13 w 39"/>
                  <a:gd name="T71" fmla="*/ 17 h 34"/>
                  <a:gd name="T72" fmla="*/ 13 w 39"/>
                  <a:gd name="T73" fmla="*/ 27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9" h="34">
                    <a:moveTo>
                      <a:pt x="25" y="34"/>
                    </a:moveTo>
                    <a:cubicBezTo>
                      <a:pt x="13" y="27"/>
                      <a:pt x="13" y="27"/>
                      <a:pt x="13" y="27"/>
                    </a:cubicBezTo>
                    <a:cubicBezTo>
                      <a:pt x="13" y="17"/>
                      <a:pt x="13" y="17"/>
                      <a:pt x="13" y="17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7" y="14"/>
                      <a:pt x="17" y="13"/>
                      <a:pt x="17" y="13"/>
                    </a:cubicBezTo>
                    <a:cubicBezTo>
                      <a:pt x="18" y="12"/>
                      <a:pt x="18" y="11"/>
                      <a:pt x="17" y="10"/>
                    </a:cubicBezTo>
                    <a:cubicBezTo>
                      <a:pt x="17" y="10"/>
                      <a:pt x="17" y="10"/>
                      <a:pt x="16" y="10"/>
                    </a:cubicBezTo>
                    <a:cubicBezTo>
                      <a:pt x="15" y="9"/>
                      <a:pt x="15" y="9"/>
                      <a:pt x="14" y="9"/>
                    </a:cubicBezTo>
                    <a:cubicBezTo>
                      <a:pt x="14" y="9"/>
                      <a:pt x="14" y="9"/>
                      <a:pt x="13" y="9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4" y="0"/>
                      <a:pt x="15" y="0"/>
                      <a:pt x="15" y="0"/>
                    </a:cubicBezTo>
                    <a:cubicBezTo>
                      <a:pt x="17" y="0"/>
                      <a:pt x="18" y="0"/>
                      <a:pt x="20" y="2"/>
                    </a:cubicBezTo>
                    <a:cubicBezTo>
                      <a:pt x="21" y="2"/>
                      <a:pt x="22" y="3"/>
                      <a:pt x="23" y="5"/>
                    </a:cubicBezTo>
                    <a:cubicBezTo>
                      <a:pt x="24" y="5"/>
                      <a:pt x="24" y="7"/>
                      <a:pt x="24" y="8"/>
                    </a:cubicBezTo>
                    <a:cubicBezTo>
                      <a:pt x="24" y="9"/>
                      <a:pt x="24" y="10"/>
                      <a:pt x="24" y="11"/>
                    </a:cubicBezTo>
                    <a:cubicBezTo>
                      <a:pt x="24" y="10"/>
                      <a:pt x="25" y="10"/>
                      <a:pt x="25" y="10"/>
                    </a:cubicBezTo>
                    <a:cubicBezTo>
                      <a:pt x="26" y="10"/>
                      <a:pt x="27" y="10"/>
                      <a:pt x="27" y="9"/>
                    </a:cubicBezTo>
                    <a:cubicBezTo>
                      <a:pt x="28" y="9"/>
                      <a:pt x="29" y="9"/>
                      <a:pt x="30" y="9"/>
                    </a:cubicBezTo>
                    <a:cubicBezTo>
                      <a:pt x="39" y="10"/>
                      <a:pt x="39" y="10"/>
                      <a:pt x="39" y="10"/>
                    </a:cubicBezTo>
                    <a:cubicBezTo>
                      <a:pt x="34" y="19"/>
                      <a:pt x="34" y="19"/>
                      <a:pt x="34" y="19"/>
                    </a:cubicBezTo>
                    <a:cubicBezTo>
                      <a:pt x="24" y="18"/>
                      <a:pt x="24" y="18"/>
                      <a:pt x="24" y="18"/>
                    </a:cubicBezTo>
                    <a:cubicBezTo>
                      <a:pt x="23" y="18"/>
                      <a:pt x="22" y="18"/>
                      <a:pt x="21" y="19"/>
                    </a:cubicBezTo>
                    <a:cubicBezTo>
                      <a:pt x="21" y="19"/>
                      <a:pt x="20" y="19"/>
                      <a:pt x="20" y="20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30" y="27"/>
                      <a:pt x="30" y="27"/>
                      <a:pt x="30" y="27"/>
                    </a:cubicBezTo>
                    <a:lnTo>
                      <a:pt x="25" y="34"/>
                    </a:lnTo>
                    <a:close/>
                    <a:moveTo>
                      <a:pt x="13" y="27"/>
                    </a:moveTo>
                    <a:cubicBezTo>
                      <a:pt x="0" y="20"/>
                      <a:pt x="0" y="20"/>
                      <a:pt x="0" y="20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9" y="5"/>
                      <a:pt x="10" y="3"/>
                      <a:pt x="11" y="2"/>
                    </a:cubicBezTo>
                    <a:cubicBezTo>
                      <a:pt x="12" y="2"/>
                      <a:pt x="12" y="1"/>
                      <a:pt x="13" y="1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3" y="10"/>
                      <a:pt x="12" y="10"/>
                      <a:pt x="12" y="12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13" y="17"/>
                      <a:pt x="13" y="17"/>
                      <a:pt x="13" y="17"/>
                    </a:cubicBezTo>
                    <a:lnTo>
                      <a:pt x="13" y="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" name="Freeform 78"/>
              <p:cNvSpPr/>
              <p:nvPr/>
            </p:nvSpPr>
            <p:spPr bwMode="auto">
              <a:xfrm>
                <a:off x="2514600" y="3730625"/>
                <a:ext cx="101600" cy="95250"/>
              </a:xfrm>
              <a:custGeom>
                <a:avLst/>
                <a:gdLst>
                  <a:gd name="T0" fmla="*/ 15 w 31"/>
                  <a:gd name="T1" fmla="*/ 29 h 29"/>
                  <a:gd name="T2" fmla="*/ 18 w 31"/>
                  <a:gd name="T3" fmla="*/ 20 h 29"/>
                  <a:gd name="T4" fmla="*/ 21 w 31"/>
                  <a:gd name="T5" fmla="*/ 20 h 29"/>
                  <a:gd name="T6" fmla="*/ 24 w 31"/>
                  <a:gd name="T7" fmla="*/ 17 h 29"/>
                  <a:gd name="T8" fmla="*/ 25 w 31"/>
                  <a:gd name="T9" fmla="*/ 14 h 29"/>
                  <a:gd name="T10" fmla="*/ 23 w 31"/>
                  <a:gd name="T11" fmla="*/ 13 h 29"/>
                  <a:gd name="T12" fmla="*/ 21 w 31"/>
                  <a:gd name="T13" fmla="*/ 13 h 29"/>
                  <a:gd name="T14" fmla="*/ 17 w 31"/>
                  <a:gd name="T15" fmla="*/ 17 h 29"/>
                  <a:gd name="T16" fmla="*/ 11 w 31"/>
                  <a:gd name="T17" fmla="*/ 23 h 29"/>
                  <a:gd name="T18" fmla="*/ 5 w 31"/>
                  <a:gd name="T19" fmla="*/ 23 h 29"/>
                  <a:gd name="T20" fmla="*/ 2 w 31"/>
                  <a:gd name="T21" fmla="*/ 20 h 29"/>
                  <a:gd name="T22" fmla="*/ 0 w 31"/>
                  <a:gd name="T23" fmla="*/ 15 h 29"/>
                  <a:gd name="T24" fmla="*/ 2 w 31"/>
                  <a:gd name="T25" fmla="*/ 8 h 29"/>
                  <a:gd name="T26" fmla="*/ 8 w 31"/>
                  <a:gd name="T27" fmla="*/ 1 h 29"/>
                  <a:gd name="T28" fmla="*/ 14 w 31"/>
                  <a:gd name="T29" fmla="*/ 0 h 29"/>
                  <a:gd name="T30" fmla="*/ 12 w 31"/>
                  <a:gd name="T31" fmla="*/ 8 h 29"/>
                  <a:gd name="T32" fmla="*/ 8 w 31"/>
                  <a:gd name="T33" fmla="*/ 8 h 29"/>
                  <a:gd name="T34" fmla="*/ 7 w 31"/>
                  <a:gd name="T35" fmla="*/ 11 h 29"/>
                  <a:gd name="T36" fmla="*/ 6 w 31"/>
                  <a:gd name="T37" fmla="*/ 14 h 29"/>
                  <a:gd name="T38" fmla="*/ 8 w 31"/>
                  <a:gd name="T39" fmla="*/ 15 h 29"/>
                  <a:gd name="T40" fmla="*/ 9 w 31"/>
                  <a:gd name="T41" fmla="*/ 14 h 29"/>
                  <a:gd name="T42" fmla="*/ 11 w 31"/>
                  <a:gd name="T43" fmla="*/ 12 h 29"/>
                  <a:gd name="T44" fmla="*/ 17 w 31"/>
                  <a:gd name="T45" fmla="*/ 6 h 29"/>
                  <a:gd name="T46" fmla="*/ 21 w 31"/>
                  <a:gd name="T47" fmla="*/ 3 h 29"/>
                  <a:gd name="T48" fmla="*/ 26 w 31"/>
                  <a:gd name="T49" fmla="*/ 4 h 29"/>
                  <a:gd name="T50" fmla="*/ 29 w 31"/>
                  <a:gd name="T51" fmla="*/ 8 h 29"/>
                  <a:gd name="T52" fmla="*/ 31 w 31"/>
                  <a:gd name="T53" fmla="*/ 13 h 29"/>
                  <a:gd name="T54" fmla="*/ 29 w 31"/>
                  <a:gd name="T55" fmla="*/ 20 h 29"/>
                  <a:gd name="T56" fmla="*/ 23 w 31"/>
                  <a:gd name="T57" fmla="*/ 29 h 29"/>
                  <a:gd name="T58" fmla="*/ 15 w 31"/>
                  <a:gd name="T59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1" h="29">
                    <a:moveTo>
                      <a:pt x="15" y="29"/>
                    </a:moveTo>
                    <a:cubicBezTo>
                      <a:pt x="18" y="20"/>
                      <a:pt x="18" y="20"/>
                      <a:pt x="18" y="20"/>
                    </a:cubicBezTo>
                    <a:cubicBezTo>
                      <a:pt x="19" y="20"/>
                      <a:pt x="20" y="20"/>
                      <a:pt x="21" y="20"/>
                    </a:cubicBezTo>
                    <a:cubicBezTo>
                      <a:pt x="23" y="20"/>
                      <a:pt x="23" y="19"/>
                      <a:pt x="24" y="17"/>
                    </a:cubicBezTo>
                    <a:cubicBezTo>
                      <a:pt x="25" y="17"/>
                      <a:pt x="25" y="15"/>
                      <a:pt x="25" y="14"/>
                    </a:cubicBezTo>
                    <a:cubicBezTo>
                      <a:pt x="24" y="14"/>
                      <a:pt x="24" y="13"/>
                      <a:pt x="23" y="13"/>
                    </a:cubicBezTo>
                    <a:cubicBezTo>
                      <a:pt x="23" y="12"/>
                      <a:pt x="22" y="12"/>
                      <a:pt x="21" y="13"/>
                    </a:cubicBezTo>
                    <a:cubicBezTo>
                      <a:pt x="20" y="13"/>
                      <a:pt x="19" y="14"/>
                      <a:pt x="17" y="17"/>
                    </a:cubicBezTo>
                    <a:cubicBezTo>
                      <a:pt x="15" y="20"/>
                      <a:pt x="13" y="22"/>
                      <a:pt x="11" y="23"/>
                    </a:cubicBezTo>
                    <a:cubicBezTo>
                      <a:pt x="9" y="24"/>
                      <a:pt x="7" y="24"/>
                      <a:pt x="5" y="23"/>
                    </a:cubicBezTo>
                    <a:cubicBezTo>
                      <a:pt x="4" y="23"/>
                      <a:pt x="2" y="21"/>
                      <a:pt x="2" y="20"/>
                    </a:cubicBezTo>
                    <a:cubicBezTo>
                      <a:pt x="1" y="19"/>
                      <a:pt x="0" y="17"/>
                      <a:pt x="0" y="15"/>
                    </a:cubicBezTo>
                    <a:cubicBezTo>
                      <a:pt x="0" y="13"/>
                      <a:pt x="1" y="11"/>
                      <a:pt x="2" y="8"/>
                    </a:cubicBezTo>
                    <a:cubicBezTo>
                      <a:pt x="4" y="5"/>
                      <a:pt x="5" y="3"/>
                      <a:pt x="8" y="1"/>
                    </a:cubicBezTo>
                    <a:cubicBezTo>
                      <a:pt x="9" y="0"/>
                      <a:pt x="11" y="0"/>
                      <a:pt x="14" y="0"/>
                    </a:cubicBezTo>
                    <a:cubicBezTo>
                      <a:pt x="12" y="8"/>
                      <a:pt x="12" y="8"/>
                      <a:pt x="12" y="8"/>
                    </a:cubicBezTo>
                    <a:cubicBezTo>
                      <a:pt x="11" y="8"/>
                      <a:pt x="9" y="8"/>
                      <a:pt x="8" y="8"/>
                    </a:cubicBezTo>
                    <a:cubicBezTo>
                      <a:pt x="8" y="9"/>
                      <a:pt x="7" y="10"/>
                      <a:pt x="7" y="11"/>
                    </a:cubicBezTo>
                    <a:cubicBezTo>
                      <a:pt x="6" y="12"/>
                      <a:pt x="6" y="13"/>
                      <a:pt x="6" y="14"/>
                    </a:cubicBezTo>
                    <a:cubicBezTo>
                      <a:pt x="7" y="14"/>
                      <a:pt x="7" y="14"/>
                      <a:pt x="8" y="15"/>
                    </a:cubicBezTo>
                    <a:cubicBezTo>
                      <a:pt x="8" y="15"/>
                      <a:pt x="8" y="15"/>
                      <a:pt x="9" y="14"/>
                    </a:cubicBezTo>
                    <a:cubicBezTo>
                      <a:pt x="9" y="14"/>
                      <a:pt x="10" y="14"/>
                      <a:pt x="11" y="12"/>
                    </a:cubicBezTo>
                    <a:cubicBezTo>
                      <a:pt x="14" y="9"/>
                      <a:pt x="15" y="7"/>
                      <a:pt x="17" y="6"/>
                    </a:cubicBezTo>
                    <a:cubicBezTo>
                      <a:pt x="18" y="5"/>
                      <a:pt x="20" y="4"/>
                      <a:pt x="21" y="3"/>
                    </a:cubicBezTo>
                    <a:cubicBezTo>
                      <a:pt x="23" y="3"/>
                      <a:pt x="24" y="3"/>
                      <a:pt x="26" y="4"/>
                    </a:cubicBezTo>
                    <a:cubicBezTo>
                      <a:pt x="27" y="5"/>
                      <a:pt x="29" y="6"/>
                      <a:pt x="29" y="8"/>
                    </a:cubicBezTo>
                    <a:cubicBezTo>
                      <a:pt x="30" y="9"/>
                      <a:pt x="31" y="11"/>
                      <a:pt x="31" y="13"/>
                    </a:cubicBezTo>
                    <a:cubicBezTo>
                      <a:pt x="31" y="15"/>
                      <a:pt x="30" y="17"/>
                      <a:pt x="29" y="20"/>
                    </a:cubicBezTo>
                    <a:cubicBezTo>
                      <a:pt x="27" y="25"/>
                      <a:pt x="26" y="27"/>
                      <a:pt x="23" y="29"/>
                    </a:cubicBezTo>
                    <a:cubicBezTo>
                      <a:pt x="20" y="29"/>
                      <a:pt x="18" y="29"/>
                      <a:pt x="15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" name="Freeform 79"/>
              <p:cNvSpPr/>
              <p:nvPr/>
            </p:nvSpPr>
            <p:spPr bwMode="auto">
              <a:xfrm>
                <a:off x="2540000" y="3679825"/>
                <a:ext cx="100012" cy="60325"/>
              </a:xfrm>
              <a:custGeom>
                <a:avLst/>
                <a:gdLst>
                  <a:gd name="T0" fmla="*/ 0 w 63"/>
                  <a:gd name="T1" fmla="*/ 19 h 38"/>
                  <a:gd name="T2" fmla="*/ 9 w 63"/>
                  <a:gd name="T3" fmla="*/ 0 h 38"/>
                  <a:gd name="T4" fmla="*/ 63 w 63"/>
                  <a:gd name="T5" fmla="*/ 21 h 38"/>
                  <a:gd name="T6" fmla="*/ 57 w 63"/>
                  <a:gd name="T7" fmla="*/ 38 h 38"/>
                  <a:gd name="T8" fmla="*/ 0 w 63"/>
                  <a:gd name="T9" fmla="*/ 19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" h="38">
                    <a:moveTo>
                      <a:pt x="0" y="19"/>
                    </a:moveTo>
                    <a:lnTo>
                      <a:pt x="9" y="0"/>
                    </a:lnTo>
                    <a:lnTo>
                      <a:pt x="63" y="21"/>
                    </a:lnTo>
                    <a:lnTo>
                      <a:pt x="57" y="38"/>
                    </a:lnTo>
                    <a:lnTo>
                      <a:pt x="0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" name="Freeform 80"/>
              <p:cNvSpPr/>
              <p:nvPr/>
            </p:nvSpPr>
            <p:spPr bwMode="auto">
              <a:xfrm>
                <a:off x="2557463" y="3586163"/>
                <a:ext cx="101600" cy="96838"/>
              </a:xfrm>
              <a:custGeom>
                <a:avLst/>
                <a:gdLst>
                  <a:gd name="T0" fmla="*/ 0 w 64"/>
                  <a:gd name="T1" fmla="*/ 57 h 61"/>
                  <a:gd name="T2" fmla="*/ 12 w 64"/>
                  <a:gd name="T3" fmla="*/ 0 h 61"/>
                  <a:gd name="T4" fmla="*/ 27 w 64"/>
                  <a:gd name="T5" fmla="*/ 5 h 61"/>
                  <a:gd name="T6" fmla="*/ 20 w 64"/>
                  <a:gd name="T7" fmla="*/ 23 h 61"/>
                  <a:gd name="T8" fmla="*/ 64 w 64"/>
                  <a:gd name="T9" fmla="*/ 36 h 61"/>
                  <a:gd name="T10" fmla="*/ 60 w 64"/>
                  <a:gd name="T11" fmla="*/ 53 h 61"/>
                  <a:gd name="T12" fmla="*/ 18 w 64"/>
                  <a:gd name="T13" fmla="*/ 42 h 61"/>
                  <a:gd name="T14" fmla="*/ 14 w 64"/>
                  <a:gd name="T15" fmla="*/ 61 h 61"/>
                  <a:gd name="T16" fmla="*/ 0 w 64"/>
                  <a:gd name="T17" fmla="*/ 57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4" h="61">
                    <a:moveTo>
                      <a:pt x="0" y="57"/>
                    </a:moveTo>
                    <a:lnTo>
                      <a:pt x="12" y="0"/>
                    </a:lnTo>
                    <a:lnTo>
                      <a:pt x="27" y="5"/>
                    </a:lnTo>
                    <a:lnTo>
                      <a:pt x="20" y="23"/>
                    </a:lnTo>
                    <a:lnTo>
                      <a:pt x="64" y="36"/>
                    </a:lnTo>
                    <a:lnTo>
                      <a:pt x="60" y="53"/>
                    </a:lnTo>
                    <a:lnTo>
                      <a:pt x="18" y="42"/>
                    </a:lnTo>
                    <a:lnTo>
                      <a:pt x="14" y="61"/>
                    </a:lnTo>
                    <a:lnTo>
                      <a:pt x="0" y="5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6" name="Freeform 81"/>
              <p:cNvSpPr/>
              <p:nvPr/>
            </p:nvSpPr>
            <p:spPr bwMode="auto">
              <a:xfrm>
                <a:off x="2579688" y="3482975"/>
                <a:ext cx="100012" cy="106363"/>
              </a:xfrm>
              <a:custGeom>
                <a:avLst/>
                <a:gdLst>
                  <a:gd name="T0" fmla="*/ 0 w 63"/>
                  <a:gd name="T1" fmla="*/ 67 h 67"/>
                  <a:gd name="T2" fmla="*/ 0 w 63"/>
                  <a:gd name="T3" fmla="*/ 46 h 67"/>
                  <a:gd name="T4" fmla="*/ 23 w 63"/>
                  <a:gd name="T5" fmla="*/ 36 h 67"/>
                  <a:gd name="T6" fmla="*/ 4 w 63"/>
                  <a:gd name="T7" fmla="*/ 23 h 67"/>
                  <a:gd name="T8" fmla="*/ 6 w 63"/>
                  <a:gd name="T9" fmla="*/ 0 h 67"/>
                  <a:gd name="T10" fmla="*/ 38 w 63"/>
                  <a:gd name="T11" fmla="*/ 30 h 67"/>
                  <a:gd name="T12" fmla="*/ 63 w 63"/>
                  <a:gd name="T13" fmla="*/ 32 h 67"/>
                  <a:gd name="T14" fmla="*/ 61 w 63"/>
                  <a:gd name="T15" fmla="*/ 51 h 67"/>
                  <a:gd name="T16" fmla="*/ 36 w 63"/>
                  <a:gd name="T17" fmla="*/ 46 h 67"/>
                  <a:gd name="T18" fmla="*/ 0 w 63"/>
                  <a:gd name="T1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3" h="67">
                    <a:moveTo>
                      <a:pt x="0" y="67"/>
                    </a:moveTo>
                    <a:lnTo>
                      <a:pt x="0" y="46"/>
                    </a:lnTo>
                    <a:lnTo>
                      <a:pt x="23" y="36"/>
                    </a:lnTo>
                    <a:lnTo>
                      <a:pt x="4" y="23"/>
                    </a:lnTo>
                    <a:lnTo>
                      <a:pt x="6" y="0"/>
                    </a:lnTo>
                    <a:lnTo>
                      <a:pt x="38" y="30"/>
                    </a:lnTo>
                    <a:lnTo>
                      <a:pt x="63" y="32"/>
                    </a:lnTo>
                    <a:lnTo>
                      <a:pt x="61" y="51"/>
                    </a:lnTo>
                    <a:lnTo>
                      <a:pt x="36" y="46"/>
                    </a:lnTo>
                    <a:lnTo>
                      <a:pt x="0" y="6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197" name="文本占位符 2"/>
          <p:cNvSpPr>
            <a:spLocks noGrp="1"/>
          </p:cNvSpPr>
          <p:nvPr>
            <p:ph type="body" idx="13" hasCustomPrompt="1"/>
          </p:nvPr>
        </p:nvSpPr>
        <p:spPr>
          <a:xfrm>
            <a:off x="4575757" y="5259233"/>
            <a:ext cx="1345490" cy="235966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</a:t>
            </a:r>
            <a:endParaRPr lang="zh-CN" altLang="en-US" dirty="0"/>
          </a:p>
        </p:txBody>
      </p:sp>
      <p:sp>
        <p:nvSpPr>
          <p:cNvPr id="198" name="文本占位符 2"/>
          <p:cNvSpPr>
            <a:spLocks noGrp="1"/>
          </p:cNvSpPr>
          <p:nvPr>
            <p:ph type="body" idx="14" hasCustomPrompt="1"/>
          </p:nvPr>
        </p:nvSpPr>
        <p:spPr>
          <a:xfrm>
            <a:off x="7678633" y="5239529"/>
            <a:ext cx="1345490" cy="235966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郑杰、符家豪、黄家璇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结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4887668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3705-5A96-4868-AB2A-244E9992AA71}" type="slidenum">
              <a:rPr lang="zh-CN" altLang="en-US" smtClean="0"/>
            </a:fld>
            <a:endParaRPr lang="zh-CN" altLang="en-US"/>
          </a:p>
        </p:txBody>
      </p:sp>
      <p:sp>
        <p:nvSpPr>
          <p:cNvPr id="3" name="PA-任意多边形 9"/>
          <p:cNvSpPr/>
          <p:nvPr userDrawn="1">
            <p:custDataLst>
              <p:tags r:id="rId2"/>
            </p:custDataLst>
          </p:nvPr>
        </p:nvSpPr>
        <p:spPr>
          <a:xfrm>
            <a:off x="6323258" y="1153123"/>
            <a:ext cx="360050" cy="202528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1 h 6858000"/>
              <a:gd name="connsiteX3" fmla="*/ 8438627 w 12192000"/>
              <a:gd name="connsiteY3" fmla="*/ 1 h 6858000"/>
              <a:gd name="connsiteX4" fmla="*/ 12192000 w 12192000"/>
              <a:gd name="connsiteY4" fmla="*/ 5623285 h 6858000"/>
              <a:gd name="connsiteX5" fmla="*/ 12192000 w 12192000"/>
              <a:gd name="connsiteY5" fmla="*/ 6858000 h 6858000"/>
              <a:gd name="connsiteX6" fmla="*/ 0 w 1219200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1"/>
                </a:lnTo>
                <a:lnTo>
                  <a:pt x="8438627" y="1"/>
                </a:lnTo>
                <a:lnTo>
                  <a:pt x="12192000" y="5623285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98000">
                <a:schemeClr val="bg1"/>
              </a:gs>
              <a:gs pos="74000">
                <a:schemeClr val="accent5">
                  <a:lumMod val="60000"/>
                  <a:lumOff val="40000"/>
                </a:schemeClr>
              </a:gs>
              <a:gs pos="14000">
                <a:schemeClr val="accent5">
                  <a:lumMod val="50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PA-文本框 13"/>
          <p:cNvSpPr txBox="1"/>
          <p:nvPr userDrawn="1">
            <p:custDataLst>
              <p:tags r:id="rId3"/>
            </p:custDataLst>
          </p:nvPr>
        </p:nvSpPr>
        <p:spPr>
          <a:xfrm>
            <a:off x="6370953" y="610178"/>
            <a:ext cx="62471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zh-CN" sz="5400" b="1" i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1</a:t>
            </a:r>
            <a:endParaRPr lang="zh-CN" altLang="en-US" sz="5400" b="1" i="1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PA-任意多边形 10"/>
          <p:cNvSpPr/>
          <p:nvPr userDrawn="1">
            <p:custDataLst>
              <p:tags r:id="rId4"/>
            </p:custDataLst>
          </p:nvPr>
        </p:nvSpPr>
        <p:spPr>
          <a:xfrm>
            <a:off x="6323258" y="2081735"/>
            <a:ext cx="360050" cy="202528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1 h 6858000"/>
              <a:gd name="connsiteX3" fmla="*/ 8438627 w 12192000"/>
              <a:gd name="connsiteY3" fmla="*/ 1 h 6858000"/>
              <a:gd name="connsiteX4" fmla="*/ 12192000 w 12192000"/>
              <a:gd name="connsiteY4" fmla="*/ 5623285 h 6858000"/>
              <a:gd name="connsiteX5" fmla="*/ 12192000 w 12192000"/>
              <a:gd name="connsiteY5" fmla="*/ 6858000 h 6858000"/>
              <a:gd name="connsiteX6" fmla="*/ 0 w 1219200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1"/>
                </a:lnTo>
                <a:lnTo>
                  <a:pt x="8438627" y="1"/>
                </a:lnTo>
                <a:lnTo>
                  <a:pt x="12192000" y="5623285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98000">
                <a:schemeClr val="bg1"/>
              </a:gs>
              <a:gs pos="74000">
                <a:schemeClr val="accent5">
                  <a:lumMod val="60000"/>
                  <a:lumOff val="40000"/>
                </a:schemeClr>
              </a:gs>
              <a:gs pos="14000">
                <a:schemeClr val="accent5">
                  <a:lumMod val="50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PA-文本框 14"/>
          <p:cNvSpPr txBox="1"/>
          <p:nvPr userDrawn="1">
            <p:custDataLst>
              <p:tags r:id="rId5"/>
            </p:custDataLst>
          </p:nvPr>
        </p:nvSpPr>
        <p:spPr>
          <a:xfrm>
            <a:off x="6370953" y="1709911"/>
            <a:ext cx="62471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zh-CN" sz="4800" b="1" i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2</a:t>
            </a:r>
            <a:endParaRPr lang="zh-CN" altLang="en-US" sz="4800" b="1" i="1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" name="PA-任意多边形 11"/>
          <p:cNvSpPr/>
          <p:nvPr userDrawn="1">
            <p:custDataLst>
              <p:tags r:id="rId6"/>
            </p:custDataLst>
          </p:nvPr>
        </p:nvSpPr>
        <p:spPr>
          <a:xfrm>
            <a:off x="6323258" y="3090349"/>
            <a:ext cx="360050" cy="202528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1 h 6858000"/>
              <a:gd name="connsiteX3" fmla="*/ 8438627 w 12192000"/>
              <a:gd name="connsiteY3" fmla="*/ 1 h 6858000"/>
              <a:gd name="connsiteX4" fmla="*/ 12192000 w 12192000"/>
              <a:gd name="connsiteY4" fmla="*/ 5623285 h 6858000"/>
              <a:gd name="connsiteX5" fmla="*/ 12192000 w 12192000"/>
              <a:gd name="connsiteY5" fmla="*/ 6858000 h 6858000"/>
              <a:gd name="connsiteX6" fmla="*/ 0 w 1219200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1"/>
                </a:lnTo>
                <a:lnTo>
                  <a:pt x="8438627" y="1"/>
                </a:lnTo>
                <a:lnTo>
                  <a:pt x="12192000" y="5623285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98000">
                <a:schemeClr val="bg1"/>
              </a:gs>
              <a:gs pos="74000">
                <a:schemeClr val="accent5">
                  <a:lumMod val="60000"/>
                  <a:lumOff val="40000"/>
                </a:schemeClr>
              </a:gs>
              <a:gs pos="14000">
                <a:schemeClr val="accent5">
                  <a:lumMod val="50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PA-文本框 15"/>
          <p:cNvSpPr txBox="1"/>
          <p:nvPr userDrawn="1">
            <p:custDataLst>
              <p:tags r:id="rId7"/>
            </p:custDataLst>
          </p:nvPr>
        </p:nvSpPr>
        <p:spPr>
          <a:xfrm>
            <a:off x="6323330" y="2571750"/>
            <a:ext cx="624840" cy="6642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altLang="zh-CN" sz="4800" b="1" i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3</a:t>
            </a:r>
            <a:endParaRPr lang="zh-CN" altLang="en-US" sz="4800" b="1" i="1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5" name="PA-任意多边形 12"/>
          <p:cNvSpPr/>
          <p:nvPr userDrawn="1">
            <p:custDataLst>
              <p:tags r:id="rId8"/>
            </p:custDataLst>
          </p:nvPr>
        </p:nvSpPr>
        <p:spPr>
          <a:xfrm>
            <a:off x="6339133" y="4073978"/>
            <a:ext cx="360050" cy="202528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1 h 6858000"/>
              <a:gd name="connsiteX3" fmla="*/ 8438627 w 12192000"/>
              <a:gd name="connsiteY3" fmla="*/ 1 h 6858000"/>
              <a:gd name="connsiteX4" fmla="*/ 12192000 w 12192000"/>
              <a:gd name="connsiteY4" fmla="*/ 5623285 h 6858000"/>
              <a:gd name="connsiteX5" fmla="*/ 12192000 w 12192000"/>
              <a:gd name="connsiteY5" fmla="*/ 6858000 h 6858000"/>
              <a:gd name="connsiteX6" fmla="*/ 0 w 1219200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1"/>
                </a:lnTo>
                <a:lnTo>
                  <a:pt x="8438627" y="1"/>
                </a:lnTo>
                <a:lnTo>
                  <a:pt x="12192000" y="5623285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98000">
                <a:schemeClr val="bg1"/>
              </a:gs>
              <a:gs pos="74000">
                <a:schemeClr val="accent5">
                  <a:lumMod val="60000"/>
                  <a:lumOff val="40000"/>
                </a:schemeClr>
              </a:gs>
              <a:gs pos="14000">
                <a:schemeClr val="accent5">
                  <a:lumMod val="50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PA-文本框 16"/>
          <p:cNvSpPr txBox="1"/>
          <p:nvPr userDrawn="1">
            <p:custDataLst>
              <p:tags r:id="rId9"/>
            </p:custDataLst>
          </p:nvPr>
        </p:nvSpPr>
        <p:spPr>
          <a:xfrm>
            <a:off x="6386828" y="3585011"/>
            <a:ext cx="62471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zh-CN" sz="4800" b="1" i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4</a:t>
            </a:r>
            <a:endParaRPr lang="zh-CN" altLang="en-US" sz="4800" b="1" i="1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8" name="PA-文本框 5"/>
          <p:cNvSpPr txBox="1"/>
          <p:nvPr userDrawn="1">
            <p:custDataLst>
              <p:tags r:id="rId10"/>
            </p:custDataLst>
          </p:nvPr>
        </p:nvSpPr>
        <p:spPr>
          <a:xfrm>
            <a:off x="1294331" y="2676031"/>
            <a:ext cx="2299006" cy="1278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600" b="1" dirty="0">
                <a:solidFill>
                  <a:schemeClr val="bg1"/>
                </a:solidFill>
                <a:cs typeface="+mn-ea"/>
                <a:sym typeface="+mn-lt"/>
              </a:rPr>
              <a:t>目录</a:t>
            </a:r>
            <a:endParaRPr lang="zh-CN" altLang="en-US" sz="6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9" name="PA-文本框 6"/>
          <p:cNvSpPr txBox="1"/>
          <p:nvPr userDrawn="1">
            <p:custDataLst>
              <p:tags r:id="rId11"/>
            </p:custDataLst>
          </p:nvPr>
        </p:nvSpPr>
        <p:spPr>
          <a:xfrm>
            <a:off x="1404139" y="4258640"/>
            <a:ext cx="2079391" cy="404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CONTEXT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20" name="PA-直接连接符 42"/>
          <p:cNvCxnSpPr/>
          <p:nvPr userDrawn="1">
            <p:custDataLst>
              <p:tags r:id="rId12"/>
            </p:custDataLst>
          </p:nvPr>
        </p:nvCxnSpPr>
        <p:spPr>
          <a:xfrm>
            <a:off x="1487259" y="4014345"/>
            <a:ext cx="1901475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PA-组合 54"/>
          <p:cNvGrpSpPr/>
          <p:nvPr userDrawn="1">
            <p:custDataLst>
              <p:tags r:id="rId13"/>
            </p:custDataLst>
          </p:nvPr>
        </p:nvGrpSpPr>
        <p:grpSpPr>
          <a:xfrm>
            <a:off x="3709537" y="3108762"/>
            <a:ext cx="242966" cy="320279"/>
            <a:chOff x="4206240" y="3385284"/>
            <a:chExt cx="221996" cy="292636"/>
          </a:xfrm>
        </p:grpSpPr>
        <p:cxnSp>
          <p:nvCxnSpPr>
            <p:cNvPr id="22" name="PA-直接连接符 47"/>
            <p:cNvCxnSpPr/>
            <p:nvPr>
              <p:custDataLst>
                <p:tags r:id="rId14"/>
              </p:custDataLst>
            </p:nvPr>
          </p:nvCxnSpPr>
          <p:spPr>
            <a:xfrm>
              <a:off x="4206240" y="3385284"/>
              <a:ext cx="0" cy="292636"/>
            </a:xfrm>
            <a:prstGeom prst="line">
              <a:avLst/>
            </a:prstGeom>
            <a:ln w="2222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PA-直接连接符 48"/>
            <p:cNvCxnSpPr/>
            <p:nvPr>
              <p:custDataLst>
                <p:tags r:id="rId15"/>
              </p:custDataLst>
            </p:nvPr>
          </p:nvCxnSpPr>
          <p:spPr>
            <a:xfrm>
              <a:off x="4322064" y="3429000"/>
              <a:ext cx="0" cy="198120"/>
            </a:xfrm>
            <a:prstGeom prst="line">
              <a:avLst/>
            </a:prstGeom>
            <a:ln w="2222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PA-直接连接符 49"/>
            <p:cNvCxnSpPr/>
            <p:nvPr>
              <p:custDataLst>
                <p:tags r:id="rId16"/>
              </p:custDataLst>
            </p:nvPr>
          </p:nvCxnSpPr>
          <p:spPr>
            <a:xfrm>
              <a:off x="4428236" y="3459480"/>
              <a:ext cx="0" cy="144561"/>
            </a:xfrm>
            <a:prstGeom prst="line">
              <a:avLst/>
            </a:prstGeom>
            <a:ln w="2222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PA-组合 55"/>
          <p:cNvGrpSpPr/>
          <p:nvPr userDrawn="1">
            <p:custDataLst>
              <p:tags r:id="rId17"/>
            </p:custDataLst>
          </p:nvPr>
        </p:nvGrpSpPr>
        <p:grpSpPr>
          <a:xfrm flipH="1">
            <a:off x="935165" y="3108762"/>
            <a:ext cx="242966" cy="320279"/>
            <a:chOff x="4206240" y="3385284"/>
            <a:chExt cx="221996" cy="292636"/>
          </a:xfrm>
        </p:grpSpPr>
        <p:cxnSp>
          <p:nvCxnSpPr>
            <p:cNvPr id="26" name="PA-直接连接符 56"/>
            <p:cNvCxnSpPr/>
            <p:nvPr>
              <p:custDataLst>
                <p:tags r:id="rId18"/>
              </p:custDataLst>
            </p:nvPr>
          </p:nvCxnSpPr>
          <p:spPr>
            <a:xfrm>
              <a:off x="4206240" y="3385284"/>
              <a:ext cx="0" cy="292636"/>
            </a:xfrm>
            <a:prstGeom prst="line">
              <a:avLst/>
            </a:prstGeom>
            <a:ln w="2222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PA-直接连接符 57"/>
            <p:cNvCxnSpPr/>
            <p:nvPr>
              <p:custDataLst>
                <p:tags r:id="rId19"/>
              </p:custDataLst>
            </p:nvPr>
          </p:nvCxnSpPr>
          <p:spPr>
            <a:xfrm>
              <a:off x="4322064" y="3429000"/>
              <a:ext cx="0" cy="198120"/>
            </a:xfrm>
            <a:prstGeom prst="line">
              <a:avLst/>
            </a:prstGeom>
            <a:ln w="2222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PA-直接连接符 58"/>
            <p:cNvCxnSpPr/>
            <p:nvPr>
              <p:custDataLst>
                <p:tags r:id="rId20"/>
              </p:custDataLst>
            </p:nvPr>
          </p:nvCxnSpPr>
          <p:spPr>
            <a:xfrm>
              <a:off x="4428236" y="3459480"/>
              <a:ext cx="0" cy="144561"/>
            </a:xfrm>
            <a:prstGeom prst="line">
              <a:avLst/>
            </a:prstGeom>
            <a:ln w="2222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组合 36"/>
          <p:cNvGrpSpPr/>
          <p:nvPr userDrawn="1"/>
        </p:nvGrpSpPr>
        <p:grpSpPr>
          <a:xfrm>
            <a:off x="716073" y="953577"/>
            <a:ext cx="3443846" cy="865182"/>
            <a:chOff x="3259545" y="3460123"/>
            <a:chExt cx="3443846" cy="865182"/>
          </a:xfrm>
        </p:grpSpPr>
        <p:grpSp>
          <p:nvGrpSpPr>
            <p:cNvPr id="38" name="组合 37"/>
            <p:cNvGrpSpPr/>
            <p:nvPr/>
          </p:nvGrpSpPr>
          <p:grpSpPr>
            <a:xfrm>
              <a:off x="4298333" y="3590499"/>
              <a:ext cx="2405058" cy="724038"/>
              <a:chOff x="3368675" y="2035175"/>
              <a:chExt cx="8194675" cy="2466976"/>
            </a:xfrm>
            <a:solidFill>
              <a:schemeClr val="bg1"/>
            </a:solidFill>
          </p:grpSpPr>
          <p:sp>
            <p:nvSpPr>
              <p:cNvPr id="81" name="Freeform 5"/>
              <p:cNvSpPr/>
              <p:nvPr/>
            </p:nvSpPr>
            <p:spPr bwMode="auto">
              <a:xfrm>
                <a:off x="3394075" y="4116388"/>
                <a:ext cx="225425" cy="379413"/>
              </a:xfrm>
              <a:custGeom>
                <a:avLst/>
                <a:gdLst>
                  <a:gd name="T0" fmla="*/ 0 w 142"/>
                  <a:gd name="T1" fmla="*/ 0 h 239"/>
                  <a:gd name="T2" fmla="*/ 46 w 142"/>
                  <a:gd name="T3" fmla="*/ 0 h 239"/>
                  <a:gd name="T4" fmla="*/ 46 w 142"/>
                  <a:gd name="T5" fmla="*/ 84 h 239"/>
                  <a:gd name="T6" fmla="*/ 96 w 142"/>
                  <a:gd name="T7" fmla="*/ 84 h 239"/>
                  <a:gd name="T8" fmla="*/ 96 w 142"/>
                  <a:gd name="T9" fmla="*/ 0 h 239"/>
                  <a:gd name="T10" fmla="*/ 142 w 142"/>
                  <a:gd name="T11" fmla="*/ 0 h 239"/>
                  <a:gd name="T12" fmla="*/ 142 w 142"/>
                  <a:gd name="T13" fmla="*/ 239 h 239"/>
                  <a:gd name="T14" fmla="*/ 96 w 142"/>
                  <a:gd name="T15" fmla="*/ 239 h 239"/>
                  <a:gd name="T16" fmla="*/ 96 w 142"/>
                  <a:gd name="T17" fmla="*/ 143 h 239"/>
                  <a:gd name="T18" fmla="*/ 46 w 142"/>
                  <a:gd name="T19" fmla="*/ 143 h 239"/>
                  <a:gd name="T20" fmla="*/ 46 w 142"/>
                  <a:gd name="T21" fmla="*/ 239 h 239"/>
                  <a:gd name="T22" fmla="*/ 0 w 142"/>
                  <a:gd name="T23" fmla="*/ 239 h 239"/>
                  <a:gd name="T24" fmla="*/ 0 w 142"/>
                  <a:gd name="T25" fmla="*/ 0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2" h="239">
                    <a:moveTo>
                      <a:pt x="0" y="0"/>
                    </a:moveTo>
                    <a:lnTo>
                      <a:pt x="46" y="0"/>
                    </a:lnTo>
                    <a:lnTo>
                      <a:pt x="46" y="84"/>
                    </a:lnTo>
                    <a:lnTo>
                      <a:pt x="96" y="84"/>
                    </a:lnTo>
                    <a:lnTo>
                      <a:pt x="96" y="0"/>
                    </a:lnTo>
                    <a:lnTo>
                      <a:pt x="142" y="0"/>
                    </a:lnTo>
                    <a:lnTo>
                      <a:pt x="142" y="239"/>
                    </a:lnTo>
                    <a:lnTo>
                      <a:pt x="96" y="239"/>
                    </a:lnTo>
                    <a:lnTo>
                      <a:pt x="96" y="143"/>
                    </a:lnTo>
                    <a:lnTo>
                      <a:pt x="46" y="143"/>
                    </a:lnTo>
                    <a:lnTo>
                      <a:pt x="46" y="239"/>
                    </a:lnTo>
                    <a:lnTo>
                      <a:pt x="0" y="239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82" name="Freeform 6"/>
              <p:cNvSpPr/>
              <p:nvPr/>
            </p:nvSpPr>
            <p:spPr bwMode="auto">
              <a:xfrm>
                <a:off x="3668713" y="4116388"/>
                <a:ext cx="225425" cy="385763"/>
              </a:xfrm>
              <a:custGeom>
                <a:avLst/>
                <a:gdLst>
                  <a:gd name="T0" fmla="*/ 46 w 68"/>
                  <a:gd name="T1" fmla="*/ 0 h 116"/>
                  <a:gd name="T2" fmla="*/ 68 w 68"/>
                  <a:gd name="T3" fmla="*/ 0 h 116"/>
                  <a:gd name="T4" fmla="*/ 68 w 68"/>
                  <a:gd name="T5" fmla="*/ 68 h 116"/>
                  <a:gd name="T6" fmla="*/ 67 w 68"/>
                  <a:gd name="T7" fmla="*/ 87 h 116"/>
                  <a:gd name="T8" fmla="*/ 60 w 68"/>
                  <a:gd name="T9" fmla="*/ 102 h 116"/>
                  <a:gd name="T10" fmla="*/ 51 w 68"/>
                  <a:gd name="T11" fmla="*/ 112 h 116"/>
                  <a:gd name="T12" fmla="*/ 36 w 68"/>
                  <a:gd name="T13" fmla="*/ 116 h 116"/>
                  <a:gd name="T14" fmla="*/ 25 w 68"/>
                  <a:gd name="T15" fmla="*/ 115 h 116"/>
                  <a:gd name="T16" fmla="*/ 14 w 68"/>
                  <a:gd name="T17" fmla="*/ 110 h 116"/>
                  <a:gd name="T18" fmla="*/ 7 w 68"/>
                  <a:gd name="T19" fmla="*/ 100 h 116"/>
                  <a:gd name="T20" fmla="*/ 2 w 68"/>
                  <a:gd name="T21" fmla="*/ 87 h 116"/>
                  <a:gd name="T22" fmla="*/ 0 w 68"/>
                  <a:gd name="T23" fmla="*/ 68 h 116"/>
                  <a:gd name="T24" fmla="*/ 0 w 68"/>
                  <a:gd name="T25" fmla="*/ 0 h 116"/>
                  <a:gd name="T26" fmla="*/ 22 w 68"/>
                  <a:gd name="T27" fmla="*/ 0 h 116"/>
                  <a:gd name="T28" fmla="*/ 22 w 68"/>
                  <a:gd name="T29" fmla="*/ 69 h 116"/>
                  <a:gd name="T30" fmla="*/ 25 w 68"/>
                  <a:gd name="T31" fmla="*/ 84 h 116"/>
                  <a:gd name="T32" fmla="*/ 34 w 68"/>
                  <a:gd name="T33" fmla="*/ 90 h 116"/>
                  <a:gd name="T34" fmla="*/ 43 w 68"/>
                  <a:gd name="T35" fmla="*/ 84 h 116"/>
                  <a:gd name="T36" fmla="*/ 46 w 68"/>
                  <a:gd name="T37" fmla="*/ 69 h 116"/>
                  <a:gd name="T38" fmla="*/ 46 w 68"/>
                  <a:gd name="T39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8" h="116">
                    <a:moveTo>
                      <a:pt x="46" y="0"/>
                    </a:moveTo>
                    <a:cubicBezTo>
                      <a:pt x="68" y="0"/>
                      <a:pt x="68" y="0"/>
                      <a:pt x="68" y="0"/>
                    </a:cubicBezTo>
                    <a:cubicBezTo>
                      <a:pt x="68" y="68"/>
                      <a:pt x="68" y="68"/>
                      <a:pt x="68" y="68"/>
                    </a:cubicBezTo>
                    <a:cubicBezTo>
                      <a:pt x="68" y="74"/>
                      <a:pt x="67" y="81"/>
                      <a:pt x="67" y="87"/>
                    </a:cubicBezTo>
                    <a:cubicBezTo>
                      <a:pt x="65" y="93"/>
                      <a:pt x="63" y="98"/>
                      <a:pt x="60" y="102"/>
                    </a:cubicBezTo>
                    <a:cubicBezTo>
                      <a:pt x="57" y="107"/>
                      <a:pt x="54" y="110"/>
                      <a:pt x="51" y="112"/>
                    </a:cubicBezTo>
                    <a:cubicBezTo>
                      <a:pt x="47" y="115"/>
                      <a:pt x="42" y="116"/>
                      <a:pt x="36" y="116"/>
                    </a:cubicBezTo>
                    <a:cubicBezTo>
                      <a:pt x="32" y="116"/>
                      <a:pt x="28" y="115"/>
                      <a:pt x="25" y="115"/>
                    </a:cubicBezTo>
                    <a:cubicBezTo>
                      <a:pt x="20" y="114"/>
                      <a:pt x="17" y="113"/>
                      <a:pt x="14" y="110"/>
                    </a:cubicBezTo>
                    <a:cubicBezTo>
                      <a:pt x="11" y="108"/>
                      <a:pt x="9" y="105"/>
                      <a:pt x="7" y="100"/>
                    </a:cubicBezTo>
                    <a:cubicBezTo>
                      <a:pt x="5" y="96"/>
                      <a:pt x="2" y="92"/>
                      <a:pt x="2" y="87"/>
                    </a:cubicBezTo>
                    <a:cubicBezTo>
                      <a:pt x="0" y="80"/>
                      <a:pt x="0" y="74"/>
                      <a:pt x="0" y="68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69"/>
                      <a:pt x="22" y="69"/>
                      <a:pt x="22" y="69"/>
                    </a:cubicBezTo>
                    <a:cubicBezTo>
                      <a:pt x="22" y="76"/>
                      <a:pt x="23" y="81"/>
                      <a:pt x="25" y="84"/>
                    </a:cubicBezTo>
                    <a:cubicBezTo>
                      <a:pt x="27" y="87"/>
                      <a:pt x="31" y="90"/>
                      <a:pt x="34" y="90"/>
                    </a:cubicBezTo>
                    <a:cubicBezTo>
                      <a:pt x="38" y="90"/>
                      <a:pt x="41" y="87"/>
                      <a:pt x="43" y="84"/>
                    </a:cubicBezTo>
                    <a:cubicBezTo>
                      <a:pt x="45" y="81"/>
                      <a:pt x="46" y="76"/>
                      <a:pt x="46" y="69"/>
                    </a:cubicBezTo>
                    <a:lnTo>
                      <a:pt x="4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83" name="Freeform 7"/>
              <p:cNvSpPr>
                <a:spLocks noEditPoints="1"/>
              </p:cNvSpPr>
              <p:nvPr/>
            </p:nvSpPr>
            <p:spPr bwMode="auto">
              <a:xfrm>
                <a:off x="3908425" y="4116388"/>
                <a:ext cx="254000" cy="379413"/>
              </a:xfrm>
              <a:custGeom>
                <a:avLst/>
                <a:gdLst>
                  <a:gd name="T0" fmla="*/ 108 w 160"/>
                  <a:gd name="T1" fmla="*/ 199 h 239"/>
                  <a:gd name="T2" fmla="*/ 81 w 160"/>
                  <a:gd name="T3" fmla="*/ 199 h 239"/>
                  <a:gd name="T4" fmla="*/ 81 w 160"/>
                  <a:gd name="T5" fmla="*/ 149 h 239"/>
                  <a:gd name="T6" fmla="*/ 96 w 160"/>
                  <a:gd name="T7" fmla="*/ 149 h 239"/>
                  <a:gd name="T8" fmla="*/ 81 w 160"/>
                  <a:gd name="T9" fmla="*/ 63 h 239"/>
                  <a:gd name="T10" fmla="*/ 81 w 160"/>
                  <a:gd name="T11" fmla="*/ 0 h 239"/>
                  <a:gd name="T12" fmla="*/ 106 w 160"/>
                  <a:gd name="T13" fmla="*/ 0 h 239"/>
                  <a:gd name="T14" fmla="*/ 160 w 160"/>
                  <a:gd name="T15" fmla="*/ 239 h 239"/>
                  <a:gd name="T16" fmla="*/ 112 w 160"/>
                  <a:gd name="T17" fmla="*/ 239 h 239"/>
                  <a:gd name="T18" fmla="*/ 108 w 160"/>
                  <a:gd name="T19" fmla="*/ 199 h 239"/>
                  <a:gd name="T20" fmla="*/ 81 w 160"/>
                  <a:gd name="T21" fmla="*/ 199 h 239"/>
                  <a:gd name="T22" fmla="*/ 54 w 160"/>
                  <a:gd name="T23" fmla="*/ 199 h 239"/>
                  <a:gd name="T24" fmla="*/ 48 w 160"/>
                  <a:gd name="T25" fmla="*/ 239 h 239"/>
                  <a:gd name="T26" fmla="*/ 0 w 160"/>
                  <a:gd name="T27" fmla="*/ 239 h 239"/>
                  <a:gd name="T28" fmla="*/ 56 w 160"/>
                  <a:gd name="T29" fmla="*/ 0 h 239"/>
                  <a:gd name="T30" fmla="*/ 81 w 160"/>
                  <a:gd name="T31" fmla="*/ 0 h 239"/>
                  <a:gd name="T32" fmla="*/ 81 w 160"/>
                  <a:gd name="T33" fmla="*/ 63 h 239"/>
                  <a:gd name="T34" fmla="*/ 81 w 160"/>
                  <a:gd name="T35" fmla="*/ 63 h 239"/>
                  <a:gd name="T36" fmla="*/ 64 w 160"/>
                  <a:gd name="T37" fmla="*/ 149 h 239"/>
                  <a:gd name="T38" fmla="*/ 81 w 160"/>
                  <a:gd name="T39" fmla="*/ 149 h 239"/>
                  <a:gd name="T40" fmla="*/ 81 w 160"/>
                  <a:gd name="T41" fmla="*/ 199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60" h="239">
                    <a:moveTo>
                      <a:pt x="108" y="199"/>
                    </a:moveTo>
                    <a:lnTo>
                      <a:pt x="81" y="199"/>
                    </a:lnTo>
                    <a:lnTo>
                      <a:pt x="81" y="149"/>
                    </a:lnTo>
                    <a:lnTo>
                      <a:pt x="96" y="149"/>
                    </a:lnTo>
                    <a:lnTo>
                      <a:pt x="81" y="63"/>
                    </a:lnTo>
                    <a:lnTo>
                      <a:pt x="81" y="0"/>
                    </a:lnTo>
                    <a:lnTo>
                      <a:pt x="106" y="0"/>
                    </a:lnTo>
                    <a:lnTo>
                      <a:pt x="160" y="239"/>
                    </a:lnTo>
                    <a:lnTo>
                      <a:pt x="112" y="239"/>
                    </a:lnTo>
                    <a:lnTo>
                      <a:pt x="108" y="199"/>
                    </a:lnTo>
                    <a:close/>
                    <a:moveTo>
                      <a:pt x="81" y="199"/>
                    </a:moveTo>
                    <a:lnTo>
                      <a:pt x="54" y="199"/>
                    </a:lnTo>
                    <a:lnTo>
                      <a:pt x="48" y="239"/>
                    </a:lnTo>
                    <a:lnTo>
                      <a:pt x="0" y="239"/>
                    </a:lnTo>
                    <a:lnTo>
                      <a:pt x="56" y="0"/>
                    </a:lnTo>
                    <a:lnTo>
                      <a:pt x="81" y="0"/>
                    </a:lnTo>
                    <a:lnTo>
                      <a:pt x="81" y="63"/>
                    </a:lnTo>
                    <a:lnTo>
                      <a:pt x="81" y="63"/>
                    </a:lnTo>
                    <a:lnTo>
                      <a:pt x="64" y="149"/>
                    </a:lnTo>
                    <a:lnTo>
                      <a:pt x="81" y="149"/>
                    </a:lnTo>
                    <a:lnTo>
                      <a:pt x="81" y="19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84" name="Freeform 8"/>
              <p:cNvSpPr/>
              <p:nvPr/>
            </p:nvSpPr>
            <p:spPr bwMode="auto">
              <a:xfrm>
                <a:off x="4168775" y="4116388"/>
                <a:ext cx="225425" cy="379413"/>
              </a:xfrm>
              <a:custGeom>
                <a:avLst/>
                <a:gdLst>
                  <a:gd name="T0" fmla="*/ 9 w 142"/>
                  <a:gd name="T1" fmla="*/ 0 h 239"/>
                  <a:gd name="T2" fmla="*/ 138 w 142"/>
                  <a:gd name="T3" fmla="*/ 0 h 239"/>
                  <a:gd name="T4" fmla="*/ 138 w 142"/>
                  <a:gd name="T5" fmla="*/ 48 h 239"/>
                  <a:gd name="T6" fmla="*/ 57 w 142"/>
                  <a:gd name="T7" fmla="*/ 189 h 239"/>
                  <a:gd name="T8" fmla="*/ 142 w 142"/>
                  <a:gd name="T9" fmla="*/ 189 h 239"/>
                  <a:gd name="T10" fmla="*/ 142 w 142"/>
                  <a:gd name="T11" fmla="*/ 239 h 239"/>
                  <a:gd name="T12" fmla="*/ 0 w 142"/>
                  <a:gd name="T13" fmla="*/ 239 h 239"/>
                  <a:gd name="T14" fmla="*/ 0 w 142"/>
                  <a:gd name="T15" fmla="*/ 189 h 239"/>
                  <a:gd name="T16" fmla="*/ 84 w 142"/>
                  <a:gd name="T17" fmla="*/ 52 h 239"/>
                  <a:gd name="T18" fmla="*/ 9 w 142"/>
                  <a:gd name="T19" fmla="*/ 52 h 239"/>
                  <a:gd name="T20" fmla="*/ 9 w 142"/>
                  <a:gd name="T21" fmla="*/ 0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2" h="239">
                    <a:moveTo>
                      <a:pt x="9" y="0"/>
                    </a:moveTo>
                    <a:lnTo>
                      <a:pt x="138" y="0"/>
                    </a:lnTo>
                    <a:lnTo>
                      <a:pt x="138" y="48"/>
                    </a:lnTo>
                    <a:lnTo>
                      <a:pt x="57" y="189"/>
                    </a:lnTo>
                    <a:lnTo>
                      <a:pt x="142" y="189"/>
                    </a:lnTo>
                    <a:lnTo>
                      <a:pt x="142" y="239"/>
                    </a:lnTo>
                    <a:lnTo>
                      <a:pt x="0" y="239"/>
                    </a:lnTo>
                    <a:lnTo>
                      <a:pt x="0" y="189"/>
                    </a:lnTo>
                    <a:lnTo>
                      <a:pt x="84" y="52"/>
                    </a:lnTo>
                    <a:lnTo>
                      <a:pt x="9" y="52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85" name="Freeform 9"/>
              <p:cNvSpPr/>
              <p:nvPr/>
            </p:nvSpPr>
            <p:spPr bwMode="auto">
              <a:xfrm>
                <a:off x="4427538" y="4116388"/>
                <a:ext cx="225425" cy="379413"/>
              </a:xfrm>
              <a:custGeom>
                <a:avLst/>
                <a:gdLst>
                  <a:gd name="T0" fmla="*/ 0 w 142"/>
                  <a:gd name="T1" fmla="*/ 0 h 239"/>
                  <a:gd name="T2" fmla="*/ 46 w 142"/>
                  <a:gd name="T3" fmla="*/ 0 h 239"/>
                  <a:gd name="T4" fmla="*/ 46 w 142"/>
                  <a:gd name="T5" fmla="*/ 84 h 239"/>
                  <a:gd name="T6" fmla="*/ 96 w 142"/>
                  <a:gd name="T7" fmla="*/ 84 h 239"/>
                  <a:gd name="T8" fmla="*/ 96 w 142"/>
                  <a:gd name="T9" fmla="*/ 0 h 239"/>
                  <a:gd name="T10" fmla="*/ 142 w 142"/>
                  <a:gd name="T11" fmla="*/ 0 h 239"/>
                  <a:gd name="T12" fmla="*/ 142 w 142"/>
                  <a:gd name="T13" fmla="*/ 239 h 239"/>
                  <a:gd name="T14" fmla="*/ 96 w 142"/>
                  <a:gd name="T15" fmla="*/ 239 h 239"/>
                  <a:gd name="T16" fmla="*/ 96 w 142"/>
                  <a:gd name="T17" fmla="*/ 143 h 239"/>
                  <a:gd name="T18" fmla="*/ 46 w 142"/>
                  <a:gd name="T19" fmla="*/ 143 h 239"/>
                  <a:gd name="T20" fmla="*/ 46 w 142"/>
                  <a:gd name="T21" fmla="*/ 239 h 239"/>
                  <a:gd name="T22" fmla="*/ 0 w 142"/>
                  <a:gd name="T23" fmla="*/ 239 h 239"/>
                  <a:gd name="T24" fmla="*/ 0 w 142"/>
                  <a:gd name="T25" fmla="*/ 0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2" h="239">
                    <a:moveTo>
                      <a:pt x="0" y="0"/>
                    </a:moveTo>
                    <a:lnTo>
                      <a:pt x="46" y="0"/>
                    </a:lnTo>
                    <a:lnTo>
                      <a:pt x="46" y="84"/>
                    </a:lnTo>
                    <a:lnTo>
                      <a:pt x="96" y="84"/>
                    </a:lnTo>
                    <a:lnTo>
                      <a:pt x="96" y="0"/>
                    </a:lnTo>
                    <a:lnTo>
                      <a:pt x="142" y="0"/>
                    </a:lnTo>
                    <a:lnTo>
                      <a:pt x="142" y="239"/>
                    </a:lnTo>
                    <a:lnTo>
                      <a:pt x="96" y="239"/>
                    </a:lnTo>
                    <a:lnTo>
                      <a:pt x="96" y="143"/>
                    </a:lnTo>
                    <a:lnTo>
                      <a:pt x="46" y="143"/>
                    </a:lnTo>
                    <a:lnTo>
                      <a:pt x="46" y="239"/>
                    </a:lnTo>
                    <a:lnTo>
                      <a:pt x="0" y="239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86" name="Freeform 10"/>
              <p:cNvSpPr>
                <a:spLocks noEditPoints="1"/>
              </p:cNvSpPr>
              <p:nvPr/>
            </p:nvSpPr>
            <p:spPr bwMode="auto">
              <a:xfrm>
                <a:off x="4692650" y="4110038"/>
                <a:ext cx="244475" cy="388938"/>
              </a:xfrm>
              <a:custGeom>
                <a:avLst/>
                <a:gdLst>
                  <a:gd name="T0" fmla="*/ 37 w 74"/>
                  <a:gd name="T1" fmla="*/ 0 h 117"/>
                  <a:gd name="T2" fmla="*/ 65 w 74"/>
                  <a:gd name="T3" fmla="*/ 16 h 117"/>
                  <a:gd name="T4" fmla="*/ 74 w 74"/>
                  <a:gd name="T5" fmla="*/ 58 h 117"/>
                  <a:gd name="T6" fmla="*/ 70 w 74"/>
                  <a:gd name="T7" fmla="*/ 91 h 117"/>
                  <a:gd name="T8" fmla="*/ 57 w 74"/>
                  <a:gd name="T9" fmla="*/ 111 h 117"/>
                  <a:gd name="T10" fmla="*/ 38 w 74"/>
                  <a:gd name="T11" fmla="*/ 117 h 117"/>
                  <a:gd name="T12" fmla="*/ 37 w 74"/>
                  <a:gd name="T13" fmla="*/ 117 h 117"/>
                  <a:gd name="T14" fmla="*/ 37 w 74"/>
                  <a:gd name="T15" fmla="*/ 92 h 117"/>
                  <a:gd name="T16" fmla="*/ 37 w 74"/>
                  <a:gd name="T17" fmla="*/ 92 h 117"/>
                  <a:gd name="T18" fmla="*/ 48 w 74"/>
                  <a:gd name="T19" fmla="*/ 84 h 117"/>
                  <a:gd name="T20" fmla="*/ 52 w 74"/>
                  <a:gd name="T21" fmla="*/ 58 h 117"/>
                  <a:gd name="T22" fmla="*/ 48 w 74"/>
                  <a:gd name="T23" fmla="*/ 35 h 117"/>
                  <a:gd name="T24" fmla="*/ 37 w 74"/>
                  <a:gd name="T25" fmla="*/ 27 h 117"/>
                  <a:gd name="T26" fmla="*/ 37 w 74"/>
                  <a:gd name="T27" fmla="*/ 0 h 117"/>
                  <a:gd name="T28" fmla="*/ 0 w 74"/>
                  <a:gd name="T29" fmla="*/ 59 h 117"/>
                  <a:gd name="T30" fmla="*/ 10 w 74"/>
                  <a:gd name="T31" fmla="*/ 16 h 117"/>
                  <a:gd name="T32" fmla="*/ 37 w 74"/>
                  <a:gd name="T33" fmla="*/ 0 h 117"/>
                  <a:gd name="T34" fmla="*/ 37 w 74"/>
                  <a:gd name="T35" fmla="*/ 0 h 117"/>
                  <a:gd name="T36" fmla="*/ 37 w 74"/>
                  <a:gd name="T37" fmla="*/ 27 h 117"/>
                  <a:gd name="T38" fmla="*/ 37 w 74"/>
                  <a:gd name="T39" fmla="*/ 27 h 117"/>
                  <a:gd name="T40" fmla="*/ 26 w 74"/>
                  <a:gd name="T41" fmla="*/ 35 h 117"/>
                  <a:gd name="T42" fmla="*/ 22 w 74"/>
                  <a:gd name="T43" fmla="*/ 59 h 117"/>
                  <a:gd name="T44" fmla="*/ 26 w 74"/>
                  <a:gd name="T45" fmla="*/ 84 h 117"/>
                  <a:gd name="T46" fmla="*/ 37 w 74"/>
                  <a:gd name="T47" fmla="*/ 92 h 117"/>
                  <a:gd name="T48" fmla="*/ 37 w 74"/>
                  <a:gd name="T49" fmla="*/ 117 h 117"/>
                  <a:gd name="T50" fmla="*/ 18 w 74"/>
                  <a:gd name="T51" fmla="*/ 112 h 117"/>
                  <a:gd name="T52" fmla="*/ 5 w 74"/>
                  <a:gd name="T53" fmla="*/ 92 h 117"/>
                  <a:gd name="T54" fmla="*/ 0 w 74"/>
                  <a:gd name="T55" fmla="*/ 59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74" h="117">
                    <a:moveTo>
                      <a:pt x="37" y="0"/>
                    </a:moveTo>
                    <a:cubicBezTo>
                      <a:pt x="49" y="1"/>
                      <a:pt x="58" y="6"/>
                      <a:pt x="65" y="16"/>
                    </a:cubicBezTo>
                    <a:cubicBezTo>
                      <a:pt x="70" y="26"/>
                      <a:pt x="74" y="40"/>
                      <a:pt x="74" y="58"/>
                    </a:cubicBezTo>
                    <a:cubicBezTo>
                      <a:pt x="74" y="71"/>
                      <a:pt x="73" y="82"/>
                      <a:pt x="70" y="91"/>
                    </a:cubicBezTo>
                    <a:cubicBezTo>
                      <a:pt x="67" y="99"/>
                      <a:pt x="63" y="106"/>
                      <a:pt x="57" y="111"/>
                    </a:cubicBezTo>
                    <a:cubicBezTo>
                      <a:pt x="52" y="115"/>
                      <a:pt x="46" y="117"/>
                      <a:pt x="38" y="117"/>
                    </a:cubicBezTo>
                    <a:cubicBezTo>
                      <a:pt x="37" y="117"/>
                      <a:pt x="37" y="117"/>
                      <a:pt x="37" y="117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42" y="92"/>
                      <a:pt x="45" y="89"/>
                      <a:pt x="48" y="84"/>
                    </a:cubicBezTo>
                    <a:cubicBezTo>
                      <a:pt x="51" y="79"/>
                      <a:pt x="52" y="71"/>
                      <a:pt x="52" y="58"/>
                    </a:cubicBezTo>
                    <a:cubicBezTo>
                      <a:pt x="52" y="47"/>
                      <a:pt x="50" y="39"/>
                      <a:pt x="48" y="35"/>
                    </a:cubicBezTo>
                    <a:cubicBezTo>
                      <a:pt x="45" y="30"/>
                      <a:pt x="42" y="27"/>
                      <a:pt x="37" y="27"/>
                    </a:cubicBezTo>
                    <a:lnTo>
                      <a:pt x="37" y="0"/>
                    </a:lnTo>
                    <a:close/>
                    <a:moveTo>
                      <a:pt x="0" y="59"/>
                    </a:moveTo>
                    <a:cubicBezTo>
                      <a:pt x="0" y="40"/>
                      <a:pt x="3" y="26"/>
                      <a:pt x="10" y="16"/>
                    </a:cubicBezTo>
                    <a:cubicBezTo>
                      <a:pt x="16" y="6"/>
                      <a:pt x="25" y="0"/>
                      <a:pt x="37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7" y="27"/>
                      <a:pt x="37" y="27"/>
                      <a:pt x="37" y="27"/>
                    </a:cubicBezTo>
                    <a:cubicBezTo>
                      <a:pt x="37" y="27"/>
                      <a:pt x="37" y="27"/>
                      <a:pt x="37" y="27"/>
                    </a:cubicBezTo>
                    <a:cubicBezTo>
                      <a:pt x="32" y="27"/>
                      <a:pt x="29" y="30"/>
                      <a:pt x="26" y="35"/>
                    </a:cubicBezTo>
                    <a:cubicBezTo>
                      <a:pt x="24" y="40"/>
                      <a:pt x="22" y="48"/>
                      <a:pt x="22" y="59"/>
                    </a:cubicBezTo>
                    <a:cubicBezTo>
                      <a:pt x="22" y="71"/>
                      <a:pt x="24" y="79"/>
                      <a:pt x="26" y="84"/>
                    </a:cubicBezTo>
                    <a:cubicBezTo>
                      <a:pt x="29" y="89"/>
                      <a:pt x="32" y="92"/>
                      <a:pt x="37" y="92"/>
                    </a:cubicBezTo>
                    <a:cubicBezTo>
                      <a:pt x="37" y="117"/>
                      <a:pt x="37" y="117"/>
                      <a:pt x="37" y="117"/>
                    </a:cubicBezTo>
                    <a:cubicBezTo>
                      <a:pt x="29" y="117"/>
                      <a:pt x="23" y="115"/>
                      <a:pt x="18" y="112"/>
                    </a:cubicBezTo>
                    <a:cubicBezTo>
                      <a:pt x="13" y="107"/>
                      <a:pt x="8" y="101"/>
                      <a:pt x="5" y="92"/>
                    </a:cubicBezTo>
                    <a:cubicBezTo>
                      <a:pt x="2" y="84"/>
                      <a:pt x="0" y="72"/>
                      <a:pt x="0" y="5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87" name="Freeform 11"/>
              <p:cNvSpPr/>
              <p:nvPr/>
            </p:nvSpPr>
            <p:spPr bwMode="auto">
              <a:xfrm>
                <a:off x="4976813" y="4116388"/>
                <a:ext cx="225425" cy="379413"/>
              </a:xfrm>
              <a:custGeom>
                <a:avLst/>
                <a:gdLst>
                  <a:gd name="T0" fmla="*/ 0 w 142"/>
                  <a:gd name="T1" fmla="*/ 0 h 239"/>
                  <a:gd name="T2" fmla="*/ 42 w 142"/>
                  <a:gd name="T3" fmla="*/ 0 h 239"/>
                  <a:gd name="T4" fmla="*/ 98 w 142"/>
                  <a:gd name="T5" fmla="*/ 132 h 239"/>
                  <a:gd name="T6" fmla="*/ 98 w 142"/>
                  <a:gd name="T7" fmla="*/ 0 h 239"/>
                  <a:gd name="T8" fmla="*/ 142 w 142"/>
                  <a:gd name="T9" fmla="*/ 0 h 239"/>
                  <a:gd name="T10" fmla="*/ 142 w 142"/>
                  <a:gd name="T11" fmla="*/ 239 h 239"/>
                  <a:gd name="T12" fmla="*/ 98 w 142"/>
                  <a:gd name="T13" fmla="*/ 239 h 239"/>
                  <a:gd name="T14" fmla="*/ 42 w 142"/>
                  <a:gd name="T15" fmla="*/ 107 h 239"/>
                  <a:gd name="T16" fmla="*/ 42 w 142"/>
                  <a:gd name="T17" fmla="*/ 239 h 239"/>
                  <a:gd name="T18" fmla="*/ 0 w 142"/>
                  <a:gd name="T19" fmla="*/ 239 h 239"/>
                  <a:gd name="T20" fmla="*/ 0 w 142"/>
                  <a:gd name="T21" fmla="*/ 0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2" h="239">
                    <a:moveTo>
                      <a:pt x="0" y="0"/>
                    </a:moveTo>
                    <a:lnTo>
                      <a:pt x="42" y="0"/>
                    </a:lnTo>
                    <a:lnTo>
                      <a:pt x="98" y="132"/>
                    </a:lnTo>
                    <a:lnTo>
                      <a:pt x="98" y="0"/>
                    </a:lnTo>
                    <a:lnTo>
                      <a:pt x="142" y="0"/>
                    </a:lnTo>
                    <a:lnTo>
                      <a:pt x="142" y="239"/>
                    </a:lnTo>
                    <a:lnTo>
                      <a:pt x="98" y="239"/>
                    </a:lnTo>
                    <a:lnTo>
                      <a:pt x="42" y="107"/>
                    </a:lnTo>
                    <a:lnTo>
                      <a:pt x="42" y="239"/>
                    </a:lnTo>
                    <a:lnTo>
                      <a:pt x="0" y="239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88" name="Freeform 12"/>
              <p:cNvSpPr/>
              <p:nvPr/>
            </p:nvSpPr>
            <p:spPr bwMode="auto">
              <a:xfrm>
                <a:off x="5241925" y="4110038"/>
                <a:ext cx="238125" cy="388938"/>
              </a:xfrm>
              <a:custGeom>
                <a:avLst/>
                <a:gdLst>
                  <a:gd name="T0" fmla="*/ 38 w 72"/>
                  <a:gd name="T1" fmla="*/ 75 h 117"/>
                  <a:gd name="T2" fmla="*/ 38 w 72"/>
                  <a:gd name="T3" fmla="*/ 51 h 117"/>
                  <a:gd name="T4" fmla="*/ 72 w 72"/>
                  <a:gd name="T5" fmla="*/ 51 h 117"/>
                  <a:gd name="T6" fmla="*/ 72 w 72"/>
                  <a:gd name="T7" fmla="*/ 99 h 117"/>
                  <a:gd name="T8" fmla="*/ 56 w 72"/>
                  <a:gd name="T9" fmla="*/ 114 h 117"/>
                  <a:gd name="T10" fmla="*/ 38 w 72"/>
                  <a:gd name="T11" fmla="*/ 117 h 117"/>
                  <a:gd name="T12" fmla="*/ 17 w 72"/>
                  <a:gd name="T13" fmla="*/ 111 h 117"/>
                  <a:gd name="T14" fmla="*/ 5 w 72"/>
                  <a:gd name="T15" fmla="*/ 90 h 117"/>
                  <a:gd name="T16" fmla="*/ 0 w 72"/>
                  <a:gd name="T17" fmla="*/ 59 h 117"/>
                  <a:gd name="T18" fmla="*/ 5 w 72"/>
                  <a:gd name="T19" fmla="*/ 27 h 117"/>
                  <a:gd name="T20" fmla="*/ 19 w 72"/>
                  <a:gd name="T21" fmla="*/ 6 h 117"/>
                  <a:gd name="T22" fmla="*/ 38 w 72"/>
                  <a:gd name="T23" fmla="*/ 0 h 117"/>
                  <a:gd name="T24" fmla="*/ 56 w 72"/>
                  <a:gd name="T25" fmla="*/ 4 h 117"/>
                  <a:gd name="T26" fmla="*/ 66 w 72"/>
                  <a:gd name="T27" fmla="*/ 14 h 117"/>
                  <a:gd name="T28" fmla="*/ 72 w 72"/>
                  <a:gd name="T29" fmla="*/ 32 h 117"/>
                  <a:gd name="T30" fmla="*/ 51 w 72"/>
                  <a:gd name="T31" fmla="*/ 38 h 117"/>
                  <a:gd name="T32" fmla="*/ 46 w 72"/>
                  <a:gd name="T33" fmla="*/ 29 h 117"/>
                  <a:gd name="T34" fmla="*/ 38 w 72"/>
                  <a:gd name="T35" fmla="*/ 25 h 117"/>
                  <a:gd name="T36" fmla="*/ 26 w 72"/>
                  <a:gd name="T37" fmla="*/ 33 h 117"/>
                  <a:gd name="T38" fmla="*/ 22 w 72"/>
                  <a:gd name="T39" fmla="*/ 58 h 117"/>
                  <a:gd name="T40" fmla="*/ 26 w 72"/>
                  <a:gd name="T41" fmla="*/ 85 h 117"/>
                  <a:gd name="T42" fmla="*/ 38 w 72"/>
                  <a:gd name="T43" fmla="*/ 93 h 117"/>
                  <a:gd name="T44" fmla="*/ 46 w 72"/>
                  <a:gd name="T45" fmla="*/ 92 h 117"/>
                  <a:gd name="T46" fmla="*/ 54 w 72"/>
                  <a:gd name="T47" fmla="*/ 85 h 117"/>
                  <a:gd name="T48" fmla="*/ 54 w 72"/>
                  <a:gd name="T49" fmla="*/ 75 h 117"/>
                  <a:gd name="T50" fmla="*/ 38 w 72"/>
                  <a:gd name="T51" fmla="*/ 75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72" h="117">
                    <a:moveTo>
                      <a:pt x="38" y="75"/>
                    </a:moveTo>
                    <a:cubicBezTo>
                      <a:pt x="38" y="51"/>
                      <a:pt x="38" y="51"/>
                      <a:pt x="38" y="51"/>
                    </a:cubicBezTo>
                    <a:cubicBezTo>
                      <a:pt x="72" y="51"/>
                      <a:pt x="72" y="51"/>
                      <a:pt x="72" y="51"/>
                    </a:cubicBezTo>
                    <a:cubicBezTo>
                      <a:pt x="72" y="99"/>
                      <a:pt x="72" y="99"/>
                      <a:pt x="72" y="99"/>
                    </a:cubicBezTo>
                    <a:cubicBezTo>
                      <a:pt x="66" y="107"/>
                      <a:pt x="60" y="112"/>
                      <a:pt x="56" y="114"/>
                    </a:cubicBezTo>
                    <a:cubicBezTo>
                      <a:pt x="51" y="117"/>
                      <a:pt x="44" y="117"/>
                      <a:pt x="38" y="117"/>
                    </a:cubicBezTo>
                    <a:cubicBezTo>
                      <a:pt x="29" y="117"/>
                      <a:pt x="22" y="115"/>
                      <a:pt x="17" y="111"/>
                    </a:cubicBezTo>
                    <a:cubicBezTo>
                      <a:pt x="12" y="106"/>
                      <a:pt x="7" y="99"/>
                      <a:pt x="5" y="90"/>
                    </a:cubicBezTo>
                    <a:cubicBezTo>
                      <a:pt x="2" y="81"/>
                      <a:pt x="0" y="71"/>
                      <a:pt x="0" y="59"/>
                    </a:cubicBezTo>
                    <a:cubicBezTo>
                      <a:pt x="0" y="47"/>
                      <a:pt x="2" y="36"/>
                      <a:pt x="5" y="27"/>
                    </a:cubicBezTo>
                    <a:cubicBezTo>
                      <a:pt x="8" y="17"/>
                      <a:pt x="13" y="11"/>
                      <a:pt x="19" y="6"/>
                    </a:cubicBezTo>
                    <a:cubicBezTo>
                      <a:pt x="24" y="2"/>
                      <a:pt x="31" y="0"/>
                      <a:pt x="38" y="0"/>
                    </a:cubicBezTo>
                    <a:cubicBezTo>
                      <a:pt x="46" y="0"/>
                      <a:pt x="52" y="1"/>
                      <a:pt x="56" y="4"/>
                    </a:cubicBezTo>
                    <a:cubicBezTo>
                      <a:pt x="60" y="6"/>
                      <a:pt x="63" y="9"/>
                      <a:pt x="66" y="14"/>
                    </a:cubicBezTo>
                    <a:cubicBezTo>
                      <a:pt x="69" y="19"/>
                      <a:pt x="70" y="25"/>
                      <a:pt x="72" y="32"/>
                    </a:cubicBezTo>
                    <a:cubicBezTo>
                      <a:pt x="51" y="38"/>
                      <a:pt x="51" y="38"/>
                      <a:pt x="51" y="38"/>
                    </a:cubicBezTo>
                    <a:cubicBezTo>
                      <a:pt x="49" y="35"/>
                      <a:pt x="48" y="31"/>
                      <a:pt x="46" y="29"/>
                    </a:cubicBezTo>
                    <a:cubicBezTo>
                      <a:pt x="44" y="27"/>
                      <a:pt x="41" y="25"/>
                      <a:pt x="38" y="25"/>
                    </a:cubicBezTo>
                    <a:cubicBezTo>
                      <a:pt x="33" y="25"/>
                      <a:pt x="29" y="28"/>
                      <a:pt x="26" y="33"/>
                    </a:cubicBezTo>
                    <a:cubicBezTo>
                      <a:pt x="23" y="39"/>
                      <a:pt x="22" y="47"/>
                      <a:pt x="22" y="58"/>
                    </a:cubicBezTo>
                    <a:cubicBezTo>
                      <a:pt x="22" y="71"/>
                      <a:pt x="23" y="80"/>
                      <a:pt x="26" y="85"/>
                    </a:cubicBezTo>
                    <a:cubicBezTo>
                      <a:pt x="29" y="90"/>
                      <a:pt x="33" y="93"/>
                      <a:pt x="38" y="93"/>
                    </a:cubicBezTo>
                    <a:cubicBezTo>
                      <a:pt x="41" y="93"/>
                      <a:pt x="44" y="92"/>
                      <a:pt x="46" y="92"/>
                    </a:cubicBezTo>
                    <a:cubicBezTo>
                      <a:pt x="48" y="90"/>
                      <a:pt x="51" y="88"/>
                      <a:pt x="54" y="85"/>
                    </a:cubicBezTo>
                    <a:cubicBezTo>
                      <a:pt x="54" y="75"/>
                      <a:pt x="54" y="75"/>
                      <a:pt x="54" y="75"/>
                    </a:cubicBezTo>
                    <a:lnTo>
                      <a:pt x="38" y="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89" name="Freeform 13"/>
              <p:cNvSpPr>
                <a:spLocks noEditPoints="1"/>
              </p:cNvSpPr>
              <p:nvPr/>
            </p:nvSpPr>
            <p:spPr bwMode="auto">
              <a:xfrm>
                <a:off x="5940425" y="4116388"/>
                <a:ext cx="258762" cy="379413"/>
              </a:xfrm>
              <a:custGeom>
                <a:avLst/>
                <a:gdLst>
                  <a:gd name="T0" fmla="*/ 109 w 163"/>
                  <a:gd name="T1" fmla="*/ 199 h 239"/>
                  <a:gd name="T2" fmla="*/ 82 w 163"/>
                  <a:gd name="T3" fmla="*/ 199 h 239"/>
                  <a:gd name="T4" fmla="*/ 82 w 163"/>
                  <a:gd name="T5" fmla="*/ 149 h 239"/>
                  <a:gd name="T6" fmla="*/ 98 w 163"/>
                  <a:gd name="T7" fmla="*/ 149 h 239"/>
                  <a:gd name="T8" fmla="*/ 82 w 163"/>
                  <a:gd name="T9" fmla="*/ 63 h 239"/>
                  <a:gd name="T10" fmla="*/ 82 w 163"/>
                  <a:gd name="T11" fmla="*/ 0 h 239"/>
                  <a:gd name="T12" fmla="*/ 107 w 163"/>
                  <a:gd name="T13" fmla="*/ 0 h 239"/>
                  <a:gd name="T14" fmla="*/ 163 w 163"/>
                  <a:gd name="T15" fmla="*/ 239 h 239"/>
                  <a:gd name="T16" fmla="*/ 115 w 163"/>
                  <a:gd name="T17" fmla="*/ 239 h 239"/>
                  <a:gd name="T18" fmla="*/ 109 w 163"/>
                  <a:gd name="T19" fmla="*/ 199 h 239"/>
                  <a:gd name="T20" fmla="*/ 82 w 163"/>
                  <a:gd name="T21" fmla="*/ 199 h 239"/>
                  <a:gd name="T22" fmla="*/ 55 w 163"/>
                  <a:gd name="T23" fmla="*/ 199 h 239"/>
                  <a:gd name="T24" fmla="*/ 48 w 163"/>
                  <a:gd name="T25" fmla="*/ 239 h 239"/>
                  <a:gd name="T26" fmla="*/ 0 w 163"/>
                  <a:gd name="T27" fmla="*/ 239 h 239"/>
                  <a:gd name="T28" fmla="*/ 57 w 163"/>
                  <a:gd name="T29" fmla="*/ 0 h 239"/>
                  <a:gd name="T30" fmla="*/ 82 w 163"/>
                  <a:gd name="T31" fmla="*/ 0 h 239"/>
                  <a:gd name="T32" fmla="*/ 82 w 163"/>
                  <a:gd name="T33" fmla="*/ 63 h 239"/>
                  <a:gd name="T34" fmla="*/ 82 w 163"/>
                  <a:gd name="T35" fmla="*/ 63 h 239"/>
                  <a:gd name="T36" fmla="*/ 65 w 163"/>
                  <a:gd name="T37" fmla="*/ 149 h 239"/>
                  <a:gd name="T38" fmla="*/ 82 w 163"/>
                  <a:gd name="T39" fmla="*/ 149 h 239"/>
                  <a:gd name="T40" fmla="*/ 82 w 163"/>
                  <a:gd name="T41" fmla="*/ 199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63" h="239">
                    <a:moveTo>
                      <a:pt x="109" y="199"/>
                    </a:moveTo>
                    <a:lnTo>
                      <a:pt x="82" y="199"/>
                    </a:lnTo>
                    <a:lnTo>
                      <a:pt x="82" y="149"/>
                    </a:lnTo>
                    <a:lnTo>
                      <a:pt x="98" y="149"/>
                    </a:lnTo>
                    <a:lnTo>
                      <a:pt x="82" y="63"/>
                    </a:lnTo>
                    <a:lnTo>
                      <a:pt x="82" y="0"/>
                    </a:lnTo>
                    <a:lnTo>
                      <a:pt x="107" y="0"/>
                    </a:lnTo>
                    <a:lnTo>
                      <a:pt x="163" y="239"/>
                    </a:lnTo>
                    <a:lnTo>
                      <a:pt x="115" y="239"/>
                    </a:lnTo>
                    <a:lnTo>
                      <a:pt x="109" y="199"/>
                    </a:lnTo>
                    <a:close/>
                    <a:moveTo>
                      <a:pt x="82" y="199"/>
                    </a:moveTo>
                    <a:lnTo>
                      <a:pt x="55" y="199"/>
                    </a:lnTo>
                    <a:lnTo>
                      <a:pt x="48" y="239"/>
                    </a:lnTo>
                    <a:lnTo>
                      <a:pt x="0" y="239"/>
                    </a:lnTo>
                    <a:lnTo>
                      <a:pt x="57" y="0"/>
                    </a:lnTo>
                    <a:lnTo>
                      <a:pt x="82" y="0"/>
                    </a:lnTo>
                    <a:lnTo>
                      <a:pt x="82" y="63"/>
                    </a:lnTo>
                    <a:lnTo>
                      <a:pt x="82" y="63"/>
                    </a:lnTo>
                    <a:lnTo>
                      <a:pt x="65" y="149"/>
                    </a:lnTo>
                    <a:lnTo>
                      <a:pt x="82" y="149"/>
                    </a:lnTo>
                    <a:lnTo>
                      <a:pt x="82" y="19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90" name="Freeform 14"/>
              <p:cNvSpPr/>
              <p:nvPr/>
            </p:nvSpPr>
            <p:spPr bwMode="auto">
              <a:xfrm>
                <a:off x="6205538" y="4110038"/>
                <a:ext cx="241300" cy="388938"/>
              </a:xfrm>
              <a:custGeom>
                <a:avLst/>
                <a:gdLst>
                  <a:gd name="T0" fmla="*/ 39 w 73"/>
                  <a:gd name="T1" fmla="*/ 75 h 117"/>
                  <a:gd name="T2" fmla="*/ 39 w 73"/>
                  <a:gd name="T3" fmla="*/ 51 h 117"/>
                  <a:gd name="T4" fmla="*/ 73 w 73"/>
                  <a:gd name="T5" fmla="*/ 51 h 117"/>
                  <a:gd name="T6" fmla="*/ 73 w 73"/>
                  <a:gd name="T7" fmla="*/ 99 h 117"/>
                  <a:gd name="T8" fmla="*/ 56 w 73"/>
                  <a:gd name="T9" fmla="*/ 114 h 117"/>
                  <a:gd name="T10" fmla="*/ 38 w 73"/>
                  <a:gd name="T11" fmla="*/ 117 h 117"/>
                  <a:gd name="T12" fmla="*/ 18 w 73"/>
                  <a:gd name="T13" fmla="*/ 111 h 117"/>
                  <a:gd name="T14" fmla="*/ 5 w 73"/>
                  <a:gd name="T15" fmla="*/ 90 h 117"/>
                  <a:gd name="T16" fmla="*/ 0 w 73"/>
                  <a:gd name="T17" fmla="*/ 59 h 117"/>
                  <a:gd name="T18" fmla="*/ 5 w 73"/>
                  <a:gd name="T19" fmla="*/ 27 h 117"/>
                  <a:gd name="T20" fmla="*/ 19 w 73"/>
                  <a:gd name="T21" fmla="*/ 6 h 117"/>
                  <a:gd name="T22" fmla="*/ 39 w 73"/>
                  <a:gd name="T23" fmla="*/ 0 h 117"/>
                  <a:gd name="T24" fmla="*/ 57 w 73"/>
                  <a:gd name="T25" fmla="*/ 4 h 117"/>
                  <a:gd name="T26" fmla="*/ 67 w 73"/>
                  <a:gd name="T27" fmla="*/ 14 h 117"/>
                  <a:gd name="T28" fmla="*/ 73 w 73"/>
                  <a:gd name="T29" fmla="*/ 32 h 117"/>
                  <a:gd name="T30" fmla="*/ 51 w 73"/>
                  <a:gd name="T31" fmla="*/ 38 h 117"/>
                  <a:gd name="T32" fmla="*/ 47 w 73"/>
                  <a:gd name="T33" fmla="*/ 29 h 117"/>
                  <a:gd name="T34" fmla="*/ 39 w 73"/>
                  <a:gd name="T35" fmla="*/ 25 h 117"/>
                  <a:gd name="T36" fmla="*/ 27 w 73"/>
                  <a:gd name="T37" fmla="*/ 33 h 117"/>
                  <a:gd name="T38" fmla="*/ 23 w 73"/>
                  <a:gd name="T39" fmla="*/ 58 h 117"/>
                  <a:gd name="T40" fmla="*/ 27 w 73"/>
                  <a:gd name="T41" fmla="*/ 85 h 117"/>
                  <a:gd name="T42" fmla="*/ 39 w 73"/>
                  <a:gd name="T43" fmla="*/ 93 h 117"/>
                  <a:gd name="T44" fmla="*/ 47 w 73"/>
                  <a:gd name="T45" fmla="*/ 92 h 117"/>
                  <a:gd name="T46" fmla="*/ 54 w 73"/>
                  <a:gd name="T47" fmla="*/ 85 h 117"/>
                  <a:gd name="T48" fmla="*/ 54 w 73"/>
                  <a:gd name="T49" fmla="*/ 75 h 117"/>
                  <a:gd name="T50" fmla="*/ 39 w 73"/>
                  <a:gd name="T51" fmla="*/ 75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73" h="117">
                    <a:moveTo>
                      <a:pt x="39" y="75"/>
                    </a:moveTo>
                    <a:cubicBezTo>
                      <a:pt x="39" y="51"/>
                      <a:pt x="39" y="51"/>
                      <a:pt x="39" y="51"/>
                    </a:cubicBezTo>
                    <a:cubicBezTo>
                      <a:pt x="73" y="51"/>
                      <a:pt x="73" y="51"/>
                      <a:pt x="73" y="51"/>
                    </a:cubicBezTo>
                    <a:cubicBezTo>
                      <a:pt x="73" y="99"/>
                      <a:pt x="73" y="99"/>
                      <a:pt x="73" y="99"/>
                    </a:cubicBezTo>
                    <a:cubicBezTo>
                      <a:pt x="67" y="107"/>
                      <a:pt x="61" y="112"/>
                      <a:pt x="56" y="114"/>
                    </a:cubicBezTo>
                    <a:cubicBezTo>
                      <a:pt x="51" y="117"/>
                      <a:pt x="45" y="117"/>
                      <a:pt x="38" y="117"/>
                    </a:cubicBezTo>
                    <a:cubicBezTo>
                      <a:pt x="29" y="117"/>
                      <a:pt x="23" y="115"/>
                      <a:pt x="18" y="111"/>
                    </a:cubicBezTo>
                    <a:cubicBezTo>
                      <a:pt x="12" y="106"/>
                      <a:pt x="8" y="99"/>
                      <a:pt x="5" y="90"/>
                    </a:cubicBezTo>
                    <a:cubicBezTo>
                      <a:pt x="2" y="81"/>
                      <a:pt x="0" y="71"/>
                      <a:pt x="0" y="59"/>
                    </a:cubicBezTo>
                    <a:cubicBezTo>
                      <a:pt x="0" y="47"/>
                      <a:pt x="2" y="36"/>
                      <a:pt x="5" y="27"/>
                    </a:cubicBezTo>
                    <a:cubicBezTo>
                      <a:pt x="8" y="17"/>
                      <a:pt x="13" y="11"/>
                      <a:pt x="19" y="6"/>
                    </a:cubicBezTo>
                    <a:cubicBezTo>
                      <a:pt x="24" y="2"/>
                      <a:pt x="31" y="0"/>
                      <a:pt x="39" y="0"/>
                    </a:cubicBezTo>
                    <a:cubicBezTo>
                      <a:pt x="47" y="0"/>
                      <a:pt x="53" y="1"/>
                      <a:pt x="57" y="4"/>
                    </a:cubicBezTo>
                    <a:cubicBezTo>
                      <a:pt x="60" y="6"/>
                      <a:pt x="64" y="9"/>
                      <a:pt x="67" y="14"/>
                    </a:cubicBezTo>
                    <a:cubicBezTo>
                      <a:pt x="69" y="19"/>
                      <a:pt x="71" y="25"/>
                      <a:pt x="73" y="32"/>
                    </a:cubicBezTo>
                    <a:cubicBezTo>
                      <a:pt x="51" y="38"/>
                      <a:pt x="51" y="38"/>
                      <a:pt x="51" y="38"/>
                    </a:cubicBezTo>
                    <a:cubicBezTo>
                      <a:pt x="50" y="35"/>
                      <a:pt x="49" y="31"/>
                      <a:pt x="47" y="29"/>
                    </a:cubicBezTo>
                    <a:cubicBezTo>
                      <a:pt x="44" y="27"/>
                      <a:pt x="42" y="25"/>
                      <a:pt x="39" y="25"/>
                    </a:cubicBezTo>
                    <a:cubicBezTo>
                      <a:pt x="34" y="25"/>
                      <a:pt x="30" y="28"/>
                      <a:pt x="27" y="33"/>
                    </a:cubicBezTo>
                    <a:cubicBezTo>
                      <a:pt x="24" y="39"/>
                      <a:pt x="23" y="47"/>
                      <a:pt x="23" y="58"/>
                    </a:cubicBezTo>
                    <a:cubicBezTo>
                      <a:pt x="23" y="71"/>
                      <a:pt x="24" y="80"/>
                      <a:pt x="27" y="85"/>
                    </a:cubicBezTo>
                    <a:cubicBezTo>
                      <a:pt x="30" y="90"/>
                      <a:pt x="34" y="93"/>
                      <a:pt x="39" y="93"/>
                    </a:cubicBezTo>
                    <a:cubicBezTo>
                      <a:pt x="42" y="93"/>
                      <a:pt x="44" y="92"/>
                      <a:pt x="47" y="92"/>
                    </a:cubicBezTo>
                    <a:cubicBezTo>
                      <a:pt x="49" y="90"/>
                      <a:pt x="51" y="88"/>
                      <a:pt x="54" y="85"/>
                    </a:cubicBezTo>
                    <a:cubicBezTo>
                      <a:pt x="54" y="75"/>
                      <a:pt x="54" y="75"/>
                      <a:pt x="54" y="75"/>
                    </a:cubicBezTo>
                    <a:lnTo>
                      <a:pt x="39" y="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91" name="Freeform 15"/>
              <p:cNvSpPr>
                <a:spLocks noEditPoints="1"/>
              </p:cNvSpPr>
              <p:nvPr/>
            </p:nvSpPr>
            <p:spPr bwMode="auto">
              <a:xfrm>
                <a:off x="6494463" y="4116388"/>
                <a:ext cx="231775" cy="379413"/>
              </a:xfrm>
              <a:custGeom>
                <a:avLst/>
                <a:gdLst>
                  <a:gd name="T0" fmla="*/ 32 w 70"/>
                  <a:gd name="T1" fmla="*/ 0 h 114"/>
                  <a:gd name="T2" fmla="*/ 36 w 70"/>
                  <a:gd name="T3" fmla="*/ 0 h 114"/>
                  <a:gd name="T4" fmla="*/ 52 w 70"/>
                  <a:gd name="T5" fmla="*/ 3 h 114"/>
                  <a:gd name="T6" fmla="*/ 60 w 70"/>
                  <a:gd name="T7" fmla="*/ 13 h 114"/>
                  <a:gd name="T8" fmla="*/ 64 w 70"/>
                  <a:gd name="T9" fmla="*/ 32 h 114"/>
                  <a:gd name="T10" fmla="*/ 61 w 70"/>
                  <a:gd name="T11" fmla="*/ 48 h 114"/>
                  <a:gd name="T12" fmla="*/ 55 w 70"/>
                  <a:gd name="T13" fmla="*/ 59 h 114"/>
                  <a:gd name="T14" fmla="*/ 47 w 70"/>
                  <a:gd name="T15" fmla="*/ 64 h 114"/>
                  <a:gd name="T16" fmla="*/ 53 w 70"/>
                  <a:gd name="T17" fmla="*/ 68 h 114"/>
                  <a:gd name="T18" fmla="*/ 56 w 70"/>
                  <a:gd name="T19" fmla="*/ 74 h 114"/>
                  <a:gd name="T20" fmla="*/ 59 w 70"/>
                  <a:gd name="T21" fmla="*/ 81 h 114"/>
                  <a:gd name="T22" fmla="*/ 70 w 70"/>
                  <a:gd name="T23" fmla="*/ 114 h 114"/>
                  <a:gd name="T24" fmla="*/ 45 w 70"/>
                  <a:gd name="T25" fmla="*/ 114 h 114"/>
                  <a:gd name="T26" fmla="*/ 33 w 70"/>
                  <a:gd name="T27" fmla="*/ 79 h 114"/>
                  <a:gd name="T28" fmla="*/ 32 w 70"/>
                  <a:gd name="T29" fmla="*/ 76 h 114"/>
                  <a:gd name="T30" fmla="*/ 32 w 70"/>
                  <a:gd name="T31" fmla="*/ 46 h 114"/>
                  <a:gd name="T32" fmla="*/ 37 w 70"/>
                  <a:gd name="T33" fmla="*/ 45 h 114"/>
                  <a:gd name="T34" fmla="*/ 40 w 70"/>
                  <a:gd name="T35" fmla="*/ 41 h 114"/>
                  <a:gd name="T36" fmla="*/ 42 w 70"/>
                  <a:gd name="T37" fmla="*/ 35 h 114"/>
                  <a:gd name="T38" fmla="*/ 40 w 70"/>
                  <a:gd name="T39" fmla="*/ 26 h 114"/>
                  <a:gd name="T40" fmla="*/ 32 w 70"/>
                  <a:gd name="T41" fmla="*/ 23 h 114"/>
                  <a:gd name="T42" fmla="*/ 32 w 70"/>
                  <a:gd name="T43" fmla="*/ 0 h 114"/>
                  <a:gd name="T44" fmla="*/ 0 w 70"/>
                  <a:gd name="T45" fmla="*/ 114 h 114"/>
                  <a:gd name="T46" fmla="*/ 0 w 70"/>
                  <a:gd name="T47" fmla="*/ 0 h 114"/>
                  <a:gd name="T48" fmla="*/ 32 w 70"/>
                  <a:gd name="T49" fmla="*/ 0 h 114"/>
                  <a:gd name="T50" fmla="*/ 32 w 70"/>
                  <a:gd name="T51" fmla="*/ 23 h 114"/>
                  <a:gd name="T52" fmla="*/ 32 w 70"/>
                  <a:gd name="T53" fmla="*/ 23 h 114"/>
                  <a:gd name="T54" fmla="*/ 22 w 70"/>
                  <a:gd name="T55" fmla="*/ 23 h 114"/>
                  <a:gd name="T56" fmla="*/ 22 w 70"/>
                  <a:gd name="T57" fmla="*/ 46 h 114"/>
                  <a:gd name="T58" fmla="*/ 31 w 70"/>
                  <a:gd name="T59" fmla="*/ 46 h 114"/>
                  <a:gd name="T60" fmla="*/ 32 w 70"/>
                  <a:gd name="T61" fmla="*/ 46 h 114"/>
                  <a:gd name="T62" fmla="*/ 32 w 70"/>
                  <a:gd name="T63" fmla="*/ 76 h 114"/>
                  <a:gd name="T64" fmla="*/ 29 w 70"/>
                  <a:gd name="T65" fmla="*/ 70 h 114"/>
                  <a:gd name="T66" fmla="*/ 24 w 70"/>
                  <a:gd name="T67" fmla="*/ 68 h 114"/>
                  <a:gd name="T68" fmla="*/ 22 w 70"/>
                  <a:gd name="T69" fmla="*/ 68 h 114"/>
                  <a:gd name="T70" fmla="*/ 22 w 70"/>
                  <a:gd name="T71" fmla="*/ 114 h 114"/>
                  <a:gd name="T72" fmla="*/ 0 w 70"/>
                  <a:gd name="T73" fmla="*/ 11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70" h="114">
                    <a:moveTo>
                      <a:pt x="32" y="0"/>
                    </a:moveTo>
                    <a:cubicBezTo>
                      <a:pt x="36" y="0"/>
                      <a:pt x="36" y="0"/>
                      <a:pt x="36" y="0"/>
                    </a:cubicBezTo>
                    <a:cubicBezTo>
                      <a:pt x="43" y="0"/>
                      <a:pt x="48" y="1"/>
                      <a:pt x="52" y="3"/>
                    </a:cubicBezTo>
                    <a:cubicBezTo>
                      <a:pt x="55" y="5"/>
                      <a:pt x="58" y="8"/>
                      <a:pt x="60" y="13"/>
                    </a:cubicBezTo>
                    <a:cubicBezTo>
                      <a:pt x="63" y="18"/>
                      <a:pt x="64" y="25"/>
                      <a:pt x="64" y="32"/>
                    </a:cubicBezTo>
                    <a:cubicBezTo>
                      <a:pt x="64" y="38"/>
                      <a:pt x="63" y="43"/>
                      <a:pt x="61" y="48"/>
                    </a:cubicBezTo>
                    <a:cubicBezTo>
                      <a:pt x="60" y="53"/>
                      <a:pt x="58" y="56"/>
                      <a:pt x="55" y="59"/>
                    </a:cubicBezTo>
                    <a:cubicBezTo>
                      <a:pt x="53" y="61"/>
                      <a:pt x="50" y="63"/>
                      <a:pt x="47" y="64"/>
                    </a:cubicBezTo>
                    <a:cubicBezTo>
                      <a:pt x="50" y="65"/>
                      <a:pt x="51" y="66"/>
                      <a:pt x="53" y="68"/>
                    </a:cubicBezTo>
                    <a:cubicBezTo>
                      <a:pt x="53" y="69"/>
                      <a:pt x="55" y="71"/>
                      <a:pt x="56" y="74"/>
                    </a:cubicBezTo>
                    <a:cubicBezTo>
                      <a:pt x="58" y="77"/>
                      <a:pt x="58" y="79"/>
                      <a:pt x="59" y="81"/>
                    </a:cubicBezTo>
                    <a:cubicBezTo>
                      <a:pt x="70" y="114"/>
                      <a:pt x="70" y="114"/>
                      <a:pt x="70" y="114"/>
                    </a:cubicBezTo>
                    <a:cubicBezTo>
                      <a:pt x="45" y="114"/>
                      <a:pt x="45" y="114"/>
                      <a:pt x="45" y="114"/>
                    </a:cubicBezTo>
                    <a:cubicBezTo>
                      <a:pt x="33" y="79"/>
                      <a:pt x="33" y="79"/>
                      <a:pt x="33" y="79"/>
                    </a:cubicBezTo>
                    <a:cubicBezTo>
                      <a:pt x="32" y="78"/>
                      <a:pt x="32" y="77"/>
                      <a:pt x="32" y="76"/>
                    </a:cubicBezTo>
                    <a:cubicBezTo>
                      <a:pt x="32" y="46"/>
                      <a:pt x="32" y="46"/>
                      <a:pt x="32" y="46"/>
                    </a:cubicBezTo>
                    <a:cubicBezTo>
                      <a:pt x="33" y="46"/>
                      <a:pt x="35" y="46"/>
                      <a:pt x="37" y="45"/>
                    </a:cubicBezTo>
                    <a:cubicBezTo>
                      <a:pt x="38" y="44"/>
                      <a:pt x="40" y="43"/>
                      <a:pt x="40" y="41"/>
                    </a:cubicBezTo>
                    <a:cubicBezTo>
                      <a:pt x="41" y="39"/>
                      <a:pt x="42" y="37"/>
                      <a:pt x="42" y="35"/>
                    </a:cubicBezTo>
                    <a:cubicBezTo>
                      <a:pt x="42" y="31"/>
                      <a:pt x="41" y="28"/>
                      <a:pt x="40" y="26"/>
                    </a:cubicBezTo>
                    <a:cubicBezTo>
                      <a:pt x="38" y="24"/>
                      <a:pt x="35" y="23"/>
                      <a:pt x="32" y="23"/>
                    </a:cubicBezTo>
                    <a:lnTo>
                      <a:pt x="32" y="0"/>
                    </a:lnTo>
                    <a:close/>
                    <a:moveTo>
                      <a:pt x="0" y="114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2" y="23"/>
                      <a:pt x="32" y="23"/>
                      <a:pt x="32" y="23"/>
                    </a:cubicBezTo>
                    <a:cubicBezTo>
                      <a:pt x="32" y="23"/>
                      <a:pt x="32" y="23"/>
                      <a:pt x="32" y="23"/>
                    </a:cubicBezTo>
                    <a:cubicBezTo>
                      <a:pt x="22" y="23"/>
                      <a:pt x="22" y="23"/>
                      <a:pt x="22" y="23"/>
                    </a:cubicBezTo>
                    <a:cubicBezTo>
                      <a:pt x="22" y="46"/>
                      <a:pt x="22" y="46"/>
                      <a:pt x="22" y="46"/>
                    </a:cubicBezTo>
                    <a:cubicBezTo>
                      <a:pt x="31" y="46"/>
                      <a:pt x="31" y="46"/>
                      <a:pt x="31" y="46"/>
                    </a:cubicBezTo>
                    <a:cubicBezTo>
                      <a:pt x="32" y="46"/>
                      <a:pt x="32" y="46"/>
                      <a:pt x="32" y="46"/>
                    </a:cubicBezTo>
                    <a:cubicBezTo>
                      <a:pt x="32" y="76"/>
                      <a:pt x="32" y="76"/>
                      <a:pt x="32" y="76"/>
                    </a:cubicBezTo>
                    <a:cubicBezTo>
                      <a:pt x="31" y="73"/>
                      <a:pt x="30" y="71"/>
                      <a:pt x="29" y="70"/>
                    </a:cubicBezTo>
                    <a:cubicBezTo>
                      <a:pt x="27" y="69"/>
                      <a:pt x="26" y="68"/>
                      <a:pt x="24" y="68"/>
                    </a:cubicBezTo>
                    <a:cubicBezTo>
                      <a:pt x="22" y="68"/>
                      <a:pt x="22" y="68"/>
                      <a:pt x="22" y="68"/>
                    </a:cubicBezTo>
                    <a:cubicBezTo>
                      <a:pt x="22" y="114"/>
                      <a:pt x="22" y="114"/>
                      <a:pt x="22" y="114"/>
                    </a:cubicBezTo>
                    <a:lnTo>
                      <a:pt x="0" y="1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92" name="Rectangle 16"/>
              <p:cNvSpPr>
                <a:spLocks noChangeArrowheads="1"/>
              </p:cNvSpPr>
              <p:nvPr/>
            </p:nvSpPr>
            <p:spPr bwMode="auto">
              <a:xfrm>
                <a:off x="6751638" y="4116388"/>
                <a:ext cx="69850" cy="379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93" name="Freeform 17"/>
              <p:cNvSpPr/>
              <p:nvPr/>
            </p:nvSpPr>
            <p:spPr bwMode="auto">
              <a:xfrm>
                <a:off x="6867525" y="4110038"/>
                <a:ext cx="228600" cy="392113"/>
              </a:xfrm>
              <a:custGeom>
                <a:avLst/>
                <a:gdLst>
                  <a:gd name="T0" fmla="*/ 50 w 69"/>
                  <a:gd name="T1" fmla="*/ 69 h 118"/>
                  <a:gd name="T2" fmla="*/ 69 w 69"/>
                  <a:gd name="T3" fmla="*/ 79 h 118"/>
                  <a:gd name="T4" fmla="*/ 64 w 69"/>
                  <a:gd name="T5" fmla="*/ 100 h 118"/>
                  <a:gd name="T6" fmla="*/ 53 w 69"/>
                  <a:gd name="T7" fmla="*/ 113 h 118"/>
                  <a:gd name="T8" fmla="*/ 37 w 69"/>
                  <a:gd name="T9" fmla="*/ 118 h 118"/>
                  <a:gd name="T10" fmla="*/ 18 w 69"/>
                  <a:gd name="T11" fmla="*/ 112 h 118"/>
                  <a:gd name="T12" fmla="*/ 5 w 69"/>
                  <a:gd name="T13" fmla="*/ 94 h 118"/>
                  <a:gd name="T14" fmla="*/ 0 w 69"/>
                  <a:gd name="T15" fmla="*/ 59 h 118"/>
                  <a:gd name="T16" fmla="*/ 9 w 69"/>
                  <a:gd name="T17" fmla="*/ 15 h 118"/>
                  <a:gd name="T18" fmla="*/ 36 w 69"/>
                  <a:gd name="T19" fmla="*/ 0 h 118"/>
                  <a:gd name="T20" fmla="*/ 57 w 69"/>
                  <a:gd name="T21" fmla="*/ 9 h 118"/>
                  <a:gd name="T22" fmla="*/ 69 w 69"/>
                  <a:gd name="T23" fmla="*/ 35 h 118"/>
                  <a:gd name="T24" fmla="*/ 49 w 69"/>
                  <a:gd name="T25" fmla="*/ 42 h 118"/>
                  <a:gd name="T26" fmla="*/ 47 w 69"/>
                  <a:gd name="T27" fmla="*/ 35 h 118"/>
                  <a:gd name="T28" fmla="*/ 43 w 69"/>
                  <a:gd name="T29" fmla="*/ 29 h 118"/>
                  <a:gd name="T30" fmla="*/ 37 w 69"/>
                  <a:gd name="T31" fmla="*/ 27 h 118"/>
                  <a:gd name="T32" fmla="*/ 25 w 69"/>
                  <a:gd name="T33" fmla="*/ 36 h 118"/>
                  <a:gd name="T34" fmla="*/ 22 w 69"/>
                  <a:gd name="T35" fmla="*/ 58 h 118"/>
                  <a:gd name="T36" fmla="*/ 25 w 69"/>
                  <a:gd name="T37" fmla="*/ 84 h 118"/>
                  <a:gd name="T38" fmla="*/ 36 w 69"/>
                  <a:gd name="T39" fmla="*/ 92 h 118"/>
                  <a:gd name="T40" fmla="*/ 45 w 69"/>
                  <a:gd name="T41" fmla="*/ 86 h 118"/>
                  <a:gd name="T42" fmla="*/ 50 w 69"/>
                  <a:gd name="T43" fmla="*/ 69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9" h="118">
                    <a:moveTo>
                      <a:pt x="50" y="69"/>
                    </a:moveTo>
                    <a:cubicBezTo>
                      <a:pt x="69" y="79"/>
                      <a:pt x="69" y="79"/>
                      <a:pt x="69" y="79"/>
                    </a:cubicBezTo>
                    <a:cubicBezTo>
                      <a:pt x="68" y="87"/>
                      <a:pt x="66" y="94"/>
                      <a:pt x="64" y="100"/>
                    </a:cubicBezTo>
                    <a:cubicBezTo>
                      <a:pt x="61" y="106"/>
                      <a:pt x="57" y="110"/>
                      <a:pt x="53" y="113"/>
                    </a:cubicBezTo>
                    <a:cubicBezTo>
                      <a:pt x="48" y="116"/>
                      <a:pt x="43" y="118"/>
                      <a:pt x="37" y="118"/>
                    </a:cubicBezTo>
                    <a:cubicBezTo>
                      <a:pt x="30" y="118"/>
                      <a:pt x="23" y="116"/>
                      <a:pt x="18" y="112"/>
                    </a:cubicBezTo>
                    <a:cubicBezTo>
                      <a:pt x="13" y="109"/>
                      <a:pt x="9" y="102"/>
                      <a:pt x="5" y="94"/>
                    </a:cubicBezTo>
                    <a:cubicBezTo>
                      <a:pt x="2" y="84"/>
                      <a:pt x="0" y="73"/>
                      <a:pt x="0" y="59"/>
                    </a:cubicBezTo>
                    <a:cubicBezTo>
                      <a:pt x="0" y="40"/>
                      <a:pt x="3" y="25"/>
                      <a:pt x="9" y="15"/>
                    </a:cubicBezTo>
                    <a:cubicBezTo>
                      <a:pt x="16" y="5"/>
                      <a:pt x="25" y="0"/>
                      <a:pt x="36" y="0"/>
                    </a:cubicBezTo>
                    <a:cubicBezTo>
                      <a:pt x="45" y="0"/>
                      <a:pt x="52" y="3"/>
                      <a:pt x="57" y="9"/>
                    </a:cubicBezTo>
                    <a:cubicBezTo>
                      <a:pt x="62" y="15"/>
                      <a:pt x="66" y="24"/>
                      <a:pt x="69" y="35"/>
                    </a:cubicBezTo>
                    <a:cubicBezTo>
                      <a:pt x="49" y="42"/>
                      <a:pt x="49" y="42"/>
                      <a:pt x="49" y="42"/>
                    </a:cubicBezTo>
                    <a:cubicBezTo>
                      <a:pt x="48" y="39"/>
                      <a:pt x="48" y="37"/>
                      <a:pt x="47" y="35"/>
                    </a:cubicBezTo>
                    <a:cubicBezTo>
                      <a:pt x="45" y="32"/>
                      <a:pt x="44" y="30"/>
                      <a:pt x="43" y="29"/>
                    </a:cubicBezTo>
                    <a:cubicBezTo>
                      <a:pt x="40" y="27"/>
                      <a:pt x="39" y="27"/>
                      <a:pt x="37" y="27"/>
                    </a:cubicBezTo>
                    <a:cubicBezTo>
                      <a:pt x="32" y="27"/>
                      <a:pt x="27" y="30"/>
                      <a:pt x="25" y="36"/>
                    </a:cubicBezTo>
                    <a:cubicBezTo>
                      <a:pt x="23" y="41"/>
                      <a:pt x="22" y="48"/>
                      <a:pt x="22" y="58"/>
                    </a:cubicBezTo>
                    <a:cubicBezTo>
                      <a:pt x="22" y="71"/>
                      <a:pt x="23" y="80"/>
                      <a:pt x="25" y="84"/>
                    </a:cubicBezTo>
                    <a:cubicBezTo>
                      <a:pt x="28" y="89"/>
                      <a:pt x="32" y="92"/>
                      <a:pt x="36" y="92"/>
                    </a:cubicBezTo>
                    <a:cubicBezTo>
                      <a:pt x="40" y="92"/>
                      <a:pt x="43" y="89"/>
                      <a:pt x="45" y="86"/>
                    </a:cubicBezTo>
                    <a:cubicBezTo>
                      <a:pt x="48" y="82"/>
                      <a:pt x="49" y="76"/>
                      <a:pt x="50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94" name="Freeform 18"/>
              <p:cNvSpPr/>
              <p:nvPr/>
            </p:nvSpPr>
            <p:spPr bwMode="auto">
              <a:xfrm>
                <a:off x="7132638" y="4116388"/>
                <a:ext cx="228600" cy="385763"/>
              </a:xfrm>
              <a:custGeom>
                <a:avLst/>
                <a:gdLst>
                  <a:gd name="T0" fmla="*/ 46 w 69"/>
                  <a:gd name="T1" fmla="*/ 0 h 116"/>
                  <a:gd name="T2" fmla="*/ 69 w 69"/>
                  <a:gd name="T3" fmla="*/ 0 h 116"/>
                  <a:gd name="T4" fmla="*/ 69 w 69"/>
                  <a:gd name="T5" fmla="*/ 68 h 116"/>
                  <a:gd name="T6" fmla="*/ 66 w 69"/>
                  <a:gd name="T7" fmla="*/ 87 h 116"/>
                  <a:gd name="T8" fmla="*/ 61 w 69"/>
                  <a:gd name="T9" fmla="*/ 102 h 116"/>
                  <a:gd name="T10" fmla="*/ 51 w 69"/>
                  <a:gd name="T11" fmla="*/ 112 h 116"/>
                  <a:gd name="T12" fmla="*/ 36 w 69"/>
                  <a:gd name="T13" fmla="*/ 116 h 116"/>
                  <a:gd name="T14" fmla="*/ 25 w 69"/>
                  <a:gd name="T15" fmla="*/ 115 h 116"/>
                  <a:gd name="T16" fmla="*/ 15 w 69"/>
                  <a:gd name="T17" fmla="*/ 110 h 116"/>
                  <a:gd name="T18" fmla="*/ 7 w 69"/>
                  <a:gd name="T19" fmla="*/ 100 h 116"/>
                  <a:gd name="T20" fmla="*/ 2 w 69"/>
                  <a:gd name="T21" fmla="*/ 87 h 116"/>
                  <a:gd name="T22" fmla="*/ 0 w 69"/>
                  <a:gd name="T23" fmla="*/ 68 h 116"/>
                  <a:gd name="T24" fmla="*/ 0 w 69"/>
                  <a:gd name="T25" fmla="*/ 0 h 116"/>
                  <a:gd name="T26" fmla="*/ 22 w 69"/>
                  <a:gd name="T27" fmla="*/ 0 h 116"/>
                  <a:gd name="T28" fmla="*/ 22 w 69"/>
                  <a:gd name="T29" fmla="*/ 69 h 116"/>
                  <a:gd name="T30" fmla="*/ 25 w 69"/>
                  <a:gd name="T31" fmla="*/ 84 h 116"/>
                  <a:gd name="T32" fmla="*/ 34 w 69"/>
                  <a:gd name="T33" fmla="*/ 90 h 116"/>
                  <a:gd name="T34" fmla="*/ 43 w 69"/>
                  <a:gd name="T35" fmla="*/ 84 h 116"/>
                  <a:gd name="T36" fmla="*/ 46 w 69"/>
                  <a:gd name="T37" fmla="*/ 69 h 116"/>
                  <a:gd name="T38" fmla="*/ 46 w 69"/>
                  <a:gd name="T39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9" h="116">
                    <a:moveTo>
                      <a:pt x="46" y="0"/>
                    </a:moveTo>
                    <a:cubicBezTo>
                      <a:pt x="69" y="0"/>
                      <a:pt x="69" y="0"/>
                      <a:pt x="69" y="0"/>
                    </a:cubicBezTo>
                    <a:cubicBezTo>
                      <a:pt x="69" y="68"/>
                      <a:pt x="69" y="68"/>
                      <a:pt x="69" y="68"/>
                    </a:cubicBezTo>
                    <a:cubicBezTo>
                      <a:pt x="69" y="74"/>
                      <a:pt x="68" y="81"/>
                      <a:pt x="66" y="87"/>
                    </a:cubicBezTo>
                    <a:cubicBezTo>
                      <a:pt x="65" y="93"/>
                      <a:pt x="63" y="98"/>
                      <a:pt x="61" y="102"/>
                    </a:cubicBezTo>
                    <a:cubicBezTo>
                      <a:pt x="58" y="107"/>
                      <a:pt x="55" y="110"/>
                      <a:pt x="51" y="112"/>
                    </a:cubicBezTo>
                    <a:cubicBezTo>
                      <a:pt x="47" y="115"/>
                      <a:pt x="42" y="116"/>
                      <a:pt x="36" y="116"/>
                    </a:cubicBezTo>
                    <a:cubicBezTo>
                      <a:pt x="33" y="116"/>
                      <a:pt x="29" y="115"/>
                      <a:pt x="25" y="115"/>
                    </a:cubicBezTo>
                    <a:cubicBezTo>
                      <a:pt x="20" y="114"/>
                      <a:pt x="17" y="113"/>
                      <a:pt x="15" y="110"/>
                    </a:cubicBezTo>
                    <a:cubicBezTo>
                      <a:pt x="12" y="108"/>
                      <a:pt x="9" y="105"/>
                      <a:pt x="7" y="100"/>
                    </a:cubicBezTo>
                    <a:cubicBezTo>
                      <a:pt x="4" y="96"/>
                      <a:pt x="3" y="92"/>
                      <a:pt x="2" y="87"/>
                    </a:cubicBezTo>
                    <a:cubicBezTo>
                      <a:pt x="1" y="80"/>
                      <a:pt x="0" y="74"/>
                      <a:pt x="0" y="68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69"/>
                      <a:pt x="22" y="69"/>
                      <a:pt x="22" y="69"/>
                    </a:cubicBezTo>
                    <a:cubicBezTo>
                      <a:pt x="22" y="76"/>
                      <a:pt x="23" y="81"/>
                      <a:pt x="25" y="84"/>
                    </a:cubicBezTo>
                    <a:cubicBezTo>
                      <a:pt x="27" y="87"/>
                      <a:pt x="30" y="90"/>
                      <a:pt x="34" y="90"/>
                    </a:cubicBezTo>
                    <a:cubicBezTo>
                      <a:pt x="38" y="90"/>
                      <a:pt x="41" y="87"/>
                      <a:pt x="43" y="84"/>
                    </a:cubicBezTo>
                    <a:cubicBezTo>
                      <a:pt x="46" y="81"/>
                      <a:pt x="46" y="76"/>
                      <a:pt x="46" y="69"/>
                    </a:cubicBezTo>
                    <a:lnTo>
                      <a:pt x="4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95" name="Freeform 19"/>
              <p:cNvSpPr/>
              <p:nvPr/>
            </p:nvSpPr>
            <p:spPr bwMode="auto">
              <a:xfrm>
                <a:off x="7407275" y="4116388"/>
                <a:ext cx="185737" cy="379413"/>
              </a:xfrm>
              <a:custGeom>
                <a:avLst/>
                <a:gdLst>
                  <a:gd name="T0" fmla="*/ 0 w 117"/>
                  <a:gd name="T1" fmla="*/ 0 h 239"/>
                  <a:gd name="T2" fmla="*/ 46 w 117"/>
                  <a:gd name="T3" fmla="*/ 0 h 239"/>
                  <a:gd name="T4" fmla="*/ 46 w 117"/>
                  <a:gd name="T5" fmla="*/ 180 h 239"/>
                  <a:gd name="T6" fmla="*/ 117 w 117"/>
                  <a:gd name="T7" fmla="*/ 180 h 239"/>
                  <a:gd name="T8" fmla="*/ 117 w 117"/>
                  <a:gd name="T9" fmla="*/ 239 h 239"/>
                  <a:gd name="T10" fmla="*/ 0 w 117"/>
                  <a:gd name="T11" fmla="*/ 239 h 239"/>
                  <a:gd name="T12" fmla="*/ 0 w 117"/>
                  <a:gd name="T13" fmla="*/ 0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" h="239">
                    <a:moveTo>
                      <a:pt x="0" y="0"/>
                    </a:moveTo>
                    <a:lnTo>
                      <a:pt x="46" y="0"/>
                    </a:lnTo>
                    <a:lnTo>
                      <a:pt x="46" y="180"/>
                    </a:lnTo>
                    <a:lnTo>
                      <a:pt x="117" y="180"/>
                    </a:lnTo>
                    <a:lnTo>
                      <a:pt x="117" y="239"/>
                    </a:lnTo>
                    <a:lnTo>
                      <a:pt x="0" y="239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96" name="Freeform 20"/>
              <p:cNvSpPr/>
              <p:nvPr/>
            </p:nvSpPr>
            <p:spPr bwMode="auto">
              <a:xfrm>
                <a:off x="7593013" y="4116388"/>
                <a:ext cx="222250" cy="379413"/>
              </a:xfrm>
              <a:custGeom>
                <a:avLst/>
                <a:gdLst>
                  <a:gd name="T0" fmla="*/ 0 w 140"/>
                  <a:gd name="T1" fmla="*/ 0 h 239"/>
                  <a:gd name="T2" fmla="*/ 140 w 140"/>
                  <a:gd name="T3" fmla="*/ 0 h 239"/>
                  <a:gd name="T4" fmla="*/ 140 w 140"/>
                  <a:gd name="T5" fmla="*/ 59 h 239"/>
                  <a:gd name="T6" fmla="*/ 94 w 140"/>
                  <a:gd name="T7" fmla="*/ 59 h 239"/>
                  <a:gd name="T8" fmla="*/ 94 w 140"/>
                  <a:gd name="T9" fmla="*/ 239 h 239"/>
                  <a:gd name="T10" fmla="*/ 48 w 140"/>
                  <a:gd name="T11" fmla="*/ 239 h 239"/>
                  <a:gd name="T12" fmla="*/ 48 w 140"/>
                  <a:gd name="T13" fmla="*/ 59 h 239"/>
                  <a:gd name="T14" fmla="*/ 0 w 140"/>
                  <a:gd name="T15" fmla="*/ 59 h 239"/>
                  <a:gd name="T16" fmla="*/ 0 w 140"/>
                  <a:gd name="T17" fmla="*/ 0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0" h="239">
                    <a:moveTo>
                      <a:pt x="0" y="0"/>
                    </a:moveTo>
                    <a:lnTo>
                      <a:pt x="140" y="0"/>
                    </a:lnTo>
                    <a:lnTo>
                      <a:pt x="140" y="59"/>
                    </a:lnTo>
                    <a:lnTo>
                      <a:pt x="94" y="59"/>
                    </a:lnTo>
                    <a:lnTo>
                      <a:pt x="94" y="239"/>
                    </a:lnTo>
                    <a:lnTo>
                      <a:pt x="48" y="239"/>
                    </a:lnTo>
                    <a:lnTo>
                      <a:pt x="48" y="59"/>
                    </a:lnTo>
                    <a:lnTo>
                      <a:pt x="0" y="59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97" name="Freeform 21"/>
              <p:cNvSpPr/>
              <p:nvPr/>
            </p:nvSpPr>
            <p:spPr bwMode="auto">
              <a:xfrm>
                <a:off x="7848600" y="4116388"/>
                <a:ext cx="228600" cy="385763"/>
              </a:xfrm>
              <a:custGeom>
                <a:avLst/>
                <a:gdLst>
                  <a:gd name="T0" fmla="*/ 46 w 69"/>
                  <a:gd name="T1" fmla="*/ 0 h 116"/>
                  <a:gd name="T2" fmla="*/ 69 w 69"/>
                  <a:gd name="T3" fmla="*/ 0 h 116"/>
                  <a:gd name="T4" fmla="*/ 69 w 69"/>
                  <a:gd name="T5" fmla="*/ 68 h 116"/>
                  <a:gd name="T6" fmla="*/ 67 w 69"/>
                  <a:gd name="T7" fmla="*/ 87 h 116"/>
                  <a:gd name="T8" fmla="*/ 61 w 69"/>
                  <a:gd name="T9" fmla="*/ 102 h 116"/>
                  <a:gd name="T10" fmla="*/ 51 w 69"/>
                  <a:gd name="T11" fmla="*/ 112 h 116"/>
                  <a:gd name="T12" fmla="*/ 36 w 69"/>
                  <a:gd name="T13" fmla="*/ 116 h 116"/>
                  <a:gd name="T14" fmla="*/ 25 w 69"/>
                  <a:gd name="T15" fmla="*/ 115 h 116"/>
                  <a:gd name="T16" fmla="*/ 15 w 69"/>
                  <a:gd name="T17" fmla="*/ 110 h 116"/>
                  <a:gd name="T18" fmla="*/ 7 w 69"/>
                  <a:gd name="T19" fmla="*/ 100 h 116"/>
                  <a:gd name="T20" fmla="*/ 2 w 69"/>
                  <a:gd name="T21" fmla="*/ 87 h 116"/>
                  <a:gd name="T22" fmla="*/ 0 w 69"/>
                  <a:gd name="T23" fmla="*/ 68 h 116"/>
                  <a:gd name="T24" fmla="*/ 0 w 69"/>
                  <a:gd name="T25" fmla="*/ 0 h 116"/>
                  <a:gd name="T26" fmla="*/ 23 w 69"/>
                  <a:gd name="T27" fmla="*/ 0 h 116"/>
                  <a:gd name="T28" fmla="*/ 23 w 69"/>
                  <a:gd name="T29" fmla="*/ 69 h 116"/>
                  <a:gd name="T30" fmla="*/ 26 w 69"/>
                  <a:gd name="T31" fmla="*/ 84 h 116"/>
                  <a:gd name="T32" fmla="*/ 35 w 69"/>
                  <a:gd name="T33" fmla="*/ 90 h 116"/>
                  <a:gd name="T34" fmla="*/ 44 w 69"/>
                  <a:gd name="T35" fmla="*/ 84 h 116"/>
                  <a:gd name="T36" fmla="*/ 46 w 69"/>
                  <a:gd name="T37" fmla="*/ 69 h 116"/>
                  <a:gd name="T38" fmla="*/ 46 w 69"/>
                  <a:gd name="T39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9" h="116">
                    <a:moveTo>
                      <a:pt x="46" y="0"/>
                    </a:moveTo>
                    <a:cubicBezTo>
                      <a:pt x="69" y="0"/>
                      <a:pt x="69" y="0"/>
                      <a:pt x="69" y="0"/>
                    </a:cubicBezTo>
                    <a:cubicBezTo>
                      <a:pt x="69" y="68"/>
                      <a:pt x="69" y="68"/>
                      <a:pt x="69" y="68"/>
                    </a:cubicBezTo>
                    <a:cubicBezTo>
                      <a:pt x="69" y="74"/>
                      <a:pt x="68" y="81"/>
                      <a:pt x="67" y="87"/>
                    </a:cubicBezTo>
                    <a:cubicBezTo>
                      <a:pt x="65" y="93"/>
                      <a:pt x="64" y="98"/>
                      <a:pt x="61" y="102"/>
                    </a:cubicBezTo>
                    <a:cubicBezTo>
                      <a:pt x="58" y="107"/>
                      <a:pt x="55" y="110"/>
                      <a:pt x="51" y="112"/>
                    </a:cubicBezTo>
                    <a:cubicBezTo>
                      <a:pt x="47" y="115"/>
                      <a:pt x="42" y="116"/>
                      <a:pt x="36" y="116"/>
                    </a:cubicBezTo>
                    <a:cubicBezTo>
                      <a:pt x="33" y="116"/>
                      <a:pt x="29" y="115"/>
                      <a:pt x="25" y="115"/>
                    </a:cubicBezTo>
                    <a:cubicBezTo>
                      <a:pt x="21" y="114"/>
                      <a:pt x="18" y="113"/>
                      <a:pt x="15" y="110"/>
                    </a:cubicBezTo>
                    <a:cubicBezTo>
                      <a:pt x="12" y="108"/>
                      <a:pt x="10" y="105"/>
                      <a:pt x="7" y="100"/>
                    </a:cubicBezTo>
                    <a:cubicBezTo>
                      <a:pt x="5" y="96"/>
                      <a:pt x="3" y="92"/>
                      <a:pt x="2" y="87"/>
                    </a:cubicBezTo>
                    <a:cubicBezTo>
                      <a:pt x="1" y="80"/>
                      <a:pt x="0" y="74"/>
                      <a:pt x="0" y="68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3" y="69"/>
                      <a:pt x="23" y="69"/>
                      <a:pt x="23" y="69"/>
                    </a:cubicBezTo>
                    <a:cubicBezTo>
                      <a:pt x="23" y="76"/>
                      <a:pt x="23" y="81"/>
                      <a:pt x="26" y="84"/>
                    </a:cubicBezTo>
                    <a:cubicBezTo>
                      <a:pt x="28" y="87"/>
                      <a:pt x="31" y="90"/>
                      <a:pt x="35" y="90"/>
                    </a:cubicBezTo>
                    <a:cubicBezTo>
                      <a:pt x="39" y="90"/>
                      <a:pt x="41" y="87"/>
                      <a:pt x="44" y="84"/>
                    </a:cubicBezTo>
                    <a:cubicBezTo>
                      <a:pt x="46" y="81"/>
                      <a:pt x="46" y="76"/>
                      <a:pt x="46" y="69"/>
                    </a:cubicBezTo>
                    <a:lnTo>
                      <a:pt x="4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98" name="Freeform 22"/>
              <p:cNvSpPr>
                <a:spLocks noEditPoints="1"/>
              </p:cNvSpPr>
              <p:nvPr/>
            </p:nvSpPr>
            <p:spPr bwMode="auto">
              <a:xfrm>
                <a:off x="8126413" y="4116388"/>
                <a:ext cx="231775" cy="379413"/>
              </a:xfrm>
              <a:custGeom>
                <a:avLst/>
                <a:gdLst>
                  <a:gd name="T0" fmla="*/ 32 w 70"/>
                  <a:gd name="T1" fmla="*/ 0 h 114"/>
                  <a:gd name="T2" fmla="*/ 37 w 70"/>
                  <a:gd name="T3" fmla="*/ 0 h 114"/>
                  <a:gd name="T4" fmla="*/ 52 w 70"/>
                  <a:gd name="T5" fmla="*/ 3 h 114"/>
                  <a:gd name="T6" fmla="*/ 60 w 70"/>
                  <a:gd name="T7" fmla="*/ 13 h 114"/>
                  <a:gd name="T8" fmla="*/ 64 w 70"/>
                  <a:gd name="T9" fmla="*/ 32 h 114"/>
                  <a:gd name="T10" fmla="*/ 61 w 70"/>
                  <a:gd name="T11" fmla="*/ 48 h 114"/>
                  <a:gd name="T12" fmla="*/ 55 w 70"/>
                  <a:gd name="T13" fmla="*/ 59 h 114"/>
                  <a:gd name="T14" fmla="*/ 47 w 70"/>
                  <a:gd name="T15" fmla="*/ 64 h 114"/>
                  <a:gd name="T16" fmla="*/ 53 w 70"/>
                  <a:gd name="T17" fmla="*/ 68 h 114"/>
                  <a:gd name="T18" fmla="*/ 56 w 70"/>
                  <a:gd name="T19" fmla="*/ 74 h 114"/>
                  <a:gd name="T20" fmla="*/ 59 w 70"/>
                  <a:gd name="T21" fmla="*/ 81 h 114"/>
                  <a:gd name="T22" fmla="*/ 70 w 70"/>
                  <a:gd name="T23" fmla="*/ 114 h 114"/>
                  <a:gd name="T24" fmla="*/ 45 w 70"/>
                  <a:gd name="T25" fmla="*/ 114 h 114"/>
                  <a:gd name="T26" fmla="*/ 33 w 70"/>
                  <a:gd name="T27" fmla="*/ 79 h 114"/>
                  <a:gd name="T28" fmla="*/ 32 w 70"/>
                  <a:gd name="T29" fmla="*/ 76 h 114"/>
                  <a:gd name="T30" fmla="*/ 32 w 70"/>
                  <a:gd name="T31" fmla="*/ 46 h 114"/>
                  <a:gd name="T32" fmla="*/ 37 w 70"/>
                  <a:gd name="T33" fmla="*/ 45 h 114"/>
                  <a:gd name="T34" fmla="*/ 40 w 70"/>
                  <a:gd name="T35" fmla="*/ 41 h 114"/>
                  <a:gd name="T36" fmla="*/ 42 w 70"/>
                  <a:gd name="T37" fmla="*/ 35 h 114"/>
                  <a:gd name="T38" fmla="*/ 40 w 70"/>
                  <a:gd name="T39" fmla="*/ 26 h 114"/>
                  <a:gd name="T40" fmla="*/ 32 w 70"/>
                  <a:gd name="T41" fmla="*/ 23 h 114"/>
                  <a:gd name="T42" fmla="*/ 32 w 70"/>
                  <a:gd name="T43" fmla="*/ 0 h 114"/>
                  <a:gd name="T44" fmla="*/ 0 w 70"/>
                  <a:gd name="T45" fmla="*/ 114 h 114"/>
                  <a:gd name="T46" fmla="*/ 0 w 70"/>
                  <a:gd name="T47" fmla="*/ 0 h 114"/>
                  <a:gd name="T48" fmla="*/ 32 w 70"/>
                  <a:gd name="T49" fmla="*/ 0 h 114"/>
                  <a:gd name="T50" fmla="*/ 32 w 70"/>
                  <a:gd name="T51" fmla="*/ 23 h 114"/>
                  <a:gd name="T52" fmla="*/ 32 w 70"/>
                  <a:gd name="T53" fmla="*/ 23 h 114"/>
                  <a:gd name="T54" fmla="*/ 22 w 70"/>
                  <a:gd name="T55" fmla="*/ 23 h 114"/>
                  <a:gd name="T56" fmla="*/ 22 w 70"/>
                  <a:gd name="T57" fmla="*/ 46 h 114"/>
                  <a:gd name="T58" fmla="*/ 31 w 70"/>
                  <a:gd name="T59" fmla="*/ 46 h 114"/>
                  <a:gd name="T60" fmla="*/ 32 w 70"/>
                  <a:gd name="T61" fmla="*/ 46 h 114"/>
                  <a:gd name="T62" fmla="*/ 32 w 70"/>
                  <a:gd name="T63" fmla="*/ 76 h 114"/>
                  <a:gd name="T64" fmla="*/ 29 w 70"/>
                  <a:gd name="T65" fmla="*/ 70 h 114"/>
                  <a:gd name="T66" fmla="*/ 24 w 70"/>
                  <a:gd name="T67" fmla="*/ 68 h 114"/>
                  <a:gd name="T68" fmla="*/ 22 w 70"/>
                  <a:gd name="T69" fmla="*/ 68 h 114"/>
                  <a:gd name="T70" fmla="*/ 22 w 70"/>
                  <a:gd name="T71" fmla="*/ 114 h 114"/>
                  <a:gd name="T72" fmla="*/ 0 w 70"/>
                  <a:gd name="T73" fmla="*/ 11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70" h="114">
                    <a:moveTo>
                      <a:pt x="32" y="0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43" y="0"/>
                      <a:pt x="48" y="1"/>
                      <a:pt x="52" y="3"/>
                    </a:cubicBezTo>
                    <a:cubicBezTo>
                      <a:pt x="55" y="5"/>
                      <a:pt x="58" y="8"/>
                      <a:pt x="60" y="13"/>
                    </a:cubicBezTo>
                    <a:cubicBezTo>
                      <a:pt x="63" y="18"/>
                      <a:pt x="64" y="25"/>
                      <a:pt x="64" y="32"/>
                    </a:cubicBezTo>
                    <a:cubicBezTo>
                      <a:pt x="64" y="38"/>
                      <a:pt x="63" y="43"/>
                      <a:pt x="61" y="48"/>
                    </a:cubicBezTo>
                    <a:cubicBezTo>
                      <a:pt x="60" y="53"/>
                      <a:pt x="58" y="56"/>
                      <a:pt x="55" y="59"/>
                    </a:cubicBezTo>
                    <a:cubicBezTo>
                      <a:pt x="53" y="61"/>
                      <a:pt x="50" y="63"/>
                      <a:pt x="47" y="64"/>
                    </a:cubicBezTo>
                    <a:cubicBezTo>
                      <a:pt x="50" y="65"/>
                      <a:pt x="51" y="66"/>
                      <a:pt x="53" y="68"/>
                    </a:cubicBezTo>
                    <a:cubicBezTo>
                      <a:pt x="53" y="69"/>
                      <a:pt x="55" y="71"/>
                      <a:pt x="56" y="74"/>
                    </a:cubicBezTo>
                    <a:cubicBezTo>
                      <a:pt x="58" y="77"/>
                      <a:pt x="58" y="79"/>
                      <a:pt x="59" y="81"/>
                    </a:cubicBezTo>
                    <a:cubicBezTo>
                      <a:pt x="70" y="114"/>
                      <a:pt x="70" y="114"/>
                      <a:pt x="70" y="114"/>
                    </a:cubicBezTo>
                    <a:cubicBezTo>
                      <a:pt x="45" y="114"/>
                      <a:pt x="45" y="114"/>
                      <a:pt x="45" y="114"/>
                    </a:cubicBezTo>
                    <a:cubicBezTo>
                      <a:pt x="33" y="79"/>
                      <a:pt x="33" y="79"/>
                      <a:pt x="33" y="79"/>
                    </a:cubicBezTo>
                    <a:cubicBezTo>
                      <a:pt x="32" y="78"/>
                      <a:pt x="32" y="77"/>
                      <a:pt x="32" y="76"/>
                    </a:cubicBezTo>
                    <a:cubicBezTo>
                      <a:pt x="32" y="46"/>
                      <a:pt x="32" y="46"/>
                      <a:pt x="32" y="46"/>
                    </a:cubicBezTo>
                    <a:cubicBezTo>
                      <a:pt x="33" y="46"/>
                      <a:pt x="35" y="46"/>
                      <a:pt x="37" y="45"/>
                    </a:cubicBezTo>
                    <a:cubicBezTo>
                      <a:pt x="38" y="44"/>
                      <a:pt x="40" y="43"/>
                      <a:pt x="40" y="41"/>
                    </a:cubicBezTo>
                    <a:cubicBezTo>
                      <a:pt x="42" y="39"/>
                      <a:pt x="42" y="37"/>
                      <a:pt x="42" y="35"/>
                    </a:cubicBezTo>
                    <a:cubicBezTo>
                      <a:pt x="42" y="31"/>
                      <a:pt x="41" y="28"/>
                      <a:pt x="40" y="26"/>
                    </a:cubicBezTo>
                    <a:cubicBezTo>
                      <a:pt x="38" y="24"/>
                      <a:pt x="36" y="23"/>
                      <a:pt x="32" y="23"/>
                    </a:cubicBezTo>
                    <a:lnTo>
                      <a:pt x="32" y="0"/>
                    </a:lnTo>
                    <a:close/>
                    <a:moveTo>
                      <a:pt x="0" y="114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2" y="23"/>
                      <a:pt x="32" y="23"/>
                      <a:pt x="32" y="23"/>
                    </a:cubicBezTo>
                    <a:cubicBezTo>
                      <a:pt x="32" y="23"/>
                      <a:pt x="32" y="23"/>
                      <a:pt x="32" y="23"/>
                    </a:cubicBezTo>
                    <a:cubicBezTo>
                      <a:pt x="22" y="23"/>
                      <a:pt x="22" y="23"/>
                      <a:pt x="22" y="23"/>
                    </a:cubicBezTo>
                    <a:cubicBezTo>
                      <a:pt x="22" y="46"/>
                      <a:pt x="22" y="46"/>
                      <a:pt x="22" y="46"/>
                    </a:cubicBezTo>
                    <a:cubicBezTo>
                      <a:pt x="31" y="46"/>
                      <a:pt x="31" y="46"/>
                      <a:pt x="31" y="46"/>
                    </a:cubicBezTo>
                    <a:cubicBezTo>
                      <a:pt x="32" y="46"/>
                      <a:pt x="32" y="46"/>
                      <a:pt x="32" y="46"/>
                    </a:cubicBezTo>
                    <a:cubicBezTo>
                      <a:pt x="32" y="76"/>
                      <a:pt x="32" y="76"/>
                      <a:pt x="32" y="76"/>
                    </a:cubicBezTo>
                    <a:cubicBezTo>
                      <a:pt x="31" y="73"/>
                      <a:pt x="30" y="71"/>
                      <a:pt x="29" y="70"/>
                    </a:cubicBezTo>
                    <a:cubicBezTo>
                      <a:pt x="27" y="69"/>
                      <a:pt x="26" y="68"/>
                      <a:pt x="24" y="68"/>
                    </a:cubicBezTo>
                    <a:cubicBezTo>
                      <a:pt x="22" y="68"/>
                      <a:pt x="22" y="68"/>
                      <a:pt x="22" y="68"/>
                    </a:cubicBezTo>
                    <a:cubicBezTo>
                      <a:pt x="22" y="114"/>
                      <a:pt x="22" y="114"/>
                      <a:pt x="22" y="114"/>
                    </a:cubicBezTo>
                    <a:lnTo>
                      <a:pt x="0" y="1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99" name="Freeform 23"/>
              <p:cNvSpPr>
                <a:spLocks noEditPoints="1"/>
              </p:cNvSpPr>
              <p:nvPr/>
            </p:nvSpPr>
            <p:spPr bwMode="auto">
              <a:xfrm>
                <a:off x="8358188" y="4116388"/>
                <a:ext cx="255587" cy="379413"/>
              </a:xfrm>
              <a:custGeom>
                <a:avLst/>
                <a:gdLst>
                  <a:gd name="T0" fmla="*/ 106 w 161"/>
                  <a:gd name="T1" fmla="*/ 199 h 239"/>
                  <a:gd name="T2" fmla="*/ 79 w 161"/>
                  <a:gd name="T3" fmla="*/ 199 h 239"/>
                  <a:gd name="T4" fmla="*/ 79 w 161"/>
                  <a:gd name="T5" fmla="*/ 149 h 239"/>
                  <a:gd name="T6" fmla="*/ 96 w 161"/>
                  <a:gd name="T7" fmla="*/ 149 h 239"/>
                  <a:gd name="T8" fmla="*/ 79 w 161"/>
                  <a:gd name="T9" fmla="*/ 63 h 239"/>
                  <a:gd name="T10" fmla="*/ 79 w 161"/>
                  <a:gd name="T11" fmla="*/ 0 h 239"/>
                  <a:gd name="T12" fmla="*/ 104 w 161"/>
                  <a:gd name="T13" fmla="*/ 0 h 239"/>
                  <a:gd name="T14" fmla="*/ 161 w 161"/>
                  <a:gd name="T15" fmla="*/ 239 h 239"/>
                  <a:gd name="T16" fmla="*/ 113 w 161"/>
                  <a:gd name="T17" fmla="*/ 239 h 239"/>
                  <a:gd name="T18" fmla="*/ 106 w 161"/>
                  <a:gd name="T19" fmla="*/ 199 h 239"/>
                  <a:gd name="T20" fmla="*/ 79 w 161"/>
                  <a:gd name="T21" fmla="*/ 199 h 239"/>
                  <a:gd name="T22" fmla="*/ 54 w 161"/>
                  <a:gd name="T23" fmla="*/ 199 h 239"/>
                  <a:gd name="T24" fmla="*/ 46 w 161"/>
                  <a:gd name="T25" fmla="*/ 239 h 239"/>
                  <a:gd name="T26" fmla="*/ 0 w 161"/>
                  <a:gd name="T27" fmla="*/ 239 h 239"/>
                  <a:gd name="T28" fmla="*/ 56 w 161"/>
                  <a:gd name="T29" fmla="*/ 0 h 239"/>
                  <a:gd name="T30" fmla="*/ 79 w 161"/>
                  <a:gd name="T31" fmla="*/ 0 h 239"/>
                  <a:gd name="T32" fmla="*/ 79 w 161"/>
                  <a:gd name="T33" fmla="*/ 63 h 239"/>
                  <a:gd name="T34" fmla="*/ 79 w 161"/>
                  <a:gd name="T35" fmla="*/ 63 h 239"/>
                  <a:gd name="T36" fmla="*/ 63 w 161"/>
                  <a:gd name="T37" fmla="*/ 149 h 239"/>
                  <a:gd name="T38" fmla="*/ 79 w 161"/>
                  <a:gd name="T39" fmla="*/ 149 h 239"/>
                  <a:gd name="T40" fmla="*/ 79 w 161"/>
                  <a:gd name="T41" fmla="*/ 199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61" h="239">
                    <a:moveTo>
                      <a:pt x="106" y="199"/>
                    </a:moveTo>
                    <a:lnTo>
                      <a:pt x="79" y="199"/>
                    </a:lnTo>
                    <a:lnTo>
                      <a:pt x="79" y="149"/>
                    </a:lnTo>
                    <a:lnTo>
                      <a:pt x="96" y="149"/>
                    </a:lnTo>
                    <a:lnTo>
                      <a:pt x="79" y="63"/>
                    </a:lnTo>
                    <a:lnTo>
                      <a:pt x="79" y="0"/>
                    </a:lnTo>
                    <a:lnTo>
                      <a:pt x="104" y="0"/>
                    </a:lnTo>
                    <a:lnTo>
                      <a:pt x="161" y="239"/>
                    </a:lnTo>
                    <a:lnTo>
                      <a:pt x="113" y="239"/>
                    </a:lnTo>
                    <a:lnTo>
                      <a:pt x="106" y="199"/>
                    </a:lnTo>
                    <a:close/>
                    <a:moveTo>
                      <a:pt x="79" y="199"/>
                    </a:moveTo>
                    <a:lnTo>
                      <a:pt x="54" y="199"/>
                    </a:lnTo>
                    <a:lnTo>
                      <a:pt x="46" y="239"/>
                    </a:lnTo>
                    <a:lnTo>
                      <a:pt x="0" y="239"/>
                    </a:lnTo>
                    <a:lnTo>
                      <a:pt x="56" y="0"/>
                    </a:lnTo>
                    <a:lnTo>
                      <a:pt x="79" y="0"/>
                    </a:lnTo>
                    <a:lnTo>
                      <a:pt x="79" y="63"/>
                    </a:lnTo>
                    <a:lnTo>
                      <a:pt x="79" y="63"/>
                    </a:lnTo>
                    <a:lnTo>
                      <a:pt x="63" y="149"/>
                    </a:lnTo>
                    <a:lnTo>
                      <a:pt x="79" y="149"/>
                    </a:lnTo>
                    <a:lnTo>
                      <a:pt x="79" y="19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00" name="Freeform 24"/>
              <p:cNvSpPr/>
              <p:nvPr/>
            </p:nvSpPr>
            <p:spPr bwMode="auto">
              <a:xfrm>
                <a:off x="8636000" y="4116388"/>
                <a:ext cx="188912" cy="379413"/>
              </a:xfrm>
              <a:custGeom>
                <a:avLst/>
                <a:gdLst>
                  <a:gd name="T0" fmla="*/ 0 w 119"/>
                  <a:gd name="T1" fmla="*/ 0 h 239"/>
                  <a:gd name="T2" fmla="*/ 48 w 119"/>
                  <a:gd name="T3" fmla="*/ 0 h 239"/>
                  <a:gd name="T4" fmla="*/ 48 w 119"/>
                  <a:gd name="T5" fmla="*/ 180 h 239"/>
                  <a:gd name="T6" fmla="*/ 119 w 119"/>
                  <a:gd name="T7" fmla="*/ 180 h 239"/>
                  <a:gd name="T8" fmla="*/ 119 w 119"/>
                  <a:gd name="T9" fmla="*/ 239 h 239"/>
                  <a:gd name="T10" fmla="*/ 0 w 119"/>
                  <a:gd name="T11" fmla="*/ 239 h 239"/>
                  <a:gd name="T12" fmla="*/ 0 w 119"/>
                  <a:gd name="T13" fmla="*/ 0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9" h="239">
                    <a:moveTo>
                      <a:pt x="0" y="0"/>
                    </a:moveTo>
                    <a:lnTo>
                      <a:pt x="48" y="0"/>
                    </a:lnTo>
                    <a:lnTo>
                      <a:pt x="48" y="180"/>
                    </a:lnTo>
                    <a:lnTo>
                      <a:pt x="119" y="180"/>
                    </a:lnTo>
                    <a:lnTo>
                      <a:pt x="119" y="239"/>
                    </a:lnTo>
                    <a:lnTo>
                      <a:pt x="0" y="239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01" name="Freeform 25"/>
              <p:cNvSpPr/>
              <p:nvPr/>
            </p:nvSpPr>
            <p:spPr bwMode="auto">
              <a:xfrm>
                <a:off x="9297988" y="4116388"/>
                <a:ext cx="225425" cy="385763"/>
              </a:xfrm>
              <a:custGeom>
                <a:avLst/>
                <a:gdLst>
                  <a:gd name="T0" fmla="*/ 46 w 68"/>
                  <a:gd name="T1" fmla="*/ 0 h 116"/>
                  <a:gd name="T2" fmla="*/ 68 w 68"/>
                  <a:gd name="T3" fmla="*/ 0 h 116"/>
                  <a:gd name="T4" fmla="*/ 68 w 68"/>
                  <a:gd name="T5" fmla="*/ 68 h 116"/>
                  <a:gd name="T6" fmla="*/ 66 w 68"/>
                  <a:gd name="T7" fmla="*/ 87 h 116"/>
                  <a:gd name="T8" fmla="*/ 60 w 68"/>
                  <a:gd name="T9" fmla="*/ 102 h 116"/>
                  <a:gd name="T10" fmla="*/ 51 w 68"/>
                  <a:gd name="T11" fmla="*/ 112 h 116"/>
                  <a:gd name="T12" fmla="*/ 36 w 68"/>
                  <a:gd name="T13" fmla="*/ 116 h 116"/>
                  <a:gd name="T14" fmla="*/ 24 w 68"/>
                  <a:gd name="T15" fmla="*/ 115 h 116"/>
                  <a:gd name="T16" fmla="*/ 14 w 68"/>
                  <a:gd name="T17" fmla="*/ 110 h 116"/>
                  <a:gd name="T18" fmla="*/ 6 w 68"/>
                  <a:gd name="T19" fmla="*/ 100 h 116"/>
                  <a:gd name="T20" fmla="*/ 2 w 68"/>
                  <a:gd name="T21" fmla="*/ 87 h 116"/>
                  <a:gd name="T22" fmla="*/ 0 w 68"/>
                  <a:gd name="T23" fmla="*/ 68 h 116"/>
                  <a:gd name="T24" fmla="*/ 0 w 68"/>
                  <a:gd name="T25" fmla="*/ 0 h 116"/>
                  <a:gd name="T26" fmla="*/ 21 w 68"/>
                  <a:gd name="T27" fmla="*/ 0 h 116"/>
                  <a:gd name="T28" fmla="*/ 21 w 68"/>
                  <a:gd name="T29" fmla="*/ 69 h 116"/>
                  <a:gd name="T30" fmla="*/ 25 w 68"/>
                  <a:gd name="T31" fmla="*/ 84 h 116"/>
                  <a:gd name="T32" fmla="*/ 34 w 68"/>
                  <a:gd name="T33" fmla="*/ 90 h 116"/>
                  <a:gd name="T34" fmla="*/ 43 w 68"/>
                  <a:gd name="T35" fmla="*/ 84 h 116"/>
                  <a:gd name="T36" fmla="*/ 46 w 68"/>
                  <a:gd name="T37" fmla="*/ 69 h 116"/>
                  <a:gd name="T38" fmla="*/ 46 w 68"/>
                  <a:gd name="T39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8" h="116">
                    <a:moveTo>
                      <a:pt x="46" y="0"/>
                    </a:moveTo>
                    <a:cubicBezTo>
                      <a:pt x="68" y="0"/>
                      <a:pt x="68" y="0"/>
                      <a:pt x="68" y="0"/>
                    </a:cubicBezTo>
                    <a:cubicBezTo>
                      <a:pt x="68" y="68"/>
                      <a:pt x="68" y="68"/>
                      <a:pt x="68" y="68"/>
                    </a:cubicBezTo>
                    <a:cubicBezTo>
                      <a:pt x="68" y="74"/>
                      <a:pt x="68" y="81"/>
                      <a:pt x="66" y="87"/>
                    </a:cubicBezTo>
                    <a:cubicBezTo>
                      <a:pt x="65" y="93"/>
                      <a:pt x="63" y="98"/>
                      <a:pt x="60" y="102"/>
                    </a:cubicBezTo>
                    <a:cubicBezTo>
                      <a:pt x="57" y="107"/>
                      <a:pt x="54" y="110"/>
                      <a:pt x="51" y="112"/>
                    </a:cubicBezTo>
                    <a:cubicBezTo>
                      <a:pt x="47" y="115"/>
                      <a:pt x="42" y="116"/>
                      <a:pt x="36" y="116"/>
                    </a:cubicBezTo>
                    <a:cubicBezTo>
                      <a:pt x="32" y="116"/>
                      <a:pt x="29" y="115"/>
                      <a:pt x="24" y="115"/>
                    </a:cubicBezTo>
                    <a:cubicBezTo>
                      <a:pt x="20" y="114"/>
                      <a:pt x="16" y="113"/>
                      <a:pt x="14" y="110"/>
                    </a:cubicBezTo>
                    <a:cubicBezTo>
                      <a:pt x="11" y="108"/>
                      <a:pt x="8" y="105"/>
                      <a:pt x="6" y="100"/>
                    </a:cubicBezTo>
                    <a:cubicBezTo>
                      <a:pt x="4" y="96"/>
                      <a:pt x="3" y="92"/>
                      <a:pt x="2" y="87"/>
                    </a:cubicBezTo>
                    <a:cubicBezTo>
                      <a:pt x="1" y="80"/>
                      <a:pt x="0" y="74"/>
                      <a:pt x="0" y="68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1" y="69"/>
                      <a:pt x="21" y="69"/>
                      <a:pt x="21" y="69"/>
                    </a:cubicBezTo>
                    <a:cubicBezTo>
                      <a:pt x="21" y="76"/>
                      <a:pt x="23" y="81"/>
                      <a:pt x="25" y="84"/>
                    </a:cubicBezTo>
                    <a:cubicBezTo>
                      <a:pt x="27" y="87"/>
                      <a:pt x="30" y="90"/>
                      <a:pt x="34" y="90"/>
                    </a:cubicBezTo>
                    <a:cubicBezTo>
                      <a:pt x="38" y="90"/>
                      <a:pt x="41" y="87"/>
                      <a:pt x="43" y="84"/>
                    </a:cubicBezTo>
                    <a:cubicBezTo>
                      <a:pt x="45" y="81"/>
                      <a:pt x="46" y="76"/>
                      <a:pt x="46" y="69"/>
                    </a:cubicBezTo>
                    <a:lnTo>
                      <a:pt x="4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02" name="Freeform 26"/>
              <p:cNvSpPr/>
              <p:nvPr/>
            </p:nvSpPr>
            <p:spPr bwMode="auto">
              <a:xfrm>
                <a:off x="9572625" y="4116388"/>
                <a:ext cx="225425" cy="379413"/>
              </a:xfrm>
              <a:custGeom>
                <a:avLst/>
                <a:gdLst>
                  <a:gd name="T0" fmla="*/ 0 w 142"/>
                  <a:gd name="T1" fmla="*/ 0 h 239"/>
                  <a:gd name="T2" fmla="*/ 44 w 142"/>
                  <a:gd name="T3" fmla="*/ 0 h 239"/>
                  <a:gd name="T4" fmla="*/ 98 w 142"/>
                  <a:gd name="T5" fmla="*/ 132 h 239"/>
                  <a:gd name="T6" fmla="*/ 98 w 142"/>
                  <a:gd name="T7" fmla="*/ 0 h 239"/>
                  <a:gd name="T8" fmla="*/ 142 w 142"/>
                  <a:gd name="T9" fmla="*/ 0 h 239"/>
                  <a:gd name="T10" fmla="*/ 142 w 142"/>
                  <a:gd name="T11" fmla="*/ 239 h 239"/>
                  <a:gd name="T12" fmla="*/ 98 w 142"/>
                  <a:gd name="T13" fmla="*/ 239 h 239"/>
                  <a:gd name="T14" fmla="*/ 44 w 142"/>
                  <a:gd name="T15" fmla="*/ 107 h 239"/>
                  <a:gd name="T16" fmla="*/ 44 w 142"/>
                  <a:gd name="T17" fmla="*/ 239 h 239"/>
                  <a:gd name="T18" fmla="*/ 0 w 142"/>
                  <a:gd name="T19" fmla="*/ 239 h 239"/>
                  <a:gd name="T20" fmla="*/ 0 w 142"/>
                  <a:gd name="T21" fmla="*/ 0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2" h="239">
                    <a:moveTo>
                      <a:pt x="0" y="0"/>
                    </a:moveTo>
                    <a:lnTo>
                      <a:pt x="44" y="0"/>
                    </a:lnTo>
                    <a:lnTo>
                      <a:pt x="98" y="132"/>
                    </a:lnTo>
                    <a:lnTo>
                      <a:pt x="98" y="0"/>
                    </a:lnTo>
                    <a:lnTo>
                      <a:pt x="142" y="0"/>
                    </a:lnTo>
                    <a:lnTo>
                      <a:pt x="142" y="239"/>
                    </a:lnTo>
                    <a:lnTo>
                      <a:pt x="98" y="239"/>
                    </a:lnTo>
                    <a:lnTo>
                      <a:pt x="44" y="107"/>
                    </a:lnTo>
                    <a:lnTo>
                      <a:pt x="44" y="239"/>
                    </a:lnTo>
                    <a:lnTo>
                      <a:pt x="0" y="239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03" name="Rectangle 27"/>
              <p:cNvSpPr>
                <a:spLocks noChangeArrowheads="1"/>
              </p:cNvSpPr>
              <p:nvPr/>
            </p:nvSpPr>
            <p:spPr bwMode="auto">
              <a:xfrm>
                <a:off x="9848850" y="4116388"/>
                <a:ext cx="76200" cy="379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04" name="Freeform 28"/>
              <p:cNvSpPr/>
              <p:nvPr/>
            </p:nvSpPr>
            <p:spPr bwMode="auto">
              <a:xfrm>
                <a:off x="9950450" y="4116388"/>
                <a:ext cx="255587" cy="379413"/>
              </a:xfrm>
              <a:custGeom>
                <a:avLst/>
                <a:gdLst>
                  <a:gd name="T0" fmla="*/ 0 w 161"/>
                  <a:gd name="T1" fmla="*/ 0 h 239"/>
                  <a:gd name="T2" fmla="*/ 48 w 161"/>
                  <a:gd name="T3" fmla="*/ 0 h 239"/>
                  <a:gd name="T4" fmla="*/ 82 w 161"/>
                  <a:gd name="T5" fmla="*/ 172 h 239"/>
                  <a:gd name="T6" fmla="*/ 115 w 161"/>
                  <a:gd name="T7" fmla="*/ 0 h 239"/>
                  <a:gd name="T8" fmla="*/ 161 w 161"/>
                  <a:gd name="T9" fmla="*/ 0 h 239"/>
                  <a:gd name="T10" fmla="*/ 107 w 161"/>
                  <a:gd name="T11" fmla="*/ 239 h 239"/>
                  <a:gd name="T12" fmla="*/ 57 w 161"/>
                  <a:gd name="T13" fmla="*/ 239 h 239"/>
                  <a:gd name="T14" fmla="*/ 0 w 161"/>
                  <a:gd name="T15" fmla="*/ 0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1" h="239">
                    <a:moveTo>
                      <a:pt x="0" y="0"/>
                    </a:moveTo>
                    <a:lnTo>
                      <a:pt x="48" y="0"/>
                    </a:lnTo>
                    <a:lnTo>
                      <a:pt x="82" y="172"/>
                    </a:lnTo>
                    <a:lnTo>
                      <a:pt x="115" y="0"/>
                    </a:lnTo>
                    <a:lnTo>
                      <a:pt x="161" y="0"/>
                    </a:lnTo>
                    <a:lnTo>
                      <a:pt x="107" y="239"/>
                    </a:lnTo>
                    <a:lnTo>
                      <a:pt x="57" y="239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05" name="Freeform 29"/>
              <p:cNvSpPr/>
              <p:nvPr/>
            </p:nvSpPr>
            <p:spPr bwMode="auto">
              <a:xfrm>
                <a:off x="10233025" y="4116388"/>
                <a:ext cx="198437" cy="379413"/>
              </a:xfrm>
              <a:custGeom>
                <a:avLst/>
                <a:gdLst>
                  <a:gd name="T0" fmla="*/ 0 w 125"/>
                  <a:gd name="T1" fmla="*/ 0 h 239"/>
                  <a:gd name="T2" fmla="*/ 123 w 125"/>
                  <a:gd name="T3" fmla="*/ 0 h 239"/>
                  <a:gd name="T4" fmla="*/ 123 w 125"/>
                  <a:gd name="T5" fmla="*/ 52 h 239"/>
                  <a:gd name="T6" fmla="*/ 45 w 125"/>
                  <a:gd name="T7" fmla="*/ 52 h 239"/>
                  <a:gd name="T8" fmla="*/ 45 w 125"/>
                  <a:gd name="T9" fmla="*/ 90 h 239"/>
                  <a:gd name="T10" fmla="*/ 116 w 125"/>
                  <a:gd name="T11" fmla="*/ 90 h 239"/>
                  <a:gd name="T12" fmla="*/ 116 w 125"/>
                  <a:gd name="T13" fmla="*/ 138 h 239"/>
                  <a:gd name="T14" fmla="*/ 45 w 125"/>
                  <a:gd name="T15" fmla="*/ 138 h 239"/>
                  <a:gd name="T16" fmla="*/ 45 w 125"/>
                  <a:gd name="T17" fmla="*/ 184 h 239"/>
                  <a:gd name="T18" fmla="*/ 125 w 125"/>
                  <a:gd name="T19" fmla="*/ 184 h 239"/>
                  <a:gd name="T20" fmla="*/ 125 w 125"/>
                  <a:gd name="T21" fmla="*/ 239 h 239"/>
                  <a:gd name="T22" fmla="*/ 0 w 125"/>
                  <a:gd name="T23" fmla="*/ 239 h 239"/>
                  <a:gd name="T24" fmla="*/ 0 w 125"/>
                  <a:gd name="T25" fmla="*/ 0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5" h="239">
                    <a:moveTo>
                      <a:pt x="0" y="0"/>
                    </a:moveTo>
                    <a:lnTo>
                      <a:pt x="123" y="0"/>
                    </a:lnTo>
                    <a:lnTo>
                      <a:pt x="123" y="52"/>
                    </a:lnTo>
                    <a:lnTo>
                      <a:pt x="45" y="52"/>
                    </a:lnTo>
                    <a:lnTo>
                      <a:pt x="45" y="90"/>
                    </a:lnTo>
                    <a:lnTo>
                      <a:pt x="116" y="90"/>
                    </a:lnTo>
                    <a:lnTo>
                      <a:pt x="116" y="138"/>
                    </a:lnTo>
                    <a:lnTo>
                      <a:pt x="45" y="138"/>
                    </a:lnTo>
                    <a:lnTo>
                      <a:pt x="45" y="184"/>
                    </a:lnTo>
                    <a:lnTo>
                      <a:pt x="125" y="184"/>
                    </a:lnTo>
                    <a:lnTo>
                      <a:pt x="125" y="239"/>
                    </a:lnTo>
                    <a:lnTo>
                      <a:pt x="0" y="239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06" name="Freeform 30"/>
              <p:cNvSpPr>
                <a:spLocks noEditPoints="1"/>
              </p:cNvSpPr>
              <p:nvPr/>
            </p:nvSpPr>
            <p:spPr bwMode="auto">
              <a:xfrm>
                <a:off x="10471150" y="4116388"/>
                <a:ext cx="231775" cy="379413"/>
              </a:xfrm>
              <a:custGeom>
                <a:avLst/>
                <a:gdLst>
                  <a:gd name="T0" fmla="*/ 32 w 70"/>
                  <a:gd name="T1" fmla="*/ 0 h 114"/>
                  <a:gd name="T2" fmla="*/ 36 w 70"/>
                  <a:gd name="T3" fmla="*/ 0 h 114"/>
                  <a:gd name="T4" fmla="*/ 52 w 70"/>
                  <a:gd name="T5" fmla="*/ 3 h 114"/>
                  <a:gd name="T6" fmla="*/ 60 w 70"/>
                  <a:gd name="T7" fmla="*/ 13 h 114"/>
                  <a:gd name="T8" fmla="*/ 64 w 70"/>
                  <a:gd name="T9" fmla="*/ 32 h 114"/>
                  <a:gd name="T10" fmla="*/ 61 w 70"/>
                  <a:gd name="T11" fmla="*/ 48 h 114"/>
                  <a:gd name="T12" fmla="*/ 54 w 70"/>
                  <a:gd name="T13" fmla="*/ 59 h 114"/>
                  <a:gd name="T14" fmla="*/ 47 w 70"/>
                  <a:gd name="T15" fmla="*/ 64 h 114"/>
                  <a:gd name="T16" fmla="*/ 52 w 70"/>
                  <a:gd name="T17" fmla="*/ 68 h 114"/>
                  <a:gd name="T18" fmla="*/ 56 w 70"/>
                  <a:gd name="T19" fmla="*/ 74 h 114"/>
                  <a:gd name="T20" fmla="*/ 59 w 70"/>
                  <a:gd name="T21" fmla="*/ 81 h 114"/>
                  <a:gd name="T22" fmla="*/ 70 w 70"/>
                  <a:gd name="T23" fmla="*/ 114 h 114"/>
                  <a:gd name="T24" fmla="*/ 44 w 70"/>
                  <a:gd name="T25" fmla="*/ 114 h 114"/>
                  <a:gd name="T26" fmla="*/ 34 w 70"/>
                  <a:gd name="T27" fmla="*/ 79 h 114"/>
                  <a:gd name="T28" fmla="*/ 32 w 70"/>
                  <a:gd name="T29" fmla="*/ 76 h 114"/>
                  <a:gd name="T30" fmla="*/ 32 w 70"/>
                  <a:gd name="T31" fmla="*/ 46 h 114"/>
                  <a:gd name="T32" fmla="*/ 36 w 70"/>
                  <a:gd name="T33" fmla="*/ 45 h 114"/>
                  <a:gd name="T34" fmla="*/ 40 w 70"/>
                  <a:gd name="T35" fmla="*/ 41 h 114"/>
                  <a:gd name="T36" fmla="*/ 42 w 70"/>
                  <a:gd name="T37" fmla="*/ 35 h 114"/>
                  <a:gd name="T38" fmla="*/ 39 w 70"/>
                  <a:gd name="T39" fmla="*/ 26 h 114"/>
                  <a:gd name="T40" fmla="*/ 32 w 70"/>
                  <a:gd name="T41" fmla="*/ 23 h 114"/>
                  <a:gd name="T42" fmla="*/ 32 w 70"/>
                  <a:gd name="T43" fmla="*/ 0 h 114"/>
                  <a:gd name="T44" fmla="*/ 0 w 70"/>
                  <a:gd name="T45" fmla="*/ 114 h 114"/>
                  <a:gd name="T46" fmla="*/ 0 w 70"/>
                  <a:gd name="T47" fmla="*/ 0 h 114"/>
                  <a:gd name="T48" fmla="*/ 32 w 70"/>
                  <a:gd name="T49" fmla="*/ 0 h 114"/>
                  <a:gd name="T50" fmla="*/ 32 w 70"/>
                  <a:gd name="T51" fmla="*/ 23 h 114"/>
                  <a:gd name="T52" fmla="*/ 32 w 70"/>
                  <a:gd name="T53" fmla="*/ 23 h 114"/>
                  <a:gd name="T54" fmla="*/ 22 w 70"/>
                  <a:gd name="T55" fmla="*/ 23 h 114"/>
                  <a:gd name="T56" fmla="*/ 22 w 70"/>
                  <a:gd name="T57" fmla="*/ 46 h 114"/>
                  <a:gd name="T58" fmla="*/ 31 w 70"/>
                  <a:gd name="T59" fmla="*/ 46 h 114"/>
                  <a:gd name="T60" fmla="*/ 32 w 70"/>
                  <a:gd name="T61" fmla="*/ 46 h 114"/>
                  <a:gd name="T62" fmla="*/ 32 w 70"/>
                  <a:gd name="T63" fmla="*/ 76 h 114"/>
                  <a:gd name="T64" fmla="*/ 29 w 70"/>
                  <a:gd name="T65" fmla="*/ 70 h 114"/>
                  <a:gd name="T66" fmla="*/ 24 w 70"/>
                  <a:gd name="T67" fmla="*/ 68 h 114"/>
                  <a:gd name="T68" fmla="*/ 22 w 70"/>
                  <a:gd name="T69" fmla="*/ 68 h 114"/>
                  <a:gd name="T70" fmla="*/ 22 w 70"/>
                  <a:gd name="T71" fmla="*/ 114 h 114"/>
                  <a:gd name="T72" fmla="*/ 0 w 70"/>
                  <a:gd name="T73" fmla="*/ 11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70" h="114">
                    <a:moveTo>
                      <a:pt x="32" y="0"/>
                    </a:moveTo>
                    <a:cubicBezTo>
                      <a:pt x="36" y="0"/>
                      <a:pt x="36" y="0"/>
                      <a:pt x="36" y="0"/>
                    </a:cubicBezTo>
                    <a:cubicBezTo>
                      <a:pt x="43" y="0"/>
                      <a:pt x="48" y="1"/>
                      <a:pt x="52" y="3"/>
                    </a:cubicBezTo>
                    <a:cubicBezTo>
                      <a:pt x="55" y="5"/>
                      <a:pt x="58" y="8"/>
                      <a:pt x="60" y="13"/>
                    </a:cubicBezTo>
                    <a:cubicBezTo>
                      <a:pt x="62" y="18"/>
                      <a:pt x="64" y="25"/>
                      <a:pt x="64" y="32"/>
                    </a:cubicBezTo>
                    <a:cubicBezTo>
                      <a:pt x="64" y="38"/>
                      <a:pt x="63" y="43"/>
                      <a:pt x="61" y="48"/>
                    </a:cubicBezTo>
                    <a:cubicBezTo>
                      <a:pt x="60" y="53"/>
                      <a:pt x="57" y="56"/>
                      <a:pt x="54" y="59"/>
                    </a:cubicBezTo>
                    <a:cubicBezTo>
                      <a:pt x="52" y="61"/>
                      <a:pt x="49" y="63"/>
                      <a:pt x="47" y="64"/>
                    </a:cubicBezTo>
                    <a:cubicBezTo>
                      <a:pt x="49" y="65"/>
                      <a:pt x="51" y="66"/>
                      <a:pt x="52" y="68"/>
                    </a:cubicBezTo>
                    <a:cubicBezTo>
                      <a:pt x="53" y="69"/>
                      <a:pt x="54" y="71"/>
                      <a:pt x="56" y="74"/>
                    </a:cubicBezTo>
                    <a:cubicBezTo>
                      <a:pt x="57" y="77"/>
                      <a:pt x="58" y="79"/>
                      <a:pt x="59" y="81"/>
                    </a:cubicBezTo>
                    <a:cubicBezTo>
                      <a:pt x="70" y="114"/>
                      <a:pt x="70" y="114"/>
                      <a:pt x="70" y="114"/>
                    </a:cubicBezTo>
                    <a:cubicBezTo>
                      <a:pt x="44" y="114"/>
                      <a:pt x="44" y="114"/>
                      <a:pt x="44" y="114"/>
                    </a:cubicBezTo>
                    <a:cubicBezTo>
                      <a:pt x="34" y="79"/>
                      <a:pt x="34" y="79"/>
                      <a:pt x="34" y="79"/>
                    </a:cubicBezTo>
                    <a:cubicBezTo>
                      <a:pt x="33" y="78"/>
                      <a:pt x="33" y="77"/>
                      <a:pt x="32" y="76"/>
                    </a:cubicBezTo>
                    <a:cubicBezTo>
                      <a:pt x="32" y="46"/>
                      <a:pt x="32" y="46"/>
                      <a:pt x="32" y="46"/>
                    </a:cubicBezTo>
                    <a:cubicBezTo>
                      <a:pt x="34" y="46"/>
                      <a:pt x="35" y="46"/>
                      <a:pt x="36" y="45"/>
                    </a:cubicBezTo>
                    <a:cubicBezTo>
                      <a:pt x="38" y="44"/>
                      <a:pt x="39" y="43"/>
                      <a:pt x="40" y="41"/>
                    </a:cubicBezTo>
                    <a:cubicBezTo>
                      <a:pt x="41" y="39"/>
                      <a:pt x="42" y="37"/>
                      <a:pt x="42" y="35"/>
                    </a:cubicBezTo>
                    <a:cubicBezTo>
                      <a:pt x="42" y="31"/>
                      <a:pt x="41" y="28"/>
                      <a:pt x="39" y="26"/>
                    </a:cubicBezTo>
                    <a:cubicBezTo>
                      <a:pt x="38" y="24"/>
                      <a:pt x="36" y="23"/>
                      <a:pt x="32" y="23"/>
                    </a:cubicBezTo>
                    <a:lnTo>
                      <a:pt x="32" y="0"/>
                    </a:lnTo>
                    <a:close/>
                    <a:moveTo>
                      <a:pt x="0" y="114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2" y="23"/>
                      <a:pt x="32" y="23"/>
                      <a:pt x="32" y="23"/>
                    </a:cubicBezTo>
                    <a:cubicBezTo>
                      <a:pt x="32" y="23"/>
                      <a:pt x="32" y="23"/>
                      <a:pt x="32" y="23"/>
                    </a:cubicBezTo>
                    <a:cubicBezTo>
                      <a:pt x="22" y="23"/>
                      <a:pt x="22" y="23"/>
                      <a:pt x="22" y="23"/>
                    </a:cubicBezTo>
                    <a:cubicBezTo>
                      <a:pt x="22" y="46"/>
                      <a:pt x="22" y="46"/>
                      <a:pt x="22" y="46"/>
                    </a:cubicBezTo>
                    <a:cubicBezTo>
                      <a:pt x="31" y="46"/>
                      <a:pt x="31" y="46"/>
                      <a:pt x="31" y="46"/>
                    </a:cubicBezTo>
                    <a:cubicBezTo>
                      <a:pt x="32" y="46"/>
                      <a:pt x="32" y="46"/>
                      <a:pt x="32" y="46"/>
                    </a:cubicBezTo>
                    <a:cubicBezTo>
                      <a:pt x="32" y="76"/>
                      <a:pt x="32" y="76"/>
                      <a:pt x="32" y="76"/>
                    </a:cubicBezTo>
                    <a:cubicBezTo>
                      <a:pt x="31" y="73"/>
                      <a:pt x="31" y="71"/>
                      <a:pt x="29" y="70"/>
                    </a:cubicBezTo>
                    <a:cubicBezTo>
                      <a:pt x="28" y="69"/>
                      <a:pt x="26" y="68"/>
                      <a:pt x="24" y="68"/>
                    </a:cubicBezTo>
                    <a:cubicBezTo>
                      <a:pt x="22" y="68"/>
                      <a:pt x="22" y="68"/>
                      <a:pt x="22" y="68"/>
                    </a:cubicBezTo>
                    <a:cubicBezTo>
                      <a:pt x="22" y="114"/>
                      <a:pt x="22" y="114"/>
                      <a:pt x="22" y="114"/>
                    </a:cubicBezTo>
                    <a:lnTo>
                      <a:pt x="0" y="1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07" name="Freeform 31"/>
              <p:cNvSpPr/>
              <p:nvPr/>
            </p:nvSpPr>
            <p:spPr bwMode="auto">
              <a:xfrm>
                <a:off x="10709275" y="4110038"/>
                <a:ext cx="214312" cy="388938"/>
              </a:xfrm>
              <a:custGeom>
                <a:avLst/>
                <a:gdLst>
                  <a:gd name="T0" fmla="*/ 0 w 65"/>
                  <a:gd name="T1" fmla="*/ 79 h 117"/>
                  <a:gd name="T2" fmla="*/ 21 w 65"/>
                  <a:gd name="T3" fmla="*/ 76 h 117"/>
                  <a:gd name="T4" fmla="*/ 24 w 65"/>
                  <a:gd name="T5" fmla="*/ 89 h 117"/>
                  <a:gd name="T6" fmla="*/ 34 w 65"/>
                  <a:gd name="T7" fmla="*/ 95 h 117"/>
                  <a:gd name="T8" fmla="*/ 42 w 65"/>
                  <a:gd name="T9" fmla="*/ 92 h 117"/>
                  <a:gd name="T10" fmla="*/ 44 w 65"/>
                  <a:gd name="T11" fmla="*/ 84 h 117"/>
                  <a:gd name="T12" fmla="*/ 42 w 65"/>
                  <a:gd name="T13" fmla="*/ 76 h 117"/>
                  <a:gd name="T14" fmla="*/ 30 w 65"/>
                  <a:gd name="T15" fmla="*/ 69 h 117"/>
                  <a:gd name="T16" fmla="*/ 10 w 65"/>
                  <a:gd name="T17" fmla="*/ 55 h 117"/>
                  <a:gd name="T18" fmla="*/ 3 w 65"/>
                  <a:gd name="T19" fmla="*/ 34 h 117"/>
                  <a:gd name="T20" fmla="*/ 6 w 65"/>
                  <a:gd name="T21" fmla="*/ 17 h 117"/>
                  <a:gd name="T22" fmla="*/ 16 w 65"/>
                  <a:gd name="T23" fmla="*/ 5 h 117"/>
                  <a:gd name="T24" fmla="*/ 34 w 65"/>
                  <a:gd name="T25" fmla="*/ 0 h 117"/>
                  <a:gd name="T26" fmla="*/ 55 w 65"/>
                  <a:gd name="T27" fmla="*/ 9 h 117"/>
                  <a:gd name="T28" fmla="*/ 63 w 65"/>
                  <a:gd name="T29" fmla="*/ 34 h 117"/>
                  <a:gd name="T30" fmla="*/ 42 w 65"/>
                  <a:gd name="T31" fmla="*/ 36 h 117"/>
                  <a:gd name="T32" fmla="*/ 39 w 65"/>
                  <a:gd name="T33" fmla="*/ 25 h 117"/>
                  <a:gd name="T34" fmla="*/ 31 w 65"/>
                  <a:gd name="T35" fmla="*/ 22 h 117"/>
                  <a:gd name="T36" fmla="*/ 26 w 65"/>
                  <a:gd name="T37" fmla="*/ 24 h 117"/>
                  <a:gd name="T38" fmla="*/ 24 w 65"/>
                  <a:gd name="T39" fmla="*/ 30 h 117"/>
                  <a:gd name="T40" fmla="*/ 26 w 65"/>
                  <a:gd name="T41" fmla="*/ 35 h 117"/>
                  <a:gd name="T42" fmla="*/ 33 w 65"/>
                  <a:gd name="T43" fmla="*/ 40 h 117"/>
                  <a:gd name="T44" fmla="*/ 54 w 65"/>
                  <a:gd name="T45" fmla="*/ 50 h 117"/>
                  <a:gd name="T46" fmla="*/ 62 w 65"/>
                  <a:gd name="T47" fmla="*/ 62 h 117"/>
                  <a:gd name="T48" fmla="*/ 65 w 65"/>
                  <a:gd name="T49" fmla="*/ 79 h 117"/>
                  <a:gd name="T50" fmla="*/ 62 w 65"/>
                  <a:gd name="T51" fmla="*/ 99 h 117"/>
                  <a:gd name="T52" fmla="*/ 51 w 65"/>
                  <a:gd name="T53" fmla="*/ 113 h 117"/>
                  <a:gd name="T54" fmla="*/ 34 w 65"/>
                  <a:gd name="T55" fmla="*/ 117 h 117"/>
                  <a:gd name="T56" fmla="*/ 8 w 65"/>
                  <a:gd name="T57" fmla="*/ 107 h 117"/>
                  <a:gd name="T58" fmla="*/ 0 w 65"/>
                  <a:gd name="T59" fmla="*/ 79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65" h="117">
                    <a:moveTo>
                      <a:pt x="0" y="79"/>
                    </a:moveTo>
                    <a:cubicBezTo>
                      <a:pt x="21" y="76"/>
                      <a:pt x="21" y="76"/>
                      <a:pt x="21" y="76"/>
                    </a:cubicBezTo>
                    <a:cubicBezTo>
                      <a:pt x="22" y="81"/>
                      <a:pt x="23" y="86"/>
                      <a:pt x="24" y="89"/>
                    </a:cubicBezTo>
                    <a:cubicBezTo>
                      <a:pt x="26" y="93"/>
                      <a:pt x="30" y="95"/>
                      <a:pt x="34" y="95"/>
                    </a:cubicBezTo>
                    <a:cubicBezTo>
                      <a:pt x="37" y="95"/>
                      <a:pt x="39" y="94"/>
                      <a:pt x="42" y="92"/>
                    </a:cubicBezTo>
                    <a:cubicBezTo>
                      <a:pt x="43" y="89"/>
                      <a:pt x="44" y="87"/>
                      <a:pt x="44" y="84"/>
                    </a:cubicBezTo>
                    <a:cubicBezTo>
                      <a:pt x="44" y="81"/>
                      <a:pt x="43" y="78"/>
                      <a:pt x="42" y="76"/>
                    </a:cubicBezTo>
                    <a:cubicBezTo>
                      <a:pt x="40" y="73"/>
                      <a:pt x="37" y="71"/>
                      <a:pt x="30" y="69"/>
                    </a:cubicBezTo>
                    <a:cubicBezTo>
                      <a:pt x="21" y="66"/>
                      <a:pt x="13" y="61"/>
                      <a:pt x="10" y="55"/>
                    </a:cubicBezTo>
                    <a:cubicBezTo>
                      <a:pt x="6" y="50"/>
                      <a:pt x="3" y="42"/>
                      <a:pt x="3" y="34"/>
                    </a:cubicBezTo>
                    <a:cubicBezTo>
                      <a:pt x="3" y="27"/>
                      <a:pt x="5" y="22"/>
                      <a:pt x="6" y="17"/>
                    </a:cubicBezTo>
                    <a:cubicBezTo>
                      <a:pt x="8" y="12"/>
                      <a:pt x="12" y="8"/>
                      <a:pt x="16" y="5"/>
                    </a:cubicBezTo>
                    <a:cubicBezTo>
                      <a:pt x="21" y="2"/>
                      <a:pt x="26" y="0"/>
                      <a:pt x="34" y="0"/>
                    </a:cubicBezTo>
                    <a:cubicBezTo>
                      <a:pt x="43" y="0"/>
                      <a:pt x="50" y="3"/>
                      <a:pt x="55" y="9"/>
                    </a:cubicBezTo>
                    <a:cubicBezTo>
                      <a:pt x="60" y="14"/>
                      <a:pt x="62" y="22"/>
                      <a:pt x="63" y="34"/>
                    </a:cubicBezTo>
                    <a:cubicBezTo>
                      <a:pt x="42" y="36"/>
                      <a:pt x="42" y="36"/>
                      <a:pt x="42" y="36"/>
                    </a:cubicBezTo>
                    <a:cubicBezTo>
                      <a:pt x="42" y="31"/>
                      <a:pt x="41" y="27"/>
                      <a:pt x="39" y="25"/>
                    </a:cubicBezTo>
                    <a:cubicBezTo>
                      <a:pt x="37" y="22"/>
                      <a:pt x="34" y="22"/>
                      <a:pt x="31" y="22"/>
                    </a:cubicBezTo>
                    <a:cubicBezTo>
                      <a:pt x="29" y="22"/>
                      <a:pt x="27" y="22"/>
                      <a:pt x="26" y="24"/>
                    </a:cubicBezTo>
                    <a:cubicBezTo>
                      <a:pt x="24" y="26"/>
                      <a:pt x="24" y="28"/>
                      <a:pt x="24" y="30"/>
                    </a:cubicBezTo>
                    <a:cubicBezTo>
                      <a:pt x="24" y="32"/>
                      <a:pt x="24" y="34"/>
                      <a:pt x="26" y="35"/>
                    </a:cubicBezTo>
                    <a:cubicBezTo>
                      <a:pt x="26" y="37"/>
                      <a:pt x="29" y="38"/>
                      <a:pt x="33" y="40"/>
                    </a:cubicBezTo>
                    <a:cubicBezTo>
                      <a:pt x="42" y="42"/>
                      <a:pt x="50" y="46"/>
                      <a:pt x="54" y="50"/>
                    </a:cubicBezTo>
                    <a:cubicBezTo>
                      <a:pt x="57" y="53"/>
                      <a:pt x="61" y="57"/>
                      <a:pt x="62" y="62"/>
                    </a:cubicBezTo>
                    <a:cubicBezTo>
                      <a:pt x="65" y="67"/>
                      <a:pt x="65" y="73"/>
                      <a:pt x="65" y="79"/>
                    </a:cubicBezTo>
                    <a:cubicBezTo>
                      <a:pt x="65" y="86"/>
                      <a:pt x="64" y="93"/>
                      <a:pt x="62" y="99"/>
                    </a:cubicBezTo>
                    <a:cubicBezTo>
                      <a:pt x="59" y="105"/>
                      <a:pt x="55" y="110"/>
                      <a:pt x="51" y="113"/>
                    </a:cubicBezTo>
                    <a:cubicBezTo>
                      <a:pt x="47" y="116"/>
                      <a:pt x="41" y="117"/>
                      <a:pt x="34" y="117"/>
                    </a:cubicBezTo>
                    <a:cubicBezTo>
                      <a:pt x="21" y="117"/>
                      <a:pt x="13" y="114"/>
                      <a:pt x="8" y="107"/>
                    </a:cubicBezTo>
                    <a:cubicBezTo>
                      <a:pt x="4" y="99"/>
                      <a:pt x="1" y="90"/>
                      <a:pt x="0" y="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08" name="Rectangle 32"/>
              <p:cNvSpPr>
                <a:spLocks noChangeArrowheads="1"/>
              </p:cNvSpPr>
              <p:nvPr/>
            </p:nvSpPr>
            <p:spPr bwMode="auto">
              <a:xfrm>
                <a:off x="10968038" y="4116388"/>
                <a:ext cx="68262" cy="379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09" name="Freeform 33"/>
              <p:cNvSpPr/>
              <p:nvPr/>
            </p:nvSpPr>
            <p:spPr bwMode="auto">
              <a:xfrm>
                <a:off x="11072813" y="4116388"/>
                <a:ext cx="222250" cy="379413"/>
              </a:xfrm>
              <a:custGeom>
                <a:avLst/>
                <a:gdLst>
                  <a:gd name="T0" fmla="*/ 0 w 140"/>
                  <a:gd name="T1" fmla="*/ 0 h 239"/>
                  <a:gd name="T2" fmla="*/ 140 w 140"/>
                  <a:gd name="T3" fmla="*/ 0 h 239"/>
                  <a:gd name="T4" fmla="*/ 140 w 140"/>
                  <a:gd name="T5" fmla="*/ 59 h 239"/>
                  <a:gd name="T6" fmla="*/ 94 w 140"/>
                  <a:gd name="T7" fmla="*/ 59 h 239"/>
                  <a:gd name="T8" fmla="*/ 94 w 140"/>
                  <a:gd name="T9" fmla="*/ 239 h 239"/>
                  <a:gd name="T10" fmla="*/ 46 w 140"/>
                  <a:gd name="T11" fmla="*/ 239 h 239"/>
                  <a:gd name="T12" fmla="*/ 46 w 140"/>
                  <a:gd name="T13" fmla="*/ 59 h 239"/>
                  <a:gd name="T14" fmla="*/ 0 w 140"/>
                  <a:gd name="T15" fmla="*/ 59 h 239"/>
                  <a:gd name="T16" fmla="*/ 0 w 140"/>
                  <a:gd name="T17" fmla="*/ 0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0" h="239">
                    <a:moveTo>
                      <a:pt x="0" y="0"/>
                    </a:moveTo>
                    <a:lnTo>
                      <a:pt x="140" y="0"/>
                    </a:lnTo>
                    <a:lnTo>
                      <a:pt x="140" y="59"/>
                    </a:lnTo>
                    <a:lnTo>
                      <a:pt x="94" y="59"/>
                    </a:lnTo>
                    <a:lnTo>
                      <a:pt x="94" y="239"/>
                    </a:lnTo>
                    <a:lnTo>
                      <a:pt x="46" y="239"/>
                    </a:lnTo>
                    <a:lnTo>
                      <a:pt x="46" y="59"/>
                    </a:lnTo>
                    <a:lnTo>
                      <a:pt x="0" y="59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10" name="Freeform 34"/>
              <p:cNvSpPr/>
              <p:nvPr/>
            </p:nvSpPr>
            <p:spPr bwMode="auto">
              <a:xfrm>
                <a:off x="11304588" y="4116388"/>
                <a:ext cx="258762" cy="379413"/>
              </a:xfrm>
              <a:custGeom>
                <a:avLst/>
                <a:gdLst>
                  <a:gd name="T0" fmla="*/ 0 w 163"/>
                  <a:gd name="T1" fmla="*/ 0 h 239"/>
                  <a:gd name="T2" fmla="*/ 50 w 163"/>
                  <a:gd name="T3" fmla="*/ 0 h 239"/>
                  <a:gd name="T4" fmla="*/ 82 w 163"/>
                  <a:gd name="T5" fmla="*/ 80 h 239"/>
                  <a:gd name="T6" fmla="*/ 111 w 163"/>
                  <a:gd name="T7" fmla="*/ 0 h 239"/>
                  <a:gd name="T8" fmla="*/ 163 w 163"/>
                  <a:gd name="T9" fmla="*/ 0 h 239"/>
                  <a:gd name="T10" fmla="*/ 105 w 163"/>
                  <a:gd name="T11" fmla="*/ 138 h 239"/>
                  <a:gd name="T12" fmla="*/ 105 w 163"/>
                  <a:gd name="T13" fmla="*/ 239 h 239"/>
                  <a:gd name="T14" fmla="*/ 59 w 163"/>
                  <a:gd name="T15" fmla="*/ 239 h 239"/>
                  <a:gd name="T16" fmla="*/ 59 w 163"/>
                  <a:gd name="T17" fmla="*/ 138 h 239"/>
                  <a:gd name="T18" fmla="*/ 0 w 163"/>
                  <a:gd name="T19" fmla="*/ 0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3" h="239">
                    <a:moveTo>
                      <a:pt x="0" y="0"/>
                    </a:moveTo>
                    <a:lnTo>
                      <a:pt x="50" y="0"/>
                    </a:lnTo>
                    <a:lnTo>
                      <a:pt x="82" y="80"/>
                    </a:lnTo>
                    <a:lnTo>
                      <a:pt x="111" y="0"/>
                    </a:lnTo>
                    <a:lnTo>
                      <a:pt x="163" y="0"/>
                    </a:lnTo>
                    <a:lnTo>
                      <a:pt x="105" y="138"/>
                    </a:lnTo>
                    <a:lnTo>
                      <a:pt x="105" y="239"/>
                    </a:lnTo>
                    <a:lnTo>
                      <a:pt x="59" y="239"/>
                    </a:lnTo>
                    <a:lnTo>
                      <a:pt x="59" y="13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11" name="Freeform 35"/>
              <p:cNvSpPr>
                <a:spLocks noEditPoints="1"/>
              </p:cNvSpPr>
              <p:nvPr/>
            </p:nvSpPr>
            <p:spPr bwMode="auto">
              <a:xfrm>
                <a:off x="3368675" y="2035175"/>
                <a:ext cx="1098550" cy="1838325"/>
              </a:xfrm>
              <a:custGeom>
                <a:avLst/>
                <a:gdLst>
                  <a:gd name="T0" fmla="*/ 256 w 332"/>
                  <a:gd name="T1" fmla="*/ 348 h 552"/>
                  <a:gd name="T2" fmla="*/ 332 w 332"/>
                  <a:gd name="T3" fmla="*/ 244 h 552"/>
                  <a:gd name="T4" fmla="*/ 246 w 332"/>
                  <a:gd name="T5" fmla="*/ 245 h 552"/>
                  <a:gd name="T6" fmla="*/ 232 w 332"/>
                  <a:gd name="T7" fmla="*/ 276 h 552"/>
                  <a:gd name="T8" fmla="*/ 215 w 332"/>
                  <a:gd name="T9" fmla="*/ 152 h 552"/>
                  <a:gd name="T10" fmla="*/ 272 w 332"/>
                  <a:gd name="T11" fmla="*/ 36 h 552"/>
                  <a:gd name="T12" fmla="*/ 222 w 332"/>
                  <a:gd name="T13" fmla="*/ 130 h 552"/>
                  <a:gd name="T14" fmla="*/ 289 w 332"/>
                  <a:gd name="T15" fmla="*/ 147 h 552"/>
                  <a:gd name="T16" fmla="*/ 249 w 332"/>
                  <a:gd name="T17" fmla="*/ 206 h 552"/>
                  <a:gd name="T18" fmla="*/ 226 w 332"/>
                  <a:gd name="T19" fmla="*/ 197 h 552"/>
                  <a:gd name="T20" fmla="*/ 215 w 332"/>
                  <a:gd name="T21" fmla="*/ 175 h 552"/>
                  <a:gd name="T22" fmla="*/ 202 w 332"/>
                  <a:gd name="T23" fmla="*/ 378 h 552"/>
                  <a:gd name="T24" fmla="*/ 202 w 332"/>
                  <a:gd name="T25" fmla="*/ 296 h 552"/>
                  <a:gd name="T26" fmla="*/ 202 w 332"/>
                  <a:gd name="T27" fmla="*/ 349 h 552"/>
                  <a:gd name="T28" fmla="*/ 202 w 332"/>
                  <a:gd name="T29" fmla="*/ 257 h 552"/>
                  <a:gd name="T30" fmla="*/ 215 w 332"/>
                  <a:gd name="T31" fmla="*/ 253 h 552"/>
                  <a:gd name="T32" fmla="*/ 202 w 332"/>
                  <a:gd name="T33" fmla="*/ 170 h 552"/>
                  <a:gd name="T34" fmla="*/ 206 w 332"/>
                  <a:gd name="T35" fmla="*/ 145 h 552"/>
                  <a:gd name="T36" fmla="*/ 209 w 332"/>
                  <a:gd name="T37" fmla="*/ 98 h 552"/>
                  <a:gd name="T38" fmla="*/ 215 w 332"/>
                  <a:gd name="T39" fmla="*/ 175 h 552"/>
                  <a:gd name="T40" fmla="*/ 215 w 332"/>
                  <a:gd name="T41" fmla="*/ 222 h 552"/>
                  <a:gd name="T42" fmla="*/ 215 w 332"/>
                  <a:gd name="T43" fmla="*/ 222 h 552"/>
                  <a:gd name="T44" fmla="*/ 140 w 332"/>
                  <a:gd name="T45" fmla="*/ 104 h 552"/>
                  <a:gd name="T46" fmla="*/ 130 w 332"/>
                  <a:gd name="T47" fmla="*/ 140 h 552"/>
                  <a:gd name="T48" fmla="*/ 181 w 332"/>
                  <a:gd name="T49" fmla="*/ 148 h 552"/>
                  <a:gd name="T50" fmla="*/ 126 w 332"/>
                  <a:gd name="T51" fmla="*/ 194 h 552"/>
                  <a:gd name="T52" fmla="*/ 140 w 332"/>
                  <a:gd name="T53" fmla="*/ 268 h 552"/>
                  <a:gd name="T54" fmla="*/ 153 w 332"/>
                  <a:gd name="T55" fmla="*/ 270 h 552"/>
                  <a:gd name="T56" fmla="*/ 153 w 332"/>
                  <a:gd name="T57" fmla="*/ 294 h 552"/>
                  <a:gd name="T58" fmla="*/ 123 w 332"/>
                  <a:gd name="T59" fmla="*/ 358 h 552"/>
                  <a:gd name="T60" fmla="*/ 154 w 332"/>
                  <a:gd name="T61" fmla="*/ 369 h 552"/>
                  <a:gd name="T62" fmla="*/ 155 w 332"/>
                  <a:gd name="T63" fmla="*/ 394 h 552"/>
                  <a:gd name="T64" fmla="*/ 197 w 332"/>
                  <a:gd name="T65" fmla="*/ 381 h 552"/>
                  <a:gd name="T66" fmla="*/ 197 w 332"/>
                  <a:gd name="T67" fmla="*/ 352 h 552"/>
                  <a:gd name="T68" fmla="*/ 202 w 332"/>
                  <a:gd name="T69" fmla="*/ 296 h 552"/>
                  <a:gd name="T70" fmla="*/ 202 w 332"/>
                  <a:gd name="T71" fmla="*/ 278 h 552"/>
                  <a:gd name="T72" fmla="*/ 202 w 332"/>
                  <a:gd name="T73" fmla="*/ 190 h 552"/>
                  <a:gd name="T74" fmla="*/ 191 w 332"/>
                  <a:gd name="T75" fmla="*/ 159 h 552"/>
                  <a:gd name="T76" fmla="*/ 202 w 332"/>
                  <a:gd name="T77" fmla="*/ 98 h 552"/>
                  <a:gd name="T78" fmla="*/ 142 w 332"/>
                  <a:gd name="T79" fmla="*/ 2 h 552"/>
                  <a:gd name="T80" fmla="*/ 123 w 332"/>
                  <a:gd name="T81" fmla="*/ 136 h 552"/>
                  <a:gd name="T82" fmla="*/ 104 w 332"/>
                  <a:gd name="T83" fmla="*/ 188 h 552"/>
                  <a:gd name="T84" fmla="*/ 102 w 332"/>
                  <a:gd name="T85" fmla="*/ 248 h 552"/>
                  <a:gd name="T86" fmla="*/ 123 w 332"/>
                  <a:gd name="T87" fmla="*/ 191 h 552"/>
                  <a:gd name="T88" fmla="*/ 6 w 332"/>
                  <a:gd name="T89" fmla="*/ 307 h 552"/>
                  <a:gd name="T90" fmla="*/ 123 w 332"/>
                  <a:gd name="T91" fmla="*/ 301 h 552"/>
                  <a:gd name="T92" fmla="*/ 123 w 332"/>
                  <a:gd name="T93" fmla="*/ 358 h 552"/>
                  <a:gd name="T94" fmla="*/ 123 w 332"/>
                  <a:gd name="T95" fmla="*/ 379 h 552"/>
                  <a:gd name="T96" fmla="*/ 85 w 332"/>
                  <a:gd name="T97" fmla="*/ 420 h 5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332" h="552">
                    <a:moveTo>
                      <a:pt x="215" y="375"/>
                    </a:moveTo>
                    <a:cubicBezTo>
                      <a:pt x="222" y="374"/>
                      <a:pt x="233" y="374"/>
                      <a:pt x="248" y="376"/>
                    </a:cubicBezTo>
                    <a:cubicBezTo>
                      <a:pt x="268" y="374"/>
                      <a:pt x="256" y="348"/>
                      <a:pt x="256" y="348"/>
                    </a:cubicBezTo>
                    <a:cubicBezTo>
                      <a:pt x="220" y="314"/>
                      <a:pt x="220" y="314"/>
                      <a:pt x="220" y="314"/>
                    </a:cubicBezTo>
                    <a:cubicBezTo>
                      <a:pt x="207" y="311"/>
                      <a:pt x="253" y="271"/>
                      <a:pt x="328" y="250"/>
                    </a:cubicBezTo>
                    <a:cubicBezTo>
                      <a:pt x="331" y="248"/>
                      <a:pt x="332" y="246"/>
                      <a:pt x="332" y="244"/>
                    </a:cubicBezTo>
                    <a:cubicBezTo>
                      <a:pt x="332" y="242"/>
                      <a:pt x="332" y="242"/>
                      <a:pt x="332" y="242"/>
                    </a:cubicBezTo>
                    <a:cubicBezTo>
                      <a:pt x="330" y="227"/>
                      <a:pt x="295" y="211"/>
                      <a:pt x="287" y="218"/>
                    </a:cubicBezTo>
                    <a:cubicBezTo>
                      <a:pt x="279" y="232"/>
                      <a:pt x="246" y="245"/>
                      <a:pt x="246" y="245"/>
                    </a:cubicBezTo>
                    <a:cubicBezTo>
                      <a:pt x="215" y="253"/>
                      <a:pt x="215" y="253"/>
                      <a:pt x="215" y="253"/>
                    </a:cubicBezTo>
                    <a:cubicBezTo>
                      <a:pt x="215" y="276"/>
                      <a:pt x="215" y="276"/>
                      <a:pt x="215" y="276"/>
                    </a:cubicBezTo>
                    <a:cubicBezTo>
                      <a:pt x="226" y="274"/>
                      <a:pt x="235" y="273"/>
                      <a:pt x="232" y="276"/>
                    </a:cubicBezTo>
                    <a:cubicBezTo>
                      <a:pt x="215" y="286"/>
                      <a:pt x="215" y="286"/>
                      <a:pt x="215" y="286"/>
                    </a:cubicBezTo>
                    <a:cubicBezTo>
                      <a:pt x="215" y="375"/>
                      <a:pt x="215" y="375"/>
                      <a:pt x="215" y="375"/>
                    </a:cubicBezTo>
                    <a:close/>
                    <a:moveTo>
                      <a:pt x="215" y="152"/>
                    </a:moveTo>
                    <a:cubicBezTo>
                      <a:pt x="215" y="90"/>
                      <a:pt x="215" y="90"/>
                      <a:pt x="215" y="90"/>
                    </a:cubicBezTo>
                    <a:cubicBezTo>
                      <a:pt x="245" y="53"/>
                      <a:pt x="245" y="53"/>
                      <a:pt x="245" y="53"/>
                    </a:cubicBezTo>
                    <a:cubicBezTo>
                      <a:pt x="245" y="53"/>
                      <a:pt x="261" y="36"/>
                      <a:pt x="272" y="36"/>
                    </a:cubicBezTo>
                    <a:cubicBezTo>
                      <a:pt x="284" y="36"/>
                      <a:pt x="284" y="74"/>
                      <a:pt x="284" y="74"/>
                    </a:cubicBezTo>
                    <a:cubicBezTo>
                      <a:pt x="284" y="74"/>
                      <a:pt x="294" y="89"/>
                      <a:pt x="269" y="99"/>
                    </a:cubicBezTo>
                    <a:cubicBezTo>
                      <a:pt x="229" y="103"/>
                      <a:pt x="223" y="121"/>
                      <a:pt x="222" y="130"/>
                    </a:cubicBezTo>
                    <a:cubicBezTo>
                      <a:pt x="242" y="128"/>
                      <a:pt x="253" y="147"/>
                      <a:pt x="258" y="154"/>
                    </a:cubicBezTo>
                    <a:cubicBezTo>
                      <a:pt x="270" y="146"/>
                      <a:pt x="270" y="146"/>
                      <a:pt x="270" y="146"/>
                    </a:cubicBezTo>
                    <a:cubicBezTo>
                      <a:pt x="277" y="135"/>
                      <a:pt x="284" y="147"/>
                      <a:pt x="289" y="147"/>
                    </a:cubicBezTo>
                    <a:cubicBezTo>
                      <a:pt x="293" y="169"/>
                      <a:pt x="287" y="171"/>
                      <a:pt x="281" y="175"/>
                    </a:cubicBezTo>
                    <a:cubicBezTo>
                      <a:pt x="266" y="183"/>
                      <a:pt x="266" y="183"/>
                      <a:pt x="266" y="183"/>
                    </a:cubicBezTo>
                    <a:cubicBezTo>
                      <a:pt x="249" y="206"/>
                      <a:pt x="249" y="206"/>
                      <a:pt x="249" y="206"/>
                    </a:cubicBezTo>
                    <a:cubicBezTo>
                      <a:pt x="230" y="226"/>
                      <a:pt x="241" y="221"/>
                      <a:pt x="215" y="236"/>
                    </a:cubicBezTo>
                    <a:cubicBezTo>
                      <a:pt x="215" y="222"/>
                      <a:pt x="215" y="222"/>
                      <a:pt x="215" y="222"/>
                    </a:cubicBezTo>
                    <a:cubicBezTo>
                      <a:pt x="221" y="214"/>
                      <a:pt x="229" y="205"/>
                      <a:pt x="226" y="197"/>
                    </a:cubicBezTo>
                    <a:cubicBezTo>
                      <a:pt x="221" y="193"/>
                      <a:pt x="217" y="191"/>
                      <a:pt x="215" y="188"/>
                    </a:cubicBezTo>
                    <a:cubicBezTo>
                      <a:pt x="215" y="175"/>
                      <a:pt x="215" y="175"/>
                      <a:pt x="215" y="175"/>
                    </a:cubicBezTo>
                    <a:cubicBezTo>
                      <a:pt x="215" y="175"/>
                      <a:pt x="215" y="175"/>
                      <a:pt x="215" y="175"/>
                    </a:cubicBezTo>
                    <a:cubicBezTo>
                      <a:pt x="217" y="173"/>
                      <a:pt x="222" y="177"/>
                      <a:pt x="223" y="174"/>
                    </a:cubicBezTo>
                    <a:cubicBezTo>
                      <a:pt x="224" y="165"/>
                      <a:pt x="220" y="157"/>
                      <a:pt x="215" y="152"/>
                    </a:cubicBezTo>
                    <a:close/>
                    <a:moveTo>
                      <a:pt x="202" y="378"/>
                    </a:moveTo>
                    <a:cubicBezTo>
                      <a:pt x="204" y="376"/>
                      <a:pt x="208" y="376"/>
                      <a:pt x="215" y="375"/>
                    </a:cubicBezTo>
                    <a:cubicBezTo>
                      <a:pt x="215" y="286"/>
                      <a:pt x="215" y="286"/>
                      <a:pt x="215" y="286"/>
                    </a:cubicBezTo>
                    <a:cubicBezTo>
                      <a:pt x="202" y="296"/>
                      <a:pt x="202" y="296"/>
                      <a:pt x="202" y="296"/>
                    </a:cubicBezTo>
                    <a:cubicBezTo>
                      <a:pt x="202" y="336"/>
                      <a:pt x="202" y="336"/>
                      <a:pt x="202" y="336"/>
                    </a:cubicBezTo>
                    <a:cubicBezTo>
                      <a:pt x="204" y="338"/>
                      <a:pt x="207" y="340"/>
                      <a:pt x="207" y="342"/>
                    </a:cubicBezTo>
                    <a:cubicBezTo>
                      <a:pt x="206" y="345"/>
                      <a:pt x="204" y="348"/>
                      <a:pt x="202" y="349"/>
                    </a:cubicBezTo>
                    <a:cubicBezTo>
                      <a:pt x="202" y="378"/>
                      <a:pt x="202" y="378"/>
                      <a:pt x="202" y="378"/>
                    </a:cubicBezTo>
                    <a:close/>
                    <a:moveTo>
                      <a:pt x="215" y="253"/>
                    </a:moveTo>
                    <a:cubicBezTo>
                      <a:pt x="202" y="257"/>
                      <a:pt x="202" y="257"/>
                      <a:pt x="202" y="257"/>
                    </a:cubicBezTo>
                    <a:cubicBezTo>
                      <a:pt x="202" y="278"/>
                      <a:pt x="202" y="278"/>
                      <a:pt x="202" y="278"/>
                    </a:cubicBezTo>
                    <a:cubicBezTo>
                      <a:pt x="206" y="278"/>
                      <a:pt x="210" y="277"/>
                      <a:pt x="215" y="276"/>
                    </a:cubicBezTo>
                    <a:cubicBezTo>
                      <a:pt x="215" y="253"/>
                      <a:pt x="215" y="253"/>
                      <a:pt x="215" y="253"/>
                    </a:cubicBezTo>
                    <a:close/>
                    <a:moveTo>
                      <a:pt x="202" y="190"/>
                    </a:moveTo>
                    <a:cubicBezTo>
                      <a:pt x="209" y="184"/>
                      <a:pt x="204" y="186"/>
                      <a:pt x="204" y="173"/>
                    </a:cubicBezTo>
                    <a:cubicBezTo>
                      <a:pt x="202" y="170"/>
                      <a:pt x="202" y="170"/>
                      <a:pt x="202" y="170"/>
                    </a:cubicBezTo>
                    <a:cubicBezTo>
                      <a:pt x="202" y="190"/>
                      <a:pt x="202" y="190"/>
                      <a:pt x="202" y="190"/>
                    </a:cubicBezTo>
                    <a:close/>
                    <a:moveTo>
                      <a:pt x="202" y="148"/>
                    </a:moveTo>
                    <a:cubicBezTo>
                      <a:pt x="206" y="145"/>
                      <a:pt x="206" y="145"/>
                      <a:pt x="206" y="145"/>
                    </a:cubicBezTo>
                    <a:cubicBezTo>
                      <a:pt x="206" y="145"/>
                      <a:pt x="210" y="148"/>
                      <a:pt x="215" y="152"/>
                    </a:cubicBezTo>
                    <a:cubicBezTo>
                      <a:pt x="215" y="90"/>
                      <a:pt x="215" y="90"/>
                      <a:pt x="215" y="90"/>
                    </a:cubicBezTo>
                    <a:cubicBezTo>
                      <a:pt x="209" y="98"/>
                      <a:pt x="209" y="98"/>
                      <a:pt x="209" y="98"/>
                    </a:cubicBezTo>
                    <a:cubicBezTo>
                      <a:pt x="202" y="98"/>
                      <a:pt x="202" y="98"/>
                      <a:pt x="202" y="98"/>
                    </a:cubicBezTo>
                    <a:cubicBezTo>
                      <a:pt x="202" y="148"/>
                      <a:pt x="202" y="148"/>
                      <a:pt x="202" y="148"/>
                    </a:cubicBezTo>
                    <a:close/>
                    <a:moveTo>
                      <a:pt x="215" y="175"/>
                    </a:moveTo>
                    <a:cubicBezTo>
                      <a:pt x="212" y="181"/>
                      <a:pt x="212" y="185"/>
                      <a:pt x="215" y="188"/>
                    </a:cubicBezTo>
                    <a:cubicBezTo>
                      <a:pt x="215" y="175"/>
                      <a:pt x="215" y="175"/>
                      <a:pt x="215" y="175"/>
                    </a:cubicBezTo>
                    <a:close/>
                    <a:moveTo>
                      <a:pt x="215" y="222"/>
                    </a:moveTo>
                    <a:cubicBezTo>
                      <a:pt x="210" y="228"/>
                      <a:pt x="207" y="234"/>
                      <a:pt x="211" y="238"/>
                    </a:cubicBezTo>
                    <a:cubicBezTo>
                      <a:pt x="215" y="236"/>
                      <a:pt x="215" y="236"/>
                      <a:pt x="215" y="236"/>
                    </a:cubicBezTo>
                    <a:lnTo>
                      <a:pt x="215" y="222"/>
                    </a:lnTo>
                    <a:close/>
                    <a:moveTo>
                      <a:pt x="142" y="2"/>
                    </a:moveTo>
                    <a:cubicBezTo>
                      <a:pt x="143" y="7"/>
                      <a:pt x="132" y="0"/>
                      <a:pt x="136" y="31"/>
                    </a:cubicBezTo>
                    <a:cubicBezTo>
                      <a:pt x="145" y="51"/>
                      <a:pt x="143" y="91"/>
                      <a:pt x="140" y="104"/>
                    </a:cubicBezTo>
                    <a:cubicBezTo>
                      <a:pt x="134" y="105"/>
                      <a:pt x="128" y="105"/>
                      <a:pt x="123" y="104"/>
                    </a:cubicBezTo>
                    <a:cubicBezTo>
                      <a:pt x="123" y="136"/>
                      <a:pt x="123" y="136"/>
                      <a:pt x="123" y="136"/>
                    </a:cubicBezTo>
                    <a:cubicBezTo>
                      <a:pt x="127" y="139"/>
                      <a:pt x="130" y="140"/>
                      <a:pt x="130" y="140"/>
                    </a:cubicBezTo>
                    <a:cubicBezTo>
                      <a:pt x="161" y="125"/>
                      <a:pt x="161" y="125"/>
                      <a:pt x="161" y="125"/>
                    </a:cubicBezTo>
                    <a:cubicBezTo>
                      <a:pt x="198" y="123"/>
                      <a:pt x="198" y="123"/>
                      <a:pt x="198" y="123"/>
                    </a:cubicBezTo>
                    <a:cubicBezTo>
                      <a:pt x="181" y="148"/>
                      <a:pt x="181" y="148"/>
                      <a:pt x="181" y="148"/>
                    </a:cubicBezTo>
                    <a:cubicBezTo>
                      <a:pt x="181" y="148"/>
                      <a:pt x="161" y="139"/>
                      <a:pt x="150" y="146"/>
                    </a:cubicBezTo>
                    <a:cubicBezTo>
                      <a:pt x="145" y="149"/>
                      <a:pt x="155" y="175"/>
                      <a:pt x="150" y="190"/>
                    </a:cubicBezTo>
                    <a:cubicBezTo>
                      <a:pt x="150" y="188"/>
                      <a:pt x="132" y="192"/>
                      <a:pt x="126" y="194"/>
                    </a:cubicBezTo>
                    <a:cubicBezTo>
                      <a:pt x="126" y="194"/>
                      <a:pt x="125" y="193"/>
                      <a:pt x="123" y="191"/>
                    </a:cubicBezTo>
                    <a:cubicBezTo>
                      <a:pt x="123" y="266"/>
                      <a:pt x="123" y="266"/>
                      <a:pt x="123" y="266"/>
                    </a:cubicBezTo>
                    <a:cubicBezTo>
                      <a:pt x="140" y="268"/>
                      <a:pt x="140" y="268"/>
                      <a:pt x="140" y="268"/>
                    </a:cubicBezTo>
                    <a:cubicBezTo>
                      <a:pt x="140" y="268"/>
                      <a:pt x="140" y="263"/>
                      <a:pt x="142" y="254"/>
                    </a:cubicBezTo>
                    <a:cubicBezTo>
                      <a:pt x="143" y="245"/>
                      <a:pt x="153" y="243"/>
                      <a:pt x="153" y="243"/>
                    </a:cubicBezTo>
                    <a:cubicBezTo>
                      <a:pt x="153" y="270"/>
                      <a:pt x="153" y="270"/>
                      <a:pt x="153" y="270"/>
                    </a:cubicBezTo>
                    <a:cubicBezTo>
                      <a:pt x="153" y="270"/>
                      <a:pt x="141" y="276"/>
                      <a:pt x="123" y="282"/>
                    </a:cubicBezTo>
                    <a:cubicBezTo>
                      <a:pt x="123" y="301"/>
                      <a:pt x="123" y="301"/>
                      <a:pt x="123" y="301"/>
                    </a:cubicBezTo>
                    <a:cubicBezTo>
                      <a:pt x="136" y="296"/>
                      <a:pt x="148" y="293"/>
                      <a:pt x="153" y="294"/>
                    </a:cubicBezTo>
                    <a:cubicBezTo>
                      <a:pt x="156" y="301"/>
                      <a:pt x="153" y="319"/>
                      <a:pt x="155" y="319"/>
                    </a:cubicBezTo>
                    <a:cubicBezTo>
                      <a:pt x="156" y="319"/>
                      <a:pt x="141" y="330"/>
                      <a:pt x="123" y="343"/>
                    </a:cubicBezTo>
                    <a:cubicBezTo>
                      <a:pt x="123" y="358"/>
                      <a:pt x="123" y="358"/>
                      <a:pt x="123" y="358"/>
                    </a:cubicBezTo>
                    <a:cubicBezTo>
                      <a:pt x="127" y="355"/>
                      <a:pt x="132" y="352"/>
                      <a:pt x="138" y="349"/>
                    </a:cubicBezTo>
                    <a:cubicBezTo>
                      <a:pt x="151" y="342"/>
                      <a:pt x="151" y="342"/>
                      <a:pt x="151" y="342"/>
                    </a:cubicBezTo>
                    <a:cubicBezTo>
                      <a:pt x="155" y="337"/>
                      <a:pt x="154" y="360"/>
                      <a:pt x="154" y="369"/>
                    </a:cubicBezTo>
                    <a:cubicBezTo>
                      <a:pt x="141" y="373"/>
                      <a:pt x="131" y="376"/>
                      <a:pt x="123" y="379"/>
                    </a:cubicBezTo>
                    <a:cubicBezTo>
                      <a:pt x="123" y="401"/>
                      <a:pt x="123" y="401"/>
                      <a:pt x="123" y="401"/>
                    </a:cubicBezTo>
                    <a:cubicBezTo>
                      <a:pt x="134" y="397"/>
                      <a:pt x="143" y="393"/>
                      <a:pt x="155" y="394"/>
                    </a:cubicBezTo>
                    <a:cubicBezTo>
                      <a:pt x="158" y="394"/>
                      <a:pt x="159" y="507"/>
                      <a:pt x="169" y="544"/>
                    </a:cubicBezTo>
                    <a:cubicBezTo>
                      <a:pt x="181" y="547"/>
                      <a:pt x="185" y="552"/>
                      <a:pt x="194" y="512"/>
                    </a:cubicBezTo>
                    <a:cubicBezTo>
                      <a:pt x="199" y="489"/>
                      <a:pt x="197" y="389"/>
                      <a:pt x="197" y="381"/>
                    </a:cubicBezTo>
                    <a:cubicBezTo>
                      <a:pt x="197" y="381"/>
                      <a:pt x="198" y="379"/>
                      <a:pt x="202" y="378"/>
                    </a:cubicBezTo>
                    <a:cubicBezTo>
                      <a:pt x="202" y="349"/>
                      <a:pt x="202" y="349"/>
                      <a:pt x="202" y="349"/>
                    </a:cubicBezTo>
                    <a:cubicBezTo>
                      <a:pt x="200" y="351"/>
                      <a:pt x="198" y="351"/>
                      <a:pt x="197" y="352"/>
                    </a:cubicBezTo>
                    <a:cubicBezTo>
                      <a:pt x="197" y="348"/>
                      <a:pt x="196" y="335"/>
                      <a:pt x="197" y="333"/>
                    </a:cubicBezTo>
                    <a:cubicBezTo>
                      <a:pt x="198" y="334"/>
                      <a:pt x="200" y="335"/>
                      <a:pt x="202" y="336"/>
                    </a:cubicBezTo>
                    <a:cubicBezTo>
                      <a:pt x="202" y="296"/>
                      <a:pt x="202" y="296"/>
                      <a:pt x="202" y="296"/>
                    </a:cubicBezTo>
                    <a:cubicBezTo>
                      <a:pt x="198" y="297"/>
                      <a:pt x="198" y="297"/>
                      <a:pt x="198" y="297"/>
                    </a:cubicBezTo>
                    <a:cubicBezTo>
                      <a:pt x="197" y="291"/>
                      <a:pt x="197" y="284"/>
                      <a:pt x="199" y="278"/>
                    </a:cubicBezTo>
                    <a:cubicBezTo>
                      <a:pt x="202" y="278"/>
                      <a:pt x="202" y="278"/>
                      <a:pt x="202" y="278"/>
                    </a:cubicBezTo>
                    <a:cubicBezTo>
                      <a:pt x="202" y="257"/>
                      <a:pt x="202" y="257"/>
                      <a:pt x="202" y="257"/>
                    </a:cubicBezTo>
                    <a:cubicBezTo>
                      <a:pt x="201" y="257"/>
                      <a:pt x="201" y="257"/>
                      <a:pt x="201" y="257"/>
                    </a:cubicBezTo>
                    <a:cubicBezTo>
                      <a:pt x="202" y="190"/>
                      <a:pt x="202" y="190"/>
                      <a:pt x="202" y="190"/>
                    </a:cubicBezTo>
                    <a:cubicBezTo>
                      <a:pt x="202" y="190"/>
                      <a:pt x="202" y="190"/>
                      <a:pt x="202" y="190"/>
                    </a:cubicBezTo>
                    <a:cubicBezTo>
                      <a:pt x="202" y="170"/>
                      <a:pt x="202" y="170"/>
                      <a:pt x="202" y="170"/>
                    </a:cubicBezTo>
                    <a:cubicBezTo>
                      <a:pt x="191" y="159"/>
                      <a:pt x="191" y="159"/>
                      <a:pt x="191" y="159"/>
                    </a:cubicBezTo>
                    <a:cubicBezTo>
                      <a:pt x="197" y="151"/>
                      <a:pt x="197" y="151"/>
                      <a:pt x="197" y="151"/>
                    </a:cubicBezTo>
                    <a:cubicBezTo>
                      <a:pt x="202" y="148"/>
                      <a:pt x="202" y="148"/>
                      <a:pt x="202" y="148"/>
                    </a:cubicBezTo>
                    <a:cubicBezTo>
                      <a:pt x="202" y="98"/>
                      <a:pt x="202" y="98"/>
                      <a:pt x="202" y="98"/>
                    </a:cubicBezTo>
                    <a:cubicBezTo>
                      <a:pt x="177" y="98"/>
                      <a:pt x="177" y="98"/>
                      <a:pt x="177" y="98"/>
                    </a:cubicBezTo>
                    <a:cubicBezTo>
                      <a:pt x="177" y="89"/>
                      <a:pt x="186" y="87"/>
                      <a:pt x="189" y="80"/>
                    </a:cubicBezTo>
                    <a:cubicBezTo>
                      <a:pt x="187" y="52"/>
                      <a:pt x="198" y="33"/>
                      <a:pt x="142" y="2"/>
                    </a:cubicBezTo>
                    <a:close/>
                    <a:moveTo>
                      <a:pt x="123" y="104"/>
                    </a:moveTo>
                    <a:cubicBezTo>
                      <a:pt x="107" y="101"/>
                      <a:pt x="98" y="93"/>
                      <a:pt x="103" y="110"/>
                    </a:cubicBezTo>
                    <a:cubicBezTo>
                      <a:pt x="107" y="123"/>
                      <a:pt x="117" y="131"/>
                      <a:pt x="123" y="136"/>
                    </a:cubicBezTo>
                    <a:cubicBezTo>
                      <a:pt x="123" y="104"/>
                      <a:pt x="123" y="104"/>
                      <a:pt x="123" y="104"/>
                    </a:cubicBezTo>
                    <a:close/>
                    <a:moveTo>
                      <a:pt x="123" y="191"/>
                    </a:moveTo>
                    <a:cubicBezTo>
                      <a:pt x="119" y="188"/>
                      <a:pt x="111" y="183"/>
                      <a:pt x="104" y="188"/>
                    </a:cubicBezTo>
                    <a:cubicBezTo>
                      <a:pt x="104" y="201"/>
                      <a:pt x="102" y="225"/>
                      <a:pt x="102" y="225"/>
                    </a:cubicBezTo>
                    <a:cubicBezTo>
                      <a:pt x="89" y="238"/>
                      <a:pt x="89" y="238"/>
                      <a:pt x="89" y="238"/>
                    </a:cubicBezTo>
                    <a:cubicBezTo>
                      <a:pt x="89" y="238"/>
                      <a:pt x="98" y="242"/>
                      <a:pt x="102" y="248"/>
                    </a:cubicBezTo>
                    <a:cubicBezTo>
                      <a:pt x="104" y="258"/>
                      <a:pt x="103" y="264"/>
                      <a:pt x="103" y="264"/>
                    </a:cubicBezTo>
                    <a:cubicBezTo>
                      <a:pt x="123" y="266"/>
                      <a:pt x="123" y="266"/>
                      <a:pt x="123" y="266"/>
                    </a:cubicBezTo>
                    <a:cubicBezTo>
                      <a:pt x="123" y="191"/>
                      <a:pt x="123" y="191"/>
                      <a:pt x="123" y="191"/>
                    </a:cubicBezTo>
                    <a:close/>
                    <a:moveTo>
                      <a:pt x="123" y="282"/>
                    </a:moveTo>
                    <a:cubicBezTo>
                      <a:pt x="96" y="291"/>
                      <a:pt x="57" y="303"/>
                      <a:pt x="26" y="299"/>
                    </a:cubicBezTo>
                    <a:cubicBezTo>
                      <a:pt x="0" y="292"/>
                      <a:pt x="10" y="304"/>
                      <a:pt x="6" y="307"/>
                    </a:cubicBezTo>
                    <a:cubicBezTo>
                      <a:pt x="13" y="316"/>
                      <a:pt x="39" y="343"/>
                      <a:pt x="39" y="343"/>
                    </a:cubicBezTo>
                    <a:cubicBezTo>
                      <a:pt x="39" y="343"/>
                      <a:pt x="50" y="351"/>
                      <a:pt x="65" y="335"/>
                    </a:cubicBezTo>
                    <a:cubicBezTo>
                      <a:pt x="65" y="329"/>
                      <a:pt x="97" y="311"/>
                      <a:pt x="123" y="301"/>
                    </a:cubicBezTo>
                    <a:cubicBezTo>
                      <a:pt x="123" y="282"/>
                      <a:pt x="123" y="282"/>
                      <a:pt x="123" y="282"/>
                    </a:cubicBezTo>
                    <a:close/>
                    <a:moveTo>
                      <a:pt x="123" y="343"/>
                    </a:moveTo>
                    <a:cubicBezTo>
                      <a:pt x="123" y="358"/>
                      <a:pt x="123" y="358"/>
                      <a:pt x="123" y="358"/>
                    </a:cubicBezTo>
                    <a:cubicBezTo>
                      <a:pt x="111" y="366"/>
                      <a:pt x="101" y="374"/>
                      <a:pt x="92" y="383"/>
                    </a:cubicBezTo>
                    <a:cubicBezTo>
                      <a:pt x="92" y="383"/>
                      <a:pt x="93" y="384"/>
                      <a:pt x="104" y="383"/>
                    </a:cubicBezTo>
                    <a:cubicBezTo>
                      <a:pt x="109" y="382"/>
                      <a:pt x="115" y="381"/>
                      <a:pt x="123" y="379"/>
                    </a:cubicBezTo>
                    <a:cubicBezTo>
                      <a:pt x="123" y="401"/>
                      <a:pt x="123" y="401"/>
                      <a:pt x="123" y="401"/>
                    </a:cubicBezTo>
                    <a:cubicBezTo>
                      <a:pt x="120" y="402"/>
                      <a:pt x="117" y="404"/>
                      <a:pt x="114" y="405"/>
                    </a:cubicBezTo>
                    <a:cubicBezTo>
                      <a:pt x="100" y="413"/>
                      <a:pt x="112" y="422"/>
                      <a:pt x="85" y="420"/>
                    </a:cubicBezTo>
                    <a:cubicBezTo>
                      <a:pt x="57" y="418"/>
                      <a:pt x="45" y="383"/>
                      <a:pt x="65" y="376"/>
                    </a:cubicBezTo>
                    <a:cubicBezTo>
                      <a:pt x="75" y="374"/>
                      <a:pt x="102" y="357"/>
                      <a:pt x="123" y="3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12" name="Freeform 36"/>
              <p:cNvSpPr>
                <a:spLocks noEditPoints="1"/>
              </p:cNvSpPr>
              <p:nvPr/>
            </p:nvSpPr>
            <p:spPr bwMode="auto">
              <a:xfrm>
                <a:off x="10464800" y="2087563"/>
                <a:ext cx="1095375" cy="1695450"/>
              </a:xfrm>
              <a:custGeom>
                <a:avLst/>
                <a:gdLst>
                  <a:gd name="T0" fmla="*/ 102 w 331"/>
                  <a:gd name="T1" fmla="*/ 448 h 509"/>
                  <a:gd name="T2" fmla="*/ 200 w 331"/>
                  <a:gd name="T3" fmla="*/ 441 h 509"/>
                  <a:gd name="T4" fmla="*/ 129 w 331"/>
                  <a:gd name="T5" fmla="*/ 404 h 509"/>
                  <a:gd name="T6" fmla="*/ 102 w 331"/>
                  <a:gd name="T7" fmla="*/ 412 h 509"/>
                  <a:gd name="T8" fmla="*/ 105 w 331"/>
                  <a:gd name="T9" fmla="*/ 376 h 509"/>
                  <a:gd name="T10" fmla="*/ 198 w 331"/>
                  <a:gd name="T11" fmla="*/ 285 h 509"/>
                  <a:gd name="T12" fmla="*/ 117 w 331"/>
                  <a:gd name="T13" fmla="*/ 293 h 509"/>
                  <a:gd name="T14" fmla="*/ 284 w 331"/>
                  <a:gd name="T15" fmla="*/ 190 h 509"/>
                  <a:gd name="T16" fmla="*/ 134 w 331"/>
                  <a:gd name="T17" fmla="*/ 231 h 509"/>
                  <a:gd name="T18" fmla="*/ 102 w 331"/>
                  <a:gd name="T19" fmla="*/ 216 h 509"/>
                  <a:gd name="T20" fmla="*/ 143 w 331"/>
                  <a:gd name="T21" fmla="*/ 208 h 509"/>
                  <a:gd name="T22" fmla="*/ 187 w 331"/>
                  <a:gd name="T23" fmla="*/ 154 h 509"/>
                  <a:gd name="T24" fmla="*/ 157 w 331"/>
                  <a:gd name="T25" fmla="*/ 175 h 509"/>
                  <a:gd name="T26" fmla="*/ 152 w 331"/>
                  <a:gd name="T27" fmla="*/ 157 h 509"/>
                  <a:gd name="T28" fmla="*/ 168 w 331"/>
                  <a:gd name="T29" fmla="*/ 136 h 509"/>
                  <a:gd name="T30" fmla="*/ 175 w 331"/>
                  <a:gd name="T31" fmla="*/ 110 h 509"/>
                  <a:gd name="T32" fmla="*/ 126 w 331"/>
                  <a:gd name="T33" fmla="*/ 115 h 509"/>
                  <a:gd name="T34" fmla="*/ 126 w 331"/>
                  <a:gd name="T35" fmla="*/ 88 h 509"/>
                  <a:gd name="T36" fmla="*/ 170 w 331"/>
                  <a:gd name="T37" fmla="*/ 70 h 509"/>
                  <a:gd name="T38" fmla="*/ 185 w 331"/>
                  <a:gd name="T39" fmla="*/ 0 h 509"/>
                  <a:gd name="T40" fmla="*/ 196 w 331"/>
                  <a:gd name="T41" fmla="*/ 85 h 509"/>
                  <a:gd name="T42" fmla="*/ 229 w 331"/>
                  <a:gd name="T43" fmla="*/ 144 h 509"/>
                  <a:gd name="T44" fmla="*/ 222 w 331"/>
                  <a:gd name="T45" fmla="*/ 170 h 509"/>
                  <a:gd name="T46" fmla="*/ 241 w 331"/>
                  <a:gd name="T47" fmla="*/ 92 h 509"/>
                  <a:gd name="T48" fmla="*/ 303 w 331"/>
                  <a:gd name="T49" fmla="*/ 101 h 509"/>
                  <a:gd name="T50" fmla="*/ 294 w 331"/>
                  <a:gd name="T51" fmla="*/ 154 h 509"/>
                  <a:gd name="T52" fmla="*/ 329 w 331"/>
                  <a:gd name="T53" fmla="*/ 184 h 509"/>
                  <a:gd name="T54" fmla="*/ 168 w 331"/>
                  <a:gd name="T55" fmla="*/ 264 h 509"/>
                  <a:gd name="T56" fmla="*/ 221 w 331"/>
                  <a:gd name="T57" fmla="*/ 246 h 509"/>
                  <a:gd name="T58" fmla="*/ 214 w 331"/>
                  <a:gd name="T59" fmla="*/ 335 h 509"/>
                  <a:gd name="T60" fmla="*/ 295 w 331"/>
                  <a:gd name="T61" fmla="*/ 338 h 509"/>
                  <a:gd name="T62" fmla="*/ 269 w 331"/>
                  <a:gd name="T63" fmla="*/ 365 h 509"/>
                  <a:gd name="T64" fmla="*/ 229 w 331"/>
                  <a:gd name="T65" fmla="*/ 375 h 509"/>
                  <a:gd name="T66" fmla="*/ 214 w 331"/>
                  <a:gd name="T67" fmla="*/ 363 h 509"/>
                  <a:gd name="T68" fmla="*/ 211 w 331"/>
                  <a:gd name="T69" fmla="*/ 503 h 509"/>
                  <a:gd name="T70" fmla="*/ 157 w 331"/>
                  <a:gd name="T71" fmla="*/ 500 h 509"/>
                  <a:gd name="T72" fmla="*/ 102 w 331"/>
                  <a:gd name="T73" fmla="*/ 182 h 509"/>
                  <a:gd name="T74" fmla="*/ 102 w 331"/>
                  <a:gd name="T75" fmla="*/ 174 h 509"/>
                  <a:gd name="T76" fmla="*/ 102 w 331"/>
                  <a:gd name="T77" fmla="*/ 154 h 509"/>
                  <a:gd name="T78" fmla="*/ 102 w 331"/>
                  <a:gd name="T79" fmla="*/ 103 h 509"/>
                  <a:gd name="T80" fmla="*/ 41 w 331"/>
                  <a:gd name="T81" fmla="*/ 236 h 509"/>
                  <a:gd name="T82" fmla="*/ 0 w 331"/>
                  <a:gd name="T83" fmla="*/ 317 h 509"/>
                  <a:gd name="T84" fmla="*/ 33 w 331"/>
                  <a:gd name="T85" fmla="*/ 352 h 509"/>
                  <a:gd name="T86" fmla="*/ 42 w 331"/>
                  <a:gd name="T87" fmla="*/ 338 h 509"/>
                  <a:gd name="T88" fmla="*/ 59 w 331"/>
                  <a:gd name="T89" fmla="*/ 280 h 509"/>
                  <a:gd name="T90" fmla="*/ 44 w 331"/>
                  <a:gd name="T91" fmla="*/ 286 h 509"/>
                  <a:gd name="T92" fmla="*/ 52 w 331"/>
                  <a:gd name="T93" fmla="*/ 249 h 509"/>
                  <a:gd name="T94" fmla="*/ 41 w 331"/>
                  <a:gd name="T95" fmla="*/ 236 h 509"/>
                  <a:gd name="T96" fmla="*/ 102 w 331"/>
                  <a:gd name="T97" fmla="*/ 154 h 509"/>
                  <a:gd name="T98" fmla="*/ 92 w 331"/>
                  <a:gd name="T99" fmla="*/ 132 h 509"/>
                  <a:gd name="T100" fmla="*/ 68 w 331"/>
                  <a:gd name="T101" fmla="*/ 88 h 509"/>
                  <a:gd name="T102" fmla="*/ 102 w 331"/>
                  <a:gd name="T103" fmla="*/ 103 h 509"/>
                  <a:gd name="T104" fmla="*/ 76 w 331"/>
                  <a:gd name="T105" fmla="*/ 171 h 509"/>
                  <a:gd name="T106" fmla="*/ 51 w 331"/>
                  <a:gd name="T107" fmla="*/ 185 h 509"/>
                  <a:gd name="T108" fmla="*/ 94 w 331"/>
                  <a:gd name="T109" fmla="*/ 230 h 509"/>
                  <a:gd name="T110" fmla="*/ 102 w 331"/>
                  <a:gd name="T111" fmla="*/ 182 h 509"/>
                  <a:gd name="T112" fmla="*/ 102 w 331"/>
                  <a:gd name="T113" fmla="*/ 205 h 509"/>
                  <a:gd name="T114" fmla="*/ 101 w 331"/>
                  <a:gd name="T115" fmla="*/ 204 h 509"/>
                  <a:gd name="T116" fmla="*/ 102 w 331"/>
                  <a:gd name="T117" fmla="*/ 376 h 509"/>
                  <a:gd name="T118" fmla="*/ 79 w 331"/>
                  <a:gd name="T119" fmla="*/ 386 h 509"/>
                  <a:gd name="T120" fmla="*/ 102 w 331"/>
                  <a:gd name="T121" fmla="*/ 376 h 509"/>
                  <a:gd name="T122" fmla="*/ 102 w 331"/>
                  <a:gd name="T123" fmla="*/ 466 h 509"/>
                  <a:gd name="T124" fmla="*/ 80 w 331"/>
                  <a:gd name="T125" fmla="*/ 433 h 5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331" h="509">
                    <a:moveTo>
                      <a:pt x="102" y="466"/>
                    </a:moveTo>
                    <a:cubicBezTo>
                      <a:pt x="102" y="448"/>
                      <a:pt x="102" y="448"/>
                      <a:pt x="102" y="448"/>
                    </a:cubicBezTo>
                    <a:cubicBezTo>
                      <a:pt x="122" y="464"/>
                      <a:pt x="152" y="484"/>
                      <a:pt x="171" y="477"/>
                    </a:cubicBezTo>
                    <a:cubicBezTo>
                      <a:pt x="204" y="477"/>
                      <a:pt x="201" y="469"/>
                      <a:pt x="200" y="441"/>
                    </a:cubicBezTo>
                    <a:cubicBezTo>
                      <a:pt x="201" y="402"/>
                      <a:pt x="190" y="371"/>
                      <a:pt x="190" y="371"/>
                    </a:cubicBezTo>
                    <a:cubicBezTo>
                      <a:pt x="188" y="369"/>
                      <a:pt x="144" y="383"/>
                      <a:pt x="129" y="404"/>
                    </a:cubicBezTo>
                    <a:cubicBezTo>
                      <a:pt x="124" y="412"/>
                      <a:pt x="116" y="417"/>
                      <a:pt x="111" y="416"/>
                    </a:cubicBezTo>
                    <a:cubicBezTo>
                      <a:pt x="108" y="416"/>
                      <a:pt x="105" y="414"/>
                      <a:pt x="102" y="412"/>
                    </a:cubicBezTo>
                    <a:cubicBezTo>
                      <a:pt x="102" y="376"/>
                      <a:pt x="102" y="376"/>
                      <a:pt x="102" y="376"/>
                    </a:cubicBezTo>
                    <a:cubicBezTo>
                      <a:pt x="103" y="376"/>
                      <a:pt x="104" y="376"/>
                      <a:pt x="105" y="376"/>
                    </a:cubicBezTo>
                    <a:cubicBezTo>
                      <a:pt x="131" y="374"/>
                      <a:pt x="189" y="342"/>
                      <a:pt x="190" y="342"/>
                    </a:cubicBezTo>
                    <a:cubicBezTo>
                      <a:pt x="196" y="303"/>
                      <a:pt x="206" y="295"/>
                      <a:pt x="198" y="285"/>
                    </a:cubicBezTo>
                    <a:cubicBezTo>
                      <a:pt x="180" y="295"/>
                      <a:pt x="176" y="308"/>
                      <a:pt x="159" y="318"/>
                    </a:cubicBezTo>
                    <a:cubicBezTo>
                      <a:pt x="134" y="316"/>
                      <a:pt x="124" y="304"/>
                      <a:pt x="117" y="293"/>
                    </a:cubicBezTo>
                    <a:cubicBezTo>
                      <a:pt x="118" y="263"/>
                      <a:pt x="156" y="243"/>
                      <a:pt x="183" y="239"/>
                    </a:cubicBezTo>
                    <a:cubicBezTo>
                      <a:pt x="222" y="219"/>
                      <a:pt x="245" y="209"/>
                      <a:pt x="284" y="190"/>
                    </a:cubicBezTo>
                    <a:cubicBezTo>
                      <a:pt x="284" y="190"/>
                      <a:pt x="309" y="172"/>
                      <a:pt x="296" y="169"/>
                    </a:cubicBezTo>
                    <a:cubicBezTo>
                      <a:pt x="248" y="159"/>
                      <a:pt x="134" y="235"/>
                      <a:pt x="134" y="231"/>
                    </a:cubicBezTo>
                    <a:cubicBezTo>
                      <a:pt x="126" y="224"/>
                      <a:pt x="123" y="224"/>
                      <a:pt x="108" y="218"/>
                    </a:cubicBezTo>
                    <a:cubicBezTo>
                      <a:pt x="105" y="218"/>
                      <a:pt x="103" y="218"/>
                      <a:pt x="102" y="216"/>
                    </a:cubicBezTo>
                    <a:cubicBezTo>
                      <a:pt x="102" y="205"/>
                      <a:pt x="102" y="205"/>
                      <a:pt x="102" y="205"/>
                    </a:cubicBezTo>
                    <a:cubicBezTo>
                      <a:pt x="116" y="206"/>
                      <a:pt x="129" y="207"/>
                      <a:pt x="143" y="208"/>
                    </a:cubicBezTo>
                    <a:cubicBezTo>
                      <a:pt x="165" y="197"/>
                      <a:pt x="185" y="190"/>
                      <a:pt x="208" y="180"/>
                    </a:cubicBezTo>
                    <a:cubicBezTo>
                      <a:pt x="200" y="173"/>
                      <a:pt x="195" y="160"/>
                      <a:pt x="187" y="154"/>
                    </a:cubicBezTo>
                    <a:cubicBezTo>
                      <a:pt x="187" y="164"/>
                      <a:pt x="184" y="180"/>
                      <a:pt x="168" y="177"/>
                    </a:cubicBezTo>
                    <a:cubicBezTo>
                      <a:pt x="165" y="177"/>
                      <a:pt x="161" y="175"/>
                      <a:pt x="157" y="175"/>
                    </a:cubicBezTo>
                    <a:cubicBezTo>
                      <a:pt x="144" y="181"/>
                      <a:pt x="131" y="187"/>
                      <a:pt x="117" y="193"/>
                    </a:cubicBezTo>
                    <a:cubicBezTo>
                      <a:pt x="128" y="181"/>
                      <a:pt x="142" y="169"/>
                      <a:pt x="152" y="157"/>
                    </a:cubicBezTo>
                    <a:cubicBezTo>
                      <a:pt x="152" y="149"/>
                      <a:pt x="138" y="140"/>
                      <a:pt x="138" y="132"/>
                    </a:cubicBezTo>
                    <a:cubicBezTo>
                      <a:pt x="136" y="125"/>
                      <a:pt x="157" y="131"/>
                      <a:pt x="168" y="136"/>
                    </a:cubicBezTo>
                    <a:cubicBezTo>
                      <a:pt x="172" y="133"/>
                      <a:pt x="176" y="128"/>
                      <a:pt x="180" y="126"/>
                    </a:cubicBezTo>
                    <a:cubicBezTo>
                      <a:pt x="175" y="110"/>
                      <a:pt x="175" y="110"/>
                      <a:pt x="175" y="110"/>
                    </a:cubicBezTo>
                    <a:cubicBezTo>
                      <a:pt x="160" y="122"/>
                      <a:pt x="160" y="122"/>
                      <a:pt x="160" y="122"/>
                    </a:cubicBezTo>
                    <a:cubicBezTo>
                      <a:pt x="142" y="120"/>
                      <a:pt x="116" y="121"/>
                      <a:pt x="126" y="115"/>
                    </a:cubicBezTo>
                    <a:cubicBezTo>
                      <a:pt x="155" y="90"/>
                      <a:pt x="155" y="90"/>
                      <a:pt x="155" y="90"/>
                    </a:cubicBezTo>
                    <a:cubicBezTo>
                      <a:pt x="146" y="89"/>
                      <a:pt x="136" y="89"/>
                      <a:pt x="126" y="88"/>
                    </a:cubicBezTo>
                    <a:cubicBezTo>
                      <a:pt x="123" y="72"/>
                      <a:pt x="123" y="72"/>
                      <a:pt x="123" y="72"/>
                    </a:cubicBezTo>
                    <a:cubicBezTo>
                      <a:pt x="131" y="67"/>
                      <a:pt x="147" y="66"/>
                      <a:pt x="170" y="70"/>
                    </a:cubicBezTo>
                    <a:cubicBezTo>
                      <a:pt x="177" y="61"/>
                      <a:pt x="183" y="50"/>
                      <a:pt x="187" y="33"/>
                    </a:cubicBezTo>
                    <a:cubicBezTo>
                      <a:pt x="181" y="22"/>
                      <a:pt x="183" y="10"/>
                      <a:pt x="185" y="0"/>
                    </a:cubicBezTo>
                    <a:cubicBezTo>
                      <a:pt x="198" y="11"/>
                      <a:pt x="211" y="20"/>
                      <a:pt x="232" y="43"/>
                    </a:cubicBezTo>
                    <a:cubicBezTo>
                      <a:pt x="220" y="56"/>
                      <a:pt x="209" y="71"/>
                      <a:pt x="196" y="85"/>
                    </a:cubicBezTo>
                    <a:cubicBezTo>
                      <a:pt x="203" y="92"/>
                      <a:pt x="210" y="103"/>
                      <a:pt x="214" y="112"/>
                    </a:cubicBezTo>
                    <a:cubicBezTo>
                      <a:pt x="230" y="120"/>
                      <a:pt x="235" y="133"/>
                      <a:pt x="229" y="144"/>
                    </a:cubicBezTo>
                    <a:cubicBezTo>
                      <a:pt x="224" y="148"/>
                      <a:pt x="211" y="146"/>
                      <a:pt x="206" y="151"/>
                    </a:cubicBezTo>
                    <a:cubicBezTo>
                      <a:pt x="210" y="157"/>
                      <a:pt x="217" y="164"/>
                      <a:pt x="222" y="170"/>
                    </a:cubicBezTo>
                    <a:cubicBezTo>
                      <a:pt x="242" y="124"/>
                      <a:pt x="273" y="102"/>
                      <a:pt x="282" y="69"/>
                    </a:cubicBezTo>
                    <a:cubicBezTo>
                      <a:pt x="267" y="74"/>
                      <a:pt x="256" y="87"/>
                      <a:pt x="241" y="92"/>
                    </a:cubicBezTo>
                    <a:cubicBezTo>
                      <a:pt x="229" y="89"/>
                      <a:pt x="253" y="64"/>
                      <a:pt x="291" y="45"/>
                    </a:cubicBezTo>
                    <a:cubicBezTo>
                      <a:pt x="315" y="61"/>
                      <a:pt x="322" y="78"/>
                      <a:pt x="303" y="101"/>
                    </a:cubicBezTo>
                    <a:cubicBezTo>
                      <a:pt x="289" y="106"/>
                      <a:pt x="270" y="136"/>
                      <a:pt x="250" y="162"/>
                    </a:cubicBezTo>
                    <a:cubicBezTo>
                      <a:pt x="264" y="154"/>
                      <a:pt x="281" y="153"/>
                      <a:pt x="294" y="154"/>
                    </a:cubicBezTo>
                    <a:cubicBezTo>
                      <a:pt x="290" y="146"/>
                      <a:pt x="309" y="145"/>
                      <a:pt x="331" y="146"/>
                    </a:cubicBezTo>
                    <a:cubicBezTo>
                      <a:pt x="331" y="157"/>
                      <a:pt x="329" y="172"/>
                      <a:pt x="329" y="184"/>
                    </a:cubicBezTo>
                    <a:cubicBezTo>
                      <a:pt x="321" y="188"/>
                      <a:pt x="312" y="190"/>
                      <a:pt x="303" y="195"/>
                    </a:cubicBezTo>
                    <a:cubicBezTo>
                      <a:pt x="258" y="218"/>
                      <a:pt x="214" y="240"/>
                      <a:pt x="168" y="264"/>
                    </a:cubicBezTo>
                    <a:cubicBezTo>
                      <a:pt x="167" y="268"/>
                      <a:pt x="168" y="270"/>
                      <a:pt x="167" y="275"/>
                    </a:cubicBezTo>
                    <a:cubicBezTo>
                      <a:pt x="176" y="265"/>
                      <a:pt x="180" y="258"/>
                      <a:pt x="221" y="246"/>
                    </a:cubicBezTo>
                    <a:cubicBezTo>
                      <a:pt x="227" y="257"/>
                      <a:pt x="232" y="257"/>
                      <a:pt x="238" y="278"/>
                    </a:cubicBezTo>
                    <a:cubicBezTo>
                      <a:pt x="229" y="297"/>
                      <a:pt x="224" y="316"/>
                      <a:pt x="214" y="335"/>
                    </a:cubicBezTo>
                    <a:cubicBezTo>
                      <a:pt x="230" y="329"/>
                      <a:pt x="250" y="328"/>
                      <a:pt x="273" y="328"/>
                    </a:cubicBezTo>
                    <a:cubicBezTo>
                      <a:pt x="282" y="329"/>
                      <a:pt x="290" y="336"/>
                      <a:pt x="295" y="338"/>
                    </a:cubicBezTo>
                    <a:cubicBezTo>
                      <a:pt x="296" y="352"/>
                      <a:pt x="294" y="355"/>
                      <a:pt x="291" y="363"/>
                    </a:cubicBezTo>
                    <a:cubicBezTo>
                      <a:pt x="287" y="366"/>
                      <a:pt x="289" y="376"/>
                      <a:pt x="269" y="365"/>
                    </a:cubicBezTo>
                    <a:cubicBezTo>
                      <a:pt x="263" y="361"/>
                      <a:pt x="253" y="367"/>
                      <a:pt x="251" y="367"/>
                    </a:cubicBezTo>
                    <a:cubicBezTo>
                      <a:pt x="242" y="370"/>
                      <a:pt x="239" y="372"/>
                      <a:pt x="229" y="375"/>
                    </a:cubicBezTo>
                    <a:cubicBezTo>
                      <a:pt x="233" y="364"/>
                      <a:pt x="237" y="358"/>
                      <a:pt x="243" y="358"/>
                    </a:cubicBezTo>
                    <a:cubicBezTo>
                      <a:pt x="233" y="360"/>
                      <a:pt x="224" y="362"/>
                      <a:pt x="214" y="363"/>
                    </a:cubicBezTo>
                    <a:cubicBezTo>
                      <a:pt x="218" y="396"/>
                      <a:pt x="227" y="428"/>
                      <a:pt x="224" y="460"/>
                    </a:cubicBezTo>
                    <a:cubicBezTo>
                      <a:pt x="224" y="475"/>
                      <a:pt x="221" y="488"/>
                      <a:pt x="211" y="503"/>
                    </a:cubicBezTo>
                    <a:cubicBezTo>
                      <a:pt x="201" y="509"/>
                      <a:pt x="200" y="509"/>
                      <a:pt x="189" y="506"/>
                    </a:cubicBezTo>
                    <a:cubicBezTo>
                      <a:pt x="183" y="505"/>
                      <a:pt x="180" y="498"/>
                      <a:pt x="157" y="500"/>
                    </a:cubicBezTo>
                    <a:cubicBezTo>
                      <a:pt x="140" y="496"/>
                      <a:pt x="121" y="483"/>
                      <a:pt x="102" y="466"/>
                    </a:cubicBezTo>
                    <a:close/>
                    <a:moveTo>
                      <a:pt x="102" y="182"/>
                    </a:moveTo>
                    <a:cubicBezTo>
                      <a:pt x="103" y="180"/>
                      <a:pt x="103" y="177"/>
                      <a:pt x="103" y="175"/>
                    </a:cubicBezTo>
                    <a:cubicBezTo>
                      <a:pt x="103" y="175"/>
                      <a:pt x="103" y="174"/>
                      <a:pt x="102" y="174"/>
                    </a:cubicBezTo>
                    <a:cubicBezTo>
                      <a:pt x="102" y="182"/>
                      <a:pt x="102" y="182"/>
                      <a:pt x="102" y="182"/>
                    </a:cubicBezTo>
                    <a:close/>
                    <a:moveTo>
                      <a:pt x="102" y="154"/>
                    </a:moveTo>
                    <a:cubicBezTo>
                      <a:pt x="110" y="155"/>
                      <a:pt x="117" y="157"/>
                      <a:pt x="124" y="157"/>
                    </a:cubicBezTo>
                    <a:cubicBezTo>
                      <a:pt x="129" y="154"/>
                      <a:pt x="118" y="120"/>
                      <a:pt x="102" y="103"/>
                    </a:cubicBezTo>
                    <a:lnTo>
                      <a:pt x="102" y="154"/>
                    </a:lnTo>
                    <a:close/>
                    <a:moveTo>
                      <a:pt x="41" y="236"/>
                    </a:moveTo>
                    <a:cubicBezTo>
                      <a:pt x="38" y="239"/>
                      <a:pt x="2" y="275"/>
                      <a:pt x="0" y="311"/>
                    </a:cubicBezTo>
                    <a:cubicBezTo>
                      <a:pt x="0" y="317"/>
                      <a:pt x="0" y="317"/>
                      <a:pt x="0" y="317"/>
                    </a:cubicBezTo>
                    <a:cubicBezTo>
                      <a:pt x="0" y="323"/>
                      <a:pt x="2" y="329"/>
                      <a:pt x="5" y="335"/>
                    </a:cubicBezTo>
                    <a:cubicBezTo>
                      <a:pt x="11" y="351"/>
                      <a:pt x="24" y="350"/>
                      <a:pt x="33" y="352"/>
                    </a:cubicBezTo>
                    <a:cubicBezTo>
                      <a:pt x="38" y="353"/>
                      <a:pt x="41" y="356"/>
                      <a:pt x="42" y="358"/>
                    </a:cubicBezTo>
                    <a:cubicBezTo>
                      <a:pt x="42" y="358"/>
                      <a:pt x="46" y="346"/>
                      <a:pt x="42" y="338"/>
                    </a:cubicBezTo>
                    <a:cubicBezTo>
                      <a:pt x="38" y="329"/>
                      <a:pt x="39" y="323"/>
                      <a:pt x="40" y="314"/>
                    </a:cubicBezTo>
                    <a:cubicBezTo>
                      <a:pt x="47" y="298"/>
                      <a:pt x="56" y="286"/>
                      <a:pt x="59" y="280"/>
                    </a:cubicBezTo>
                    <a:cubicBezTo>
                      <a:pt x="62" y="275"/>
                      <a:pt x="60" y="271"/>
                      <a:pt x="60" y="271"/>
                    </a:cubicBezTo>
                    <a:cubicBezTo>
                      <a:pt x="44" y="286"/>
                      <a:pt x="44" y="286"/>
                      <a:pt x="44" y="286"/>
                    </a:cubicBezTo>
                    <a:cubicBezTo>
                      <a:pt x="44" y="267"/>
                      <a:pt x="44" y="267"/>
                      <a:pt x="44" y="267"/>
                    </a:cubicBezTo>
                    <a:cubicBezTo>
                      <a:pt x="52" y="249"/>
                      <a:pt x="52" y="249"/>
                      <a:pt x="52" y="249"/>
                    </a:cubicBezTo>
                    <a:cubicBezTo>
                      <a:pt x="57" y="236"/>
                      <a:pt x="57" y="236"/>
                      <a:pt x="57" y="236"/>
                    </a:cubicBezTo>
                    <a:cubicBezTo>
                      <a:pt x="41" y="236"/>
                      <a:pt x="41" y="236"/>
                      <a:pt x="41" y="236"/>
                    </a:cubicBezTo>
                    <a:close/>
                    <a:moveTo>
                      <a:pt x="102" y="103"/>
                    </a:moveTo>
                    <a:cubicBezTo>
                      <a:pt x="102" y="154"/>
                      <a:pt x="102" y="154"/>
                      <a:pt x="102" y="154"/>
                    </a:cubicBezTo>
                    <a:cubicBezTo>
                      <a:pt x="100" y="154"/>
                      <a:pt x="98" y="154"/>
                      <a:pt x="95" y="154"/>
                    </a:cubicBezTo>
                    <a:cubicBezTo>
                      <a:pt x="95" y="154"/>
                      <a:pt x="95" y="141"/>
                      <a:pt x="92" y="132"/>
                    </a:cubicBezTo>
                    <a:cubicBezTo>
                      <a:pt x="92" y="126"/>
                      <a:pt x="78" y="117"/>
                      <a:pt x="70" y="105"/>
                    </a:cubicBezTo>
                    <a:cubicBezTo>
                      <a:pt x="65" y="97"/>
                      <a:pt x="68" y="88"/>
                      <a:pt x="68" y="88"/>
                    </a:cubicBezTo>
                    <a:cubicBezTo>
                      <a:pt x="72" y="88"/>
                      <a:pt x="90" y="89"/>
                      <a:pt x="91" y="95"/>
                    </a:cubicBezTo>
                    <a:cubicBezTo>
                      <a:pt x="95" y="97"/>
                      <a:pt x="99" y="100"/>
                      <a:pt x="102" y="103"/>
                    </a:cubicBezTo>
                    <a:close/>
                    <a:moveTo>
                      <a:pt x="102" y="174"/>
                    </a:moveTo>
                    <a:cubicBezTo>
                      <a:pt x="95" y="172"/>
                      <a:pt x="83" y="174"/>
                      <a:pt x="76" y="171"/>
                    </a:cubicBezTo>
                    <a:cubicBezTo>
                      <a:pt x="69" y="156"/>
                      <a:pt x="69" y="138"/>
                      <a:pt x="40" y="128"/>
                    </a:cubicBezTo>
                    <a:cubicBezTo>
                      <a:pt x="49" y="151"/>
                      <a:pt x="54" y="171"/>
                      <a:pt x="51" y="185"/>
                    </a:cubicBezTo>
                    <a:cubicBezTo>
                      <a:pt x="60" y="195"/>
                      <a:pt x="80" y="205"/>
                      <a:pt x="82" y="221"/>
                    </a:cubicBezTo>
                    <a:cubicBezTo>
                      <a:pt x="82" y="227"/>
                      <a:pt x="90" y="227"/>
                      <a:pt x="94" y="230"/>
                    </a:cubicBezTo>
                    <a:cubicBezTo>
                      <a:pt x="95" y="222"/>
                      <a:pt x="92" y="208"/>
                      <a:pt x="95" y="199"/>
                    </a:cubicBezTo>
                    <a:cubicBezTo>
                      <a:pt x="97" y="193"/>
                      <a:pt x="100" y="187"/>
                      <a:pt x="102" y="182"/>
                    </a:cubicBezTo>
                    <a:cubicBezTo>
                      <a:pt x="102" y="174"/>
                      <a:pt x="102" y="174"/>
                      <a:pt x="102" y="174"/>
                    </a:cubicBezTo>
                    <a:close/>
                    <a:moveTo>
                      <a:pt x="102" y="205"/>
                    </a:moveTo>
                    <a:cubicBezTo>
                      <a:pt x="102" y="216"/>
                      <a:pt x="102" y="216"/>
                      <a:pt x="102" y="216"/>
                    </a:cubicBezTo>
                    <a:cubicBezTo>
                      <a:pt x="100" y="213"/>
                      <a:pt x="100" y="206"/>
                      <a:pt x="101" y="204"/>
                    </a:cubicBezTo>
                    <a:cubicBezTo>
                      <a:pt x="102" y="205"/>
                      <a:pt x="102" y="205"/>
                      <a:pt x="102" y="205"/>
                    </a:cubicBezTo>
                    <a:close/>
                    <a:moveTo>
                      <a:pt x="102" y="376"/>
                    </a:moveTo>
                    <a:cubicBezTo>
                      <a:pt x="102" y="412"/>
                      <a:pt x="102" y="412"/>
                      <a:pt x="102" y="412"/>
                    </a:cubicBezTo>
                    <a:cubicBezTo>
                      <a:pt x="90" y="404"/>
                      <a:pt x="78" y="389"/>
                      <a:pt x="79" y="386"/>
                    </a:cubicBezTo>
                    <a:cubicBezTo>
                      <a:pt x="84" y="372"/>
                      <a:pt x="84" y="372"/>
                      <a:pt x="84" y="372"/>
                    </a:cubicBezTo>
                    <a:cubicBezTo>
                      <a:pt x="84" y="372"/>
                      <a:pt x="87" y="375"/>
                      <a:pt x="102" y="376"/>
                    </a:cubicBezTo>
                    <a:close/>
                    <a:moveTo>
                      <a:pt x="102" y="448"/>
                    </a:moveTo>
                    <a:cubicBezTo>
                      <a:pt x="102" y="466"/>
                      <a:pt x="102" y="466"/>
                      <a:pt x="102" y="466"/>
                    </a:cubicBezTo>
                    <a:cubicBezTo>
                      <a:pt x="95" y="461"/>
                      <a:pt x="88" y="454"/>
                      <a:pt x="81" y="448"/>
                    </a:cubicBezTo>
                    <a:cubicBezTo>
                      <a:pt x="80" y="433"/>
                      <a:pt x="80" y="433"/>
                      <a:pt x="80" y="433"/>
                    </a:cubicBezTo>
                    <a:cubicBezTo>
                      <a:pt x="80" y="430"/>
                      <a:pt x="89" y="438"/>
                      <a:pt x="102" y="4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13" name="Freeform 37"/>
              <p:cNvSpPr>
                <a:spLocks noEditPoints="1"/>
              </p:cNvSpPr>
              <p:nvPr/>
            </p:nvSpPr>
            <p:spPr bwMode="auto">
              <a:xfrm>
                <a:off x="8934450" y="2217738"/>
                <a:ext cx="1152525" cy="1598613"/>
              </a:xfrm>
              <a:custGeom>
                <a:avLst/>
                <a:gdLst>
                  <a:gd name="T0" fmla="*/ 190 w 348"/>
                  <a:gd name="T1" fmla="*/ 220 h 480"/>
                  <a:gd name="T2" fmla="*/ 214 w 348"/>
                  <a:gd name="T3" fmla="*/ 202 h 480"/>
                  <a:gd name="T4" fmla="*/ 212 w 348"/>
                  <a:gd name="T5" fmla="*/ 169 h 480"/>
                  <a:gd name="T6" fmla="*/ 190 w 348"/>
                  <a:gd name="T7" fmla="*/ 133 h 480"/>
                  <a:gd name="T8" fmla="*/ 190 w 348"/>
                  <a:gd name="T9" fmla="*/ 125 h 480"/>
                  <a:gd name="T10" fmla="*/ 235 w 348"/>
                  <a:gd name="T11" fmla="*/ 161 h 480"/>
                  <a:gd name="T12" fmla="*/ 245 w 348"/>
                  <a:gd name="T13" fmla="*/ 223 h 480"/>
                  <a:gd name="T14" fmla="*/ 190 w 348"/>
                  <a:gd name="T15" fmla="*/ 252 h 480"/>
                  <a:gd name="T16" fmla="*/ 190 w 348"/>
                  <a:gd name="T17" fmla="*/ 220 h 480"/>
                  <a:gd name="T18" fmla="*/ 190 w 348"/>
                  <a:gd name="T19" fmla="*/ 391 h 480"/>
                  <a:gd name="T20" fmla="*/ 190 w 348"/>
                  <a:gd name="T21" fmla="*/ 348 h 480"/>
                  <a:gd name="T22" fmla="*/ 279 w 348"/>
                  <a:gd name="T23" fmla="*/ 409 h 480"/>
                  <a:gd name="T24" fmla="*/ 348 w 348"/>
                  <a:gd name="T25" fmla="*/ 394 h 480"/>
                  <a:gd name="T26" fmla="*/ 286 w 348"/>
                  <a:gd name="T27" fmla="*/ 477 h 480"/>
                  <a:gd name="T28" fmla="*/ 219 w 348"/>
                  <a:gd name="T29" fmla="*/ 448 h 480"/>
                  <a:gd name="T30" fmla="*/ 190 w 348"/>
                  <a:gd name="T31" fmla="*/ 391 h 480"/>
                  <a:gd name="T32" fmla="*/ 190 w 348"/>
                  <a:gd name="T33" fmla="*/ 107 h 480"/>
                  <a:gd name="T34" fmla="*/ 190 w 348"/>
                  <a:gd name="T35" fmla="*/ 14 h 480"/>
                  <a:gd name="T36" fmla="*/ 214 w 348"/>
                  <a:gd name="T37" fmla="*/ 27 h 480"/>
                  <a:gd name="T38" fmla="*/ 199 w 348"/>
                  <a:gd name="T39" fmla="*/ 67 h 480"/>
                  <a:gd name="T40" fmla="*/ 193 w 348"/>
                  <a:gd name="T41" fmla="*/ 86 h 480"/>
                  <a:gd name="T42" fmla="*/ 190 w 348"/>
                  <a:gd name="T43" fmla="*/ 107 h 480"/>
                  <a:gd name="T44" fmla="*/ 184 w 348"/>
                  <a:gd name="T45" fmla="*/ 130 h 480"/>
                  <a:gd name="T46" fmla="*/ 166 w 348"/>
                  <a:gd name="T47" fmla="*/ 232 h 480"/>
                  <a:gd name="T48" fmla="*/ 190 w 348"/>
                  <a:gd name="T49" fmla="*/ 220 h 480"/>
                  <a:gd name="T50" fmla="*/ 190 w 348"/>
                  <a:gd name="T51" fmla="*/ 252 h 480"/>
                  <a:gd name="T52" fmla="*/ 165 w 348"/>
                  <a:gd name="T53" fmla="*/ 272 h 480"/>
                  <a:gd name="T54" fmla="*/ 160 w 348"/>
                  <a:gd name="T55" fmla="*/ 278 h 480"/>
                  <a:gd name="T56" fmla="*/ 155 w 348"/>
                  <a:gd name="T57" fmla="*/ 304 h 480"/>
                  <a:gd name="T58" fmla="*/ 161 w 348"/>
                  <a:gd name="T59" fmla="*/ 333 h 480"/>
                  <a:gd name="T60" fmla="*/ 190 w 348"/>
                  <a:gd name="T61" fmla="*/ 348 h 480"/>
                  <a:gd name="T62" fmla="*/ 190 w 348"/>
                  <a:gd name="T63" fmla="*/ 391 h 480"/>
                  <a:gd name="T64" fmla="*/ 178 w 348"/>
                  <a:gd name="T65" fmla="*/ 370 h 480"/>
                  <a:gd name="T66" fmla="*/ 144 w 348"/>
                  <a:gd name="T67" fmla="*/ 346 h 480"/>
                  <a:gd name="T68" fmla="*/ 124 w 348"/>
                  <a:gd name="T69" fmla="*/ 427 h 480"/>
                  <a:gd name="T70" fmla="*/ 72 w 348"/>
                  <a:gd name="T71" fmla="*/ 470 h 480"/>
                  <a:gd name="T72" fmla="*/ 2 w 348"/>
                  <a:gd name="T73" fmla="*/ 474 h 480"/>
                  <a:gd name="T74" fmla="*/ 1 w 348"/>
                  <a:gd name="T75" fmla="*/ 468 h 480"/>
                  <a:gd name="T76" fmla="*/ 64 w 348"/>
                  <a:gd name="T77" fmla="*/ 445 h 480"/>
                  <a:gd name="T78" fmla="*/ 125 w 348"/>
                  <a:gd name="T79" fmla="*/ 288 h 480"/>
                  <a:gd name="T80" fmla="*/ 95 w 348"/>
                  <a:gd name="T81" fmla="*/ 298 h 480"/>
                  <a:gd name="T82" fmla="*/ 91 w 348"/>
                  <a:gd name="T83" fmla="*/ 306 h 480"/>
                  <a:gd name="T84" fmla="*/ 33 w 348"/>
                  <a:gd name="T85" fmla="*/ 271 h 480"/>
                  <a:gd name="T86" fmla="*/ 36 w 348"/>
                  <a:gd name="T87" fmla="*/ 257 h 480"/>
                  <a:gd name="T88" fmla="*/ 64 w 348"/>
                  <a:gd name="T89" fmla="*/ 267 h 480"/>
                  <a:gd name="T90" fmla="*/ 128 w 348"/>
                  <a:gd name="T91" fmla="*/ 246 h 480"/>
                  <a:gd name="T92" fmla="*/ 147 w 348"/>
                  <a:gd name="T93" fmla="*/ 141 h 480"/>
                  <a:gd name="T94" fmla="*/ 149 w 348"/>
                  <a:gd name="T95" fmla="*/ 0 h 480"/>
                  <a:gd name="T96" fmla="*/ 165 w 348"/>
                  <a:gd name="T97" fmla="*/ 2 h 480"/>
                  <a:gd name="T98" fmla="*/ 190 w 348"/>
                  <a:gd name="T99" fmla="*/ 14 h 480"/>
                  <a:gd name="T100" fmla="*/ 190 w 348"/>
                  <a:gd name="T101" fmla="*/ 107 h 480"/>
                  <a:gd name="T102" fmla="*/ 187 w 348"/>
                  <a:gd name="T103" fmla="*/ 123 h 480"/>
                  <a:gd name="T104" fmla="*/ 190 w 348"/>
                  <a:gd name="T105" fmla="*/ 125 h 480"/>
                  <a:gd name="T106" fmla="*/ 190 w 348"/>
                  <a:gd name="T107" fmla="*/ 133 h 480"/>
                  <a:gd name="T108" fmla="*/ 184 w 348"/>
                  <a:gd name="T109" fmla="*/ 130 h 4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48" h="480">
                    <a:moveTo>
                      <a:pt x="190" y="220"/>
                    </a:moveTo>
                    <a:cubicBezTo>
                      <a:pt x="199" y="216"/>
                      <a:pt x="208" y="210"/>
                      <a:pt x="214" y="202"/>
                    </a:cubicBezTo>
                    <a:cubicBezTo>
                      <a:pt x="214" y="195"/>
                      <a:pt x="215" y="177"/>
                      <a:pt x="212" y="169"/>
                    </a:cubicBezTo>
                    <a:cubicBezTo>
                      <a:pt x="207" y="156"/>
                      <a:pt x="199" y="141"/>
                      <a:pt x="190" y="133"/>
                    </a:cubicBezTo>
                    <a:cubicBezTo>
                      <a:pt x="190" y="125"/>
                      <a:pt x="190" y="125"/>
                      <a:pt x="190" y="125"/>
                    </a:cubicBezTo>
                    <a:cubicBezTo>
                      <a:pt x="204" y="136"/>
                      <a:pt x="220" y="159"/>
                      <a:pt x="235" y="161"/>
                    </a:cubicBezTo>
                    <a:cubicBezTo>
                      <a:pt x="245" y="179"/>
                      <a:pt x="252" y="208"/>
                      <a:pt x="245" y="223"/>
                    </a:cubicBezTo>
                    <a:cubicBezTo>
                      <a:pt x="245" y="225"/>
                      <a:pt x="214" y="237"/>
                      <a:pt x="190" y="252"/>
                    </a:cubicBezTo>
                    <a:cubicBezTo>
                      <a:pt x="190" y="220"/>
                      <a:pt x="190" y="220"/>
                      <a:pt x="190" y="220"/>
                    </a:cubicBezTo>
                    <a:close/>
                    <a:moveTo>
                      <a:pt x="190" y="391"/>
                    </a:moveTo>
                    <a:cubicBezTo>
                      <a:pt x="190" y="348"/>
                      <a:pt x="190" y="348"/>
                      <a:pt x="190" y="348"/>
                    </a:cubicBezTo>
                    <a:cubicBezTo>
                      <a:pt x="219" y="370"/>
                      <a:pt x="255" y="409"/>
                      <a:pt x="279" y="409"/>
                    </a:cubicBezTo>
                    <a:cubicBezTo>
                      <a:pt x="315" y="409"/>
                      <a:pt x="333" y="387"/>
                      <a:pt x="348" y="394"/>
                    </a:cubicBezTo>
                    <a:cubicBezTo>
                      <a:pt x="346" y="415"/>
                      <a:pt x="330" y="441"/>
                      <a:pt x="286" y="477"/>
                    </a:cubicBezTo>
                    <a:cubicBezTo>
                      <a:pt x="252" y="470"/>
                      <a:pt x="235" y="461"/>
                      <a:pt x="219" y="448"/>
                    </a:cubicBezTo>
                    <a:cubicBezTo>
                      <a:pt x="209" y="430"/>
                      <a:pt x="200" y="410"/>
                      <a:pt x="190" y="391"/>
                    </a:cubicBezTo>
                    <a:close/>
                    <a:moveTo>
                      <a:pt x="190" y="107"/>
                    </a:moveTo>
                    <a:cubicBezTo>
                      <a:pt x="190" y="14"/>
                      <a:pt x="190" y="14"/>
                      <a:pt x="190" y="14"/>
                    </a:cubicBezTo>
                    <a:cubicBezTo>
                      <a:pt x="198" y="19"/>
                      <a:pt x="206" y="23"/>
                      <a:pt x="214" y="27"/>
                    </a:cubicBezTo>
                    <a:cubicBezTo>
                      <a:pt x="216" y="55"/>
                      <a:pt x="201" y="60"/>
                      <a:pt x="199" y="67"/>
                    </a:cubicBezTo>
                    <a:cubicBezTo>
                      <a:pt x="197" y="74"/>
                      <a:pt x="195" y="79"/>
                      <a:pt x="193" y="86"/>
                    </a:cubicBezTo>
                    <a:cubicBezTo>
                      <a:pt x="191" y="94"/>
                      <a:pt x="191" y="101"/>
                      <a:pt x="190" y="107"/>
                    </a:cubicBezTo>
                    <a:close/>
                    <a:moveTo>
                      <a:pt x="184" y="130"/>
                    </a:moveTo>
                    <a:cubicBezTo>
                      <a:pt x="183" y="149"/>
                      <a:pt x="170" y="199"/>
                      <a:pt x="166" y="232"/>
                    </a:cubicBezTo>
                    <a:cubicBezTo>
                      <a:pt x="173" y="228"/>
                      <a:pt x="182" y="224"/>
                      <a:pt x="190" y="220"/>
                    </a:cubicBezTo>
                    <a:cubicBezTo>
                      <a:pt x="190" y="252"/>
                      <a:pt x="190" y="252"/>
                      <a:pt x="190" y="252"/>
                    </a:cubicBezTo>
                    <a:cubicBezTo>
                      <a:pt x="178" y="259"/>
                      <a:pt x="169" y="266"/>
                      <a:pt x="165" y="272"/>
                    </a:cubicBezTo>
                    <a:cubicBezTo>
                      <a:pt x="163" y="273"/>
                      <a:pt x="162" y="278"/>
                      <a:pt x="160" y="278"/>
                    </a:cubicBezTo>
                    <a:cubicBezTo>
                      <a:pt x="156" y="278"/>
                      <a:pt x="155" y="304"/>
                      <a:pt x="155" y="304"/>
                    </a:cubicBezTo>
                    <a:cubicBezTo>
                      <a:pt x="155" y="309"/>
                      <a:pt x="144" y="329"/>
                      <a:pt x="161" y="333"/>
                    </a:cubicBezTo>
                    <a:cubicBezTo>
                      <a:pt x="169" y="333"/>
                      <a:pt x="179" y="339"/>
                      <a:pt x="190" y="348"/>
                    </a:cubicBezTo>
                    <a:cubicBezTo>
                      <a:pt x="190" y="391"/>
                      <a:pt x="190" y="391"/>
                      <a:pt x="190" y="391"/>
                    </a:cubicBezTo>
                    <a:cubicBezTo>
                      <a:pt x="186" y="383"/>
                      <a:pt x="183" y="377"/>
                      <a:pt x="178" y="370"/>
                    </a:cubicBezTo>
                    <a:cubicBezTo>
                      <a:pt x="167" y="352"/>
                      <a:pt x="152" y="316"/>
                      <a:pt x="144" y="346"/>
                    </a:cubicBezTo>
                    <a:cubicBezTo>
                      <a:pt x="135" y="387"/>
                      <a:pt x="130" y="412"/>
                      <a:pt x="124" y="427"/>
                    </a:cubicBezTo>
                    <a:cubicBezTo>
                      <a:pt x="106" y="469"/>
                      <a:pt x="79" y="466"/>
                      <a:pt x="72" y="470"/>
                    </a:cubicBezTo>
                    <a:cubicBezTo>
                      <a:pt x="46" y="477"/>
                      <a:pt x="0" y="480"/>
                      <a:pt x="2" y="474"/>
                    </a:cubicBezTo>
                    <a:cubicBezTo>
                      <a:pt x="3" y="472"/>
                      <a:pt x="0" y="469"/>
                      <a:pt x="1" y="468"/>
                    </a:cubicBezTo>
                    <a:cubicBezTo>
                      <a:pt x="16" y="467"/>
                      <a:pt x="38" y="462"/>
                      <a:pt x="64" y="445"/>
                    </a:cubicBezTo>
                    <a:cubicBezTo>
                      <a:pt x="116" y="404"/>
                      <a:pt x="121" y="288"/>
                      <a:pt x="125" y="288"/>
                    </a:cubicBezTo>
                    <a:cubicBezTo>
                      <a:pt x="116" y="289"/>
                      <a:pt x="103" y="296"/>
                      <a:pt x="95" y="298"/>
                    </a:cubicBezTo>
                    <a:cubicBezTo>
                      <a:pt x="93" y="300"/>
                      <a:pt x="93" y="303"/>
                      <a:pt x="91" y="306"/>
                    </a:cubicBezTo>
                    <a:cubicBezTo>
                      <a:pt x="73" y="301"/>
                      <a:pt x="49" y="290"/>
                      <a:pt x="33" y="271"/>
                    </a:cubicBezTo>
                    <a:cubicBezTo>
                      <a:pt x="32" y="262"/>
                      <a:pt x="31" y="259"/>
                      <a:pt x="36" y="257"/>
                    </a:cubicBezTo>
                    <a:cubicBezTo>
                      <a:pt x="44" y="261"/>
                      <a:pt x="56" y="263"/>
                      <a:pt x="64" y="267"/>
                    </a:cubicBezTo>
                    <a:cubicBezTo>
                      <a:pt x="72" y="267"/>
                      <a:pt x="108" y="257"/>
                      <a:pt x="128" y="246"/>
                    </a:cubicBezTo>
                    <a:cubicBezTo>
                      <a:pt x="136" y="208"/>
                      <a:pt x="145" y="158"/>
                      <a:pt x="147" y="141"/>
                    </a:cubicBezTo>
                    <a:cubicBezTo>
                      <a:pt x="154" y="68"/>
                      <a:pt x="152" y="3"/>
                      <a:pt x="149" y="0"/>
                    </a:cubicBezTo>
                    <a:cubicBezTo>
                      <a:pt x="155" y="2"/>
                      <a:pt x="160" y="0"/>
                      <a:pt x="165" y="2"/>
                    </a:cubicBezTo>
                    <a:cubicBezTo>
                      <a:pt x="173" y="5"/>
                      <a:pt x="182" y="9"/>
                      <a:pt x="190" y="14"/>
                    </a:cubicBezTo>
                    <a:cubicBezTo>
                      <a:pt x="190" y="107"/>
                      <a:pt x="190" y="107"/>
                      <a:pt x="190" y="107"/>
                    </a:cubicBezTo>
                    <a:cubicBezTo>
                      <a:pt x="189" y="114"/>
                      <a:pt x="188" y="119"/>
                      <a:pt x="187" y="123"/>
                    </a:cubicBezTo>
                    <a:cubicBezTo>
                      <a:pt x="188" y="123"/>
                      <a:pt x="189" y="124"/>
                      <a:pt x="190" y="125"/>
                    </a:cubicBezTo>
                    <a:cubicBezTo>
                      <a:pt x="190" y="133"/>
                      <a:pt x="190" y="133"/>
                      <a:pt x="190" y="133"/>
                    </a:cubicBezTo>
                    <a:cubicBezTo>
                      <a:pt x="188" y="132"/>
                      <a:pt x="186" y="131"/>
                      <a:pt x="184" y="1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14" name="Freeform 38"/>
              <p:cNvSpPr>
                <a:spLocks noEditPoints="1"/>
              </p:cNvSpPr>
              <p:nvPr/>
            </p:nvSpPr>
            <p:spPr bwMode="auto">
              <a:xfrm>
                <a:off x="7497763" y="2108200"/>
                <a:ext cx="1049337" cy="1725613"/>
              </a:xfrm>
              <a:custGeom>
                <a:avLst/>
                <a:gdLst>
                  <a:gd name="T0" fmla="*/ 237 w 317"/>
                  <a:gd name="T1" fmla="*/ 275 h 518"/>
                  <a:gd name="T2" fmla="*/ 214 w 317"/>
                  <a:gd name="T3" fmla="*/ 303 h 518"/>
                  <a:gd name="T4" fmla="*/ 214 w 317"/>
                  <a:gd name="T5" fmla="*/ 233 h 518"/>
                  <a:gd name="T6" fmla="*/ 287 w 317"/>
                  <a:gd name="T7" fmla="*/ 385 h 518"/>
                  <a:gd name="T8" fmla="*/ 256 w 317"/>
                  <a:gd name="T9" fmla="*/ 395 h 518"/>
                  <a:gd name="T10" fmla="*/ 214 w 317"/>
                  <a:gd name="T11" fmla="*/ 488 h 518"/>
                  <a:gd name="T12" fmla="*/ 214 w 317"/>
                  <a:gd name="T13" fmla="*/ 518 h 518"/>
                  <a:gd name="T14" fmla="*/ 214 w 317"/>
                  <a:gd name="T15" fmla="*/ 170 h 518"/>
                  <a:gd name="T16" fmla="*/ 297 w 317"/>
                  <a:gd name="T17" fmla="*/ 131 h 518"/>
                  <a:gd name="T18" fmla="*/ 242 w 317"/>
                  <a:gd name="T19" fmla="*/ 196 h 518"/>
                  <a:gd name="T20" fmla="*/ 214 w 317"/>
                  <a:gd name="T21" fmla="*/ 151 h 518"/>
                  <a:gd name="T22" fmla="*/ 300 w 317"/>
                  <a:gd name="T23" fmla="*/ 44 h 518"/>
                  <a:gd name="T24" fmla="*/ 214 w 317"/>
                  <a:gd name="T25" fmla="*/ 78 h 518"/>
                  <a:gd name="T26" fmla="*/ 258 w 317"/>
                  <a:gd name="T27" fmla="*/ 53 h 518"/>
                  <a:gd name="T28" fmla="*/ 214 w 317"/>
                  <a:gd name="T29" fmla="*/ 151 h 518"/>
                  <a:gd name="T30" fmla="*/ 186 w 317"/>
                  <a:gd name="T31" fmla="*/ 236 h 518"/>
                  <a:gd name="T32" fmla="*/ 214 w 317"/>
                  <a:gd name="T33" fmla="*/ 233 h 518"/>
                  <a:gd name="T34" fmla="*/ 202 w 317"/>
                  <a:gd name="T35" fmla="*/ 237 h 518"/>
                  <a:gd name="T36" fmla="*/ 214 w 317"/>
                  <a:gd name="T37" fmla="*/ 303 h 518"/>
                  <a:gd name="T38" fmla="*/ 207 w 317"/>
                  <a:gd name="T39" fmla="*/ 389 h 518"/>
                  <a:gd name="T40" fmla="*/ 207 w 317"/>
                  <a:gd name="T41" fmla="*/ 409 h 518"/>
                  <a:gd name="T42" fmla="*/ 214 w 317"/>
                  <a:gd name="T43" fmla="*/ 518 h 518"/>
                  <a:gd name="T44" fmla="*/ 180 w 317"/>
                  <a:gd name="T45" fmla="*/ 323 h 518"/>
                  <a:gd name="T46" fmla="*/ 195 w 317"/>
                  <a:gd name="T47" fmla="*/ 114 h 518"/>
                  <a:gd name="T48" fmla="*/ 214 w 317"/>
                  <a:gd name="T49" fmla="*/ 78 h 518"/>
                  <a:gd name="T50" fmla="*/ 188 w 317"/>
                  <a:gd name="T51" fmla="*/ 178 h 518"/>
                  <a:gd name="T52" fmla="*/ 180 w 317"/>
                  <a:gd name="T53" fmla="*/ 202 h 518"/>
                  <a:gd name="T54" fmla="*/ 214 w 317"/>
                  <a:gd name="T55" fmla="*/ 127 h 518"/>
                  <a:gd name="T56" fmla="*/ 186 w 317"/>
                  <a:gd name="T57" fmla="*/ 47 h 518"/>
                  <a:gd name="T58" fmla="*/ 170 w 317"/>
                  <a:gd name="T59" fmla="*/ 265 h 518"/>
                  <a:gd name="T60" fmla="*/ 175 w 317"/>
                  <a:gd name="T61" fmla="*/ 297 h 518"/>
                  <a:gd name="T62" fmla="*/ 180 w 317"/>
                  <a:gd name="T63" fmla="*/ 323 h 518"/>
                  <a:gd name="T64" fmla="*/ 169 w 317"/>
                  <a:gd name="T65" fmla="*/ 479 h 518"/>
                  <a:gd name="T66" fmla="*/ 107 w 317"/>
                  <a:gd name="T67" fmla="*/ 498 h 518"/>
                  <a:gd name="T68" fmla="*/ 111 w 317"/>
                  <a:gd name="T69" fmla="*/ 454 h 518"/>
                  <a:gd name="T70" fmla="*/ 147 w 317"/>
                  <a:gd name="T71" fmla="*/ 385 h 518"/>
                  <a:gd name="T72" fmla="*/ 127 w 317"/>
                  <a:gd name="T73" fmla="*/ 350 h 518"/>
                  <a:gd name="T74" fmla="*/ 142 w 317"/>
                  <a:gd name="T75" fmla="*/ 284 h 518"/>
                  <a:gd name="T76" fmla="*/ 180 w 317"/>
                  <a:gd name="T77" fmla="*/ 23 h 518"/>
                  <a:gd name="T78" fmla="*/ 121 w 317"/>
                  <a:gd name="T79" fmla="*/ 121 h 518"/>
                  <a:gd name="T80" fmla="*/ 106 w 317"/>
                  <a:gd name="T81" fmla="*/ 143 h 518"/>
                  <a:gd name="T82" fmla="*/ 150 w 317"/>
                  <a:gd name="T83" fmla="*/ 135 h 518"/>
                  <a:gd name="T84" fmla="*/ 152 w 317"/>
                  <a:gd name="T85" fmla="*/ 194 h 518"/>
                  <a:gd name="T86" fmla="*/ 45 w 317"/>
                  <a:gd name="T87" fmla="*/ 258 h 518"/>
                  <a:gd name="T88" fmla="*/ 180 w 317"/>
                  <a:gd name="T89" fmla="*/ 202 h 518"/>
                  <a:gd name="T90" fmla="*/ 169 w 317"/>
                  <a:gd name="T91" fmla="*/ 133 h 518"/>
                  <a:gd name="T92" fmla="*/ 180 w 317"/>
                  <a:gd name="T93" fmla="*/ 77 h 518"/>
                  <a:gd name="T94" fmla="*/ 180 w 317"/>
                  <a:gd name="T95" fmla="*/ 77 h 5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17" h="518">
                    <a:moveTo>
                      <a:pt x="214" y="213"/>
                    </a:moveTo>
                    <a:cubicBezTo>
                      <a:pt x="218" y="216"/>
                      <a:pt x="223" y="220"/>
                      <a:pt x="226" y="225"/>
                    </a:cubicBezTo>
                    <a:cubicBezTo>
                      <a:pt x="230" y="238"/>
                      <a:pt x="231" y="253"/>
                      <a:pt x="237" y="275"/>
                    </a:cubicBezTo>
                    <a:cubicBezTo>
                      <a:pt x="243" y="279"/>
                      <a:pt x="242" y="290"/>
                      <a:pt x="244" y="298"/>
                    </a:cubicBezTo>
                    <a:cubicBezTo>
                      <a:pt x="234" y="308"/>
                      <a:pt x="224" y="316"/>
                      <a:pt x="214" y="326"/>
                    </a:cubicBezTo>
                    <a:cubicBezTo>
                      <a:pt x="214" y="303"/>
                      <a:pt x="214" y="303"/>
                      <a:pt x="214" y="303"/>
                    </a:cubicBezTo>
                    <a:cubicBezTo>
                      <a:pt x="219" y="300"/>
                      <a:pt x="223" y="295"/>
                      <a:pt x="227" y="291"/>
                    </a:cubicBezTo>
                    <a:cubicBezTo>
                      <a:pt x="227" y="280"/>
                      <a:pt x="224" y="270"/>
                      <a:pt x="224" y="259"/>
                    </a:cubicBezTo>
                    <a:cubicBezTo>
                      <a:pt x="222" y="249"/>
                      <a:pt x="219" y="240"/>
                      <a:pt x="214" y="233"/>
                    </a:cubicBezTo>
                    <a:cubicBezTo>
                      <a:pt x="214" y="213"/>
                      <a:pt x="214" y="213"/>
                      <a:pt x="214" y="213"/>
                    </a:cubicBezTo>
                    <a:close/>
                    <a:moveTo>
                      <a:pt x="214" y="385"/>
                    </a:moveTo>
                    <a:cubicBezTo>
                      <a:pt x="230" y="378"/>
                      <a:pt x="268" y="365"/>
                      <a:pt x="287" y="385"/>
                    </a:cubicBezTo>
                    <a:cubicBezTo>
                      <a:pt x="315" y="414"/>
                      <a:pt x="298" y="434"/>
                      <a:pt x="298" y="434"/>
                    </a:cubicBezTo>
                    <a:cubicBezTo>
                      <a:pt x="285" y="442"/>
                      <a:pt x="267" y="444"/>
                      <a:pt x="253" y="443"/>
                    </a:cubicBezTo>
                    <a:cubicBezTo>
                      <a:pt x="256" y="429"/>
                      <a:pt x="262" y="421"/>
                      <a:pt x="256" y="395"/>
                    </a:cubicBezTo>
                    <a:cubicBezTo>
                      <a:pt x="259" y="390"/>
                      <a:pt x="235" y="388"/>
                      <a:pt x="214" y="403"/>
                    </a:cubicBezTo>
                    <a:cubicBezTo>
                      <a:pt x="214" y="385"/>
                      <a:pt x="214" y="385"/>
                      <a:pt x="214" y="385"/>
                    </a:cubicBezTo>
                    <a:close/>
                    <a:moveTo>
                      <a:pt x="214" y="488"/>
                    </a:moveTo>
                    <a:cubicBezTo>
                      <a:pt x="217" y="508"/>
                      <a:pt x="219" y="501"/>
                      <a:pt x="221" y="504"/>
                    </a:cubicBezTo>
                    <a:cubicBezTo>
                      <a:pt x="222" y="509"/>
                      <a:pt x="225" y="516"/>
                      <a:pt x="220" y="517"/>
                    </a:cubicBezTo>
                    <a:cubicBezTo>
                      <a:pt x="219" y="518"/>
                      <a:pt x="217" y="518"/>
                      <a:pt x="214" y="518"/>
                    </a:cubicBezTo>
                    <a:cubicBezTo>
                      <a:pt x="214" y="488"/>
                      <a:pt x="214" y="488"/>
                      <a:pt x="214" y="488"/>
                    </a:cubicBezTo>
                    <a:close/>
                    <a:moveTo>
                      <a:pt x="214" y="189"/>
                    </a:moveTo>
                    <a:cubicBezTo>
                      <a:pt x="214" y="170"/>
                      <a:pt x="214" y="170"/>
                      <a:pt x="214" y="170"/>
                    </a:cubicBezTo>
                    <a:cubicBezTo>
                      <a:pt x="232" y="163"/>
                      <a:pt x="250" y="155"/>
                      <a:pt x="269" y="145"/>
                    </a:cubicBezTo>
                    <a:cubicBezTo>
                      <a:pt x="274" y="142"/>
                      <a:pt x="270" y="139"/>
                      <a:pt x="276" y="135"/>
                    </a:cubicBezTo>
                    <a:cubicBezTo>
                      <a:pt x="285" y="133"/>
                      <a:pt x="287" y="132"/>
                      <a:pt x="297" y="131"/>
                    </a:cubicBezTo>
                    <a:cubicBezTo>
                      <a:pt x="315" y="143"/>
                      <a:pt x="316" y="147"/>
                      <a:pt x="317" y="159"/>
                    </a:cubicBezTo>
                    <a:cubicBezTo>
                      <a:pt x="312" y="169"/>
                      <a:pt x="309" y="179"/>
                      <a:pt x="303" y="179"/>
                    </a:cubicBezTo>
                    <a:cubicBezTo>
                      <a:pt x="274" y="181"/>
                      <a:pt x="251" y="187"/>
                      <a:pt x="242" y="196"/>
                    </a:cubicBezTo>
                    <a:cubicBezTo>
                      <a:pt x="235" y="190"/>
                      <a:pt x="246" y="186"/>
                      <a:pt x="242" y="183"/>
                    </a:cubicBezTo>
                    <a:cubicBezTo>
                      <a:pt x="232" y="184"/>
                      <a:pt x="224" y="187"/>
                      <a:pt x="214" y="189"/>
                    </a:cubicBezTo>
                    <a:close/>
                    <a:moveTo>
                      <a:pt x="214" y="151"/>
                    </a:moveTo>
                    <a:cubicBezTo>
                      <a:pt x="219" y="146"/>
                      <a:pt x="224" y="142"/>
                      <a:pt x="230" y="138"/>
                    </a:cubicBezTo>
                    <a:cubicBezTo>
                      <a:pt x="254" y="122"/>
                      <a:pt x="277" y="106"/>
                      <a:pt x="302" y="89"/>
                    </a:cubicBezTo>
                    <a:cubicBezTo>
                      <a:pt x="303" y="73"/>
                      <a:pt x="303" y="60"/>
                      <a:pt x="300" y="44"/>
                    </a:cubicBezTo>
                    <a:cubicBezTo>
                      <a:pt x="289" y="42"/>
                      <a:pt x="277" y="41"/>
                      <a:pt x="266" y="40"/>
                    </a:cubicBezTo>
                    <a:cubicBezTo>
                      <a:pt x="247" y="58"/>
                      <a:pt x="232" y="65"/>
                      <a:pt x="214" y="78"/>
                    </a:cubicBezTo>
                    <a:cubicBezTo>
                      <a:pt x="214" y="78"/>
                      <a:pt x="214" y="78"/>
                      <a:pt x="214" y="78"/>
                    </a:cubicBezTo>
                    <a:cubicBezTo>
                      <a:pt x="214" y="109"/>
                      <a:pt x="214" y="109"/>
                      <a:pt x="214" y="109"/>
                    </a:cubicBezTo>
                    <a:cubicBezTo>
                      <a:pt x="218" y="106"/>
                      <a:pt x="220" y="100"/>
                      <a:pt x="225" y="92"/>
                    </a:cubicBezTo>
                    <a:cubicBezTo>
                      <a:pt x="233" y="78"/>
                      <a:pt x="249" y="66"/>
                      <a:pt x="258" y="53"/>
                    </a:cubicBezTo>
                    <a:cubicBezTo>
                      <a:pt x="273" y="50"/>
                      <a:pt x="269" y="64"/>
                      <a:pt x="268" y="68"/>
                    </a:cubicBezTo>
                    <a:cubicBezTo>
                      <a:pt x="259" y="88"/>
                      <a:pt x="237" y="107"/>
                      <a:pt x="214" y="127"/>
                    </a:cubicBezTo>
                    <a:lnTo>
                      <a:pt x="214" y="151"/>
                    </a:lnTo>
                    <a:close/>
                    <a:moveTo>
                      <a:pt x="180" y="323"/>
                    </a:moveTo>
                    <a:cubicBezTo>
                      <a:pt x="183" y="321"/>
                      <a:pt x="185" y="320"/>
                      <a:pt x="183" y="321"/>
                    </a:cubicBezTo>
                    <a:cubicBezTo>
                      <a:pt x="184" y="287"/>
                      <a:pt x="185" y="270"/>
                      <a:pt x="186" y="236"/>
                    </a:cubicBezTo>
                    <a:cubicBezTo>
                      <a:pt x="193" y="223"/>
                      <a:pt x="204" y="205"/>
                      <a:pt x="212" y="211"/>
                    </a:cubicBezTo>
                    <a:cubicBezTo>
                      <a:pt x="213" y="212"/>
                      <a:pt x="214" y="212"/>
                      <a:pt x="214" y="213"/>
                    </a:cubicBezTo>
                    <a:cubicBezTo>
                      <a:pt x="214" y="233"/>
                      <a:pt x="214" y="233"/>
                      <a:pt x="214" y="233"/>
                    </a:cubicBezTo>
                    <a:cubicBezTo>
                      <a:pt x="214" y="232"/>
                      <a:pt x="213" y="231"/>
                      <a:pt x="212" y="231"/>
                    </a:cubicBezTo>
                    <a:cubicBezTo>
                      <a:pt x="211" y="231"/>
                      <a:pt x="209" y="231"/>
                      <a:pt x="207" y="231"/>
                    </a:cubicBezTo>
                    <a:cubicBezTo>
                      <a:pt x="205" y="233"/>
                      <a:pt x="204" y="236"/>
                      <a:pt x="202" y="237"/>
                    </a:cubicBezTo>
                    <a:cubicBezTo>
                      <a:pt x="201" y="260"/>
                      <a:pt x="201" y="282"/>
                      <a:pt x="203" y="305"/>
                    </a:cubicBezTo>
                    <a:cubicBezTo>
                      <a:pt x="206" y="305"/>
                      <a:pt x="207" y="305"/>
                      <a:pt x="209" y="306"/>
                    </a:cubicBezTo>
                    <a:cubicBezTo>
                      <a:pt x="211" y="305"/>
                      <a:pt x="213" y="305"/>
                      <a:pt x="214" y="303"/>
                    </a:cubicBezTo>
                    <a:cubicBezTo>
                      <a:pt x="214" y="326"/>
                      <a:pt x="214" y="326"/>
                      <a:pt x="214" y="326"/>
                    </a:cubicBezTo>
                    <a:cubicBezTo>
                      <a:pt x="212" y="329"/>
                      <a:pt x="208" y="331"/>
                      <a:pt x="205" y="334"/>
                    </a:cubicBezTo>
                    <a:cubicBezTo>
                      <a:pt x="204" y="347"/>
                      <a:pt x="204" y="376"/>
                      <a:pt x="207" y="389"/>
                    </a:cubicBezTo>
                    <a:cubicBezTo>
                      <a:pt x="207" y="389"/>
                      <a:pt x="209" y="388"/>
                      <a:pt x="214" y="385"/>
                    </a:cubicBezTo>
                    <a:cubicBezTo>
                      <a:pt x="214" y="403"/>
                      <a:pt x="214" y="403"/>
                      <a:pt x="214" y="403"/>
                    </a:cubicBezTo>
                    <a:cubicBezTo>
                      <a:pt x="212" y="405"/>
                      <a:pt x="209" y="407"/>
                      <a:pt x="207" y="409"/>
                    </a:cubicBezTo>
                    <a:cubicBezTo>
                      <a:pt x="207" y="431"/>
                      <a:pt x="211" y="458"/>
                      <a:pt x="213" y="480"/>
                    </a:cubicBezTo>
                    <a:cubicBezTo>
                      <a:pt x="214" y="483"/>
                      <a:pt x="214" y="486"/>
                      <a:pt x="214" y="488"/>
                    </a:cubicBezTo>
                    <a:cubicBezTo>
                      <a:pt x="214" y="518"/>
                      <a:pt x="214" y="518"/>
                      <a:pt x="214" y="518"/>
                    </a:cubicBezTo>
                    <a:cubicBezTo>
                      <a:pt x="206" y="518"/>
                      <a:pt x="191" y="517"/>
                      <a:pt x="190" y="516"/>
                    </a:cubicBezTo>
                    <a:cubicBezTo>
                      <a:pt x="185" y="513"/>
                      <a:pt x="182" y="511"/>
                      <a:pt x="180" y="509"/>
                    </a:cubicBezTo>
                    <a:cubicBezTo>
                      <a:pt x="180" y="323"/>
                      <a:pt x="180" y="323"/>
                      <a:pt x="180" y="323"/>
                    </a:cubicBezTo>
                    <a:close/>
                    <a:moveTo>
                      <a:pt x="214" y="78"/>
                    </a:moveTo>
                    <a:cubicBezTo>
                      <a:pt x="214" y="109"/>
                      <a:pt x="214" y="109"/>
                      <a:pt x="214" y="109"/>
                    </a:cubicBezTo>
                    <a:cubicBezTo>
                      <a:pt x="211" y="112"/>
                      <a:pt x="205" y="114"/>
                      <a:pt x="195" y="114"/>
                    </a:cubicBezTo>
                    <a:cubicBezTo>
                      <a:pt x="188" y="109"/>
                      <a:pt x="183" y="100"/>
                      <a:pt x="180" y="90"/>
                    </a:cubicBezTo>
                    <a:cubicBezTo>
                      <a:pt x="180" y="77"/>
                      <a:pt x="180" y="77"/>
                      <a:pt x="180" y="77"/>
                    </a:cubicBezTo>
                    <a:cubicBezTo>
                      <a:pt x="191" y="77"/>
                      <a:pt x="203" y="78"/>
                      <a:pt x="214" y="78"/>
                    </a:cubicBezTo>
                    <a:close/>
                    <a:moveTo>
                      <a:pt x="214" y="127"/>
                    </a:moveTo>
                    <a:cubicBezTo>
                      <a:pt x="214" y="151"/>
                      <a:pt x="214" y="151"/>
                      <a:pt x="214" y="151"/>
                    </a:cubicBezTo>
                    <a:cubicBezTo>
                      <a:pt x="204" y="160"/>
                      <a:pt x="195" y="170"/>
                      <a:pt x="188" y="178"/>
                    </a:cubicBezTo>
                    <a:cubicBezTo>
                      <a:pt x="197" y="176"/>
                      <a:pt x="206" y="173"/>
                      <a:pt x="214" y="170"/>
                    </a:cubicBezTo>
                    <a:cubicBezTo>
                      <a:pt x="214" y="189"/>
                      <a:pt x="214" y="189"/>
                      <a:pt x="214" y="189"/>
                    </a:cubicBezTo>
                    <a:cubicBezTo>
                      <a:pt x="203" y="193"/>
                      <a:pt x="191" y="197"/>
                      <a:pt x="180" y="202"/>
                    </a:cubicBezTo>
                    <a:cubicBezTo>
                      <a:pt x="180" y="165"/>
                      <a:pt x="180" y="165"/>
                      <a:pt x="180" y="165"/>
                    </a:cubicBezTo>
                    <a:cubicBezTo>
                      <a:pt x="189" y="157"/>
                      <a:pt x="198" y="148"/>
                      <a:pt x="204" y="135"/>
                    </a:cubicBezTo>
                    <a:cubicBezTo>
                      <a:pt x="207" y="132"/>
                      <a:pt x="211" y="130"/>
                      <a:pt x="214" y="127"/>
                    </a:cubicBezTo>
                    <a:close/>
                    <a:moveTo>
                      <a:pt x="180" y="54"/>
                    </a:moveTo>
                    <a:cubicBezTo>
                      <a:pt x="180" y="23"/>
                      <a:pt x="180" y="23"/>
                      <a:pt x="180" y="23"/>
                    </a:cubicBezTo>
                    <a:cubicBezTo>
                      <a:pt x="185" y="28"/>
                      <a:pt x="189" y="36"/>
                      <a:pt x="186" y="47"/>
                    </a:cubicBezTo>
                    <a:cubicBezTo>
                      <a:pt x="183" y="48"/>
                      <a:pt x="181" y="51"/>
                      <a:pt x="180" y="54"/>
                    </a:cubicBezTo>
                    <a:close/>
                    <a:moveTo>
                      <a:pt x="128" y="242"/>
                    </a:moveTo>
                    <a:cubicBezTo>
                      <a:pt x="147" y="255"/>
                      <a:pt x="160" y="259"/>
                      <a:pt x="170" y="265"/>
                    </a:cubicBezTo>
                    <a:cubicBezTo>
                      <a:pt x="173" y="272"/>
                      <a:pt x="175" y="279"/>
                      <a:pt x="165" y="287"/>
                    </a:cubicBezTo>
                    <a:cubicBezTo>
                      <a:pt x="164" y="289"/>
                      <a:pt x="154" y="295"/>
                      <a:pt x="157" y="298"/>
                    </a:cubicBezTo>
                    <a:cubicBezTo>
                      <a:pt x="166" y="295"/>
                      <a:pt x="168" y="294"/>
                      <a:pt x="175" y="297"/>
                    </a:cubicBezTo>
                    <a:cubicBezTo>
                      <a:pt x="176" y="303"/>
                      <a:pt x="178" y="317"/>
                      <a:pt x="170" y="323"/>
                    </a:cubicBezTo>
                    <a:cubicBezTo>
                      <a:pt x="145" y="338"/>
                      <a:pt x="139" y="352"/>
                      <a:pt x="141" y="354"/>
                    </a:cubicBezTo>
                    <a:cubicBezTo>
                      <a:pt x="155" y="343"/>
                      <a:pt x="172" y="329"/>
                      <a:pt x="180" y="323"/>
                    </a:cubicBezTo>
                    <a:cubicBezTo>
                      <a:pt x="180" y="509"/>
                      <a:pt x="180" y="509"/>
                      <a:pt x="180" y="509"/>
                    </a:cubicBezTo>
                    <a:cubicBezTo>
                      <a:pt x="176" y="506"/>
                      <a:pt x="173" y="503"/>
                      <a:pt x="168" y="496"/>
                    </a:cubicBezTo>
                    <a:cubicBezTo>
                      <a:pt x="167" y="490"/>
                      <a:pt x="164" y="487"/>
                      <a:pt x="169" y="479"/>
                    </a:cubicBezTo>
                    <a:cubicBezTo>
                      <a:pt x="170" y="466"/>
                      <a:pt x="170" y="448"/>
                      <a:pt x="170" y="432"/>
                    </a:cubicBezTo>
                    <a:cubicBezTo>
                      <a:pt x="145" y="450"/>
                      <a:pt x="128" y="467"/>
                      <a:pt x="126" y="477"/>
                    </a:cubicBezTo>
                    <a:cubicBezTo>
                      <a:pt x="121" y="490"/>
                      <a:pt x="106" y="497"/>
                      <a:pt x="107" y="498"/>
                    </a:cubicBezTo>
                    <a:cubicBezTo>
                      <a:pt x="100" y="502"/>
                      <a:pt x="72" y="476"/>
                      <a:pt x="65" y="474"/>
                    </a:cubicBezTo>
                    <a:cubicBezTo>
                      <a:pt x="58" y="467"/>
                      <a:pt x="59" y="458"/>
                      <a:pt x="57" y="448"/>
                    </a:cubicBezTo>
                    <a:cubicBezTo>
                      <a:pt x="85" y="455"/>
                      <a:pt x="103" y="459"/>
                      <a:pt x="111" y="454"/>
                    </a:cubicBezTo>
                    <a:cubicBezTo>
                      <a:pt x="132" y="435"/>
                      <a:pt x="152" y="422"/>
                      <a:pt x="172" y="409"/>
                    </a:cubicBezTo>
                    <a:cubicBezTo>
                      <a:pt x="172" y="391"/>
                      <a:pt x="173" y="375"/>
                      <a:pt x="173" y="357"/>
                    </a:cubicBezTo>
                    <a:cubicBezTo>
                      <a:pt x="161" y="365"/>
                      <a:pt x="158" y="378"/>
                      <a:pt x="147" y="385"/>
                    </a:cubicBezTo>
                    <a:cubicBezTo>
                      <a:pt x="143" y="388"/>
                      <a:pt x="125" y="388"/>
                      <a:pt x="121" y="386"/>
                    </a:cubicBezTo>
                    <a:cubicBezTo>
                      <a:pt x="111" y="372"/>
                      <a:pt x="107" y="372"/>
                      <a:pt x="103" y="354"/>
                    </a:cubicBezTo>
                    <a:cubicBezTo>
                      <a:pt x="109" y="349"/>
                      <a:pt x="121" y="352"/>
                      <a:pt x="127" y="350"/>
                    </a:cubicBezTo>
                    <a:cubicBezTo>
                      <a:pt x="134" y="343"/>
                      <a:pt x="142" y="333"/>
                      <a:pt x="145" y="326"/>
                    </a:cubicBezTo>
                    <a:cubicBezTo>
                      <a:pt x="139" y="318"/>
                      <a:pt x="126" y="342"/>
                      <a:pt x="126" y="302"/>
                    </a:cubicBezTo>
                    <a:cubicBezTo>
                      <a:pt x="137" y="296"/>
                      <a:pt x="141" y="292"/>
                      <a:pt x="142" y="284"/>
                    </a:cubicBezTo>
                    <a:cubicBezTo>
                      <a:pt x="134" y="281"/>
                      <a:pt x="124" y="272"/>
                      <a:pt x="121" y="261"/>
                    </a:cubicBezTo>
                    <a:cubicBezTo>
                      <a:pt x="118" y="253"/>
                      <a:pt x="123" y="243"/>
                      <a:pt x="128" y="242"/>
                    </a:cubicBezTo>
                    <a:close/>
                    <a:moveTo>
                      <a:pt x="180" y="23"/>
                    </a:moveTo>
                    <a:cubicBezTo>
                      <a:pt x="173" y="15"/>
                      <a:pt x="163" y="12"/>
                      <a:pt x="163" y="12"/>
                    </a:cubicBezTo>
                    <a:cubicBezTo>
                      <a:pt x="166" y="0"/>
                      <a:pt x="147" y="38"/>
                      <a:pt x="149" y="110"/>
                    </a:cubicBezTo>
                    <a:cubicBezTo>
                      <a:pt x="151" y="125"/>
                      <a:pt x="117" y="117"/>
                      <a:pt x="121" y="121"/>
                    </a:cubicBezTo>
                    <a:cubicBezTo>
                      <a:pt x="112" y="112"/>
                      <a:pt x="112" y="112"/>
                      <a:pt x="112" y="112"/>
                    </a:cubicBezTo>
                    <a:cubicBezTo>
                      <a:pt x="103" y="110"/>
                      <a:pt x="93" y="112"/>
                      <a:pt x="99" y="126"/>
                    </a:cubicBezTo>
                    <a:cubicBezTo>
                      <a:pt x="106" y="143"/>
                      <a:pt x="106" y="143"/>
                      <a:pt x="106" y="143"/>
                    </a:cubicBezTo>
                    <a:cubicBezTo>
                      <a:pt x="117" y="170"/>
                      <a:pt x="130" y="165"/>
                      <a:pt x="141" y="156"/>
                    </a:cubicBezTo>
                    <a:cubicBezTo>
                      <a:pt x="144" y="153"/>
                      <a:pt x="139" y="141"/>
                      <a:pt x="142" y="138"/>
                    </a:cubicBezTo>
                    <a:cubicBezTo>
                      <a:pt x="145" y="137"/>
                      <a:pt x="149" y="135"/>
                      <a:pt x="150" y="135"/>
                    </a:cubicBezTo>
                    <a:cubicBezTo>
                      <a:pt x="151" y="145"/>
                      <a:pt x="147" y="163"/>
                      <a:pt x="149" y="172"/>
                    </a:cubicBezTo>
                    <a:cubicBezTo>
                      <a:pt x="147" y="175"/>
                      <a:pt x="145" y="177"/>
                      <a:pt x="143" y="180"/>
                    </a:cubicBezTo>
                    <a:cubicBezTo>
                      <a:pt x="146" y="185"/>
                      <a:pt x="149" y="189"/>
                      <a:pt x="152" y="194"/>
                    </a:cubicBezTo>
                    <a:cubicBezTo>
                      <a:pt x="120" y="207"/>
                      <a:pt x="111" y="220"/>
                      <a:pt x="42" y="236"/>
                    </a:cubicBezTo>
                    <a:cubicBezTo>
                      <a:pt x="32" y="236"/>
                      <a:pt x="16" y="234"/>
                      <a:pt x="5" y="234"/>
                    </a:cubicBezTo>
                    <a:cubicBezTo>
                      <a:pt x="0" y="236"/>
                      <a:pt x="10" y="251"/>
                      <a:pt x="45" y="258"/>
                    </a:cubicBezTo>
                    <a:cubicBezTo>
                      <a:pt x="49" y="258"/>
                      <a:pt x="53" y="253"/>
                      <a:pt x="62" y="249"/>
                    </a:cubicBezTo>
                    <a:cubicBezTo>
                      <a:pt x="78" y="241"/>
                      <a:pt x="108" y="231"/>
                      <a:pt x="139" y="220"/>
                    </a:cubicBezTo>
                    <a:cubicBezTo>
                      <a:pt x="152" y="214"/>
                      <a:pt x="166" y="207"/>
                      <a:pt x="180" y="202"/>
                    </a:cubicBezTo>
                    <a:cubicBezTo>
                      <a:pt x="180" y="165"/>
                      <a:pt x="180" y="165"/>
                      <a:pt x="180" y="165"/>
                    </a:cubicBezTo>
                    <a:cubicBezTo>
                      <a:pt x="178" y="167"/>
                      <a:pt x="175" y="169"/>
                      <a:pt x="173" y="171"/>
                    </a:cubicBezTo>
                    <a:cubicBezTo>
                      <a:pt x="170" y="163"/>
                      <a:pt x="172" y="140"/>
                      <a:pt x="169" y="133"/>
                    </a:cubicBezTo>
                    <a:cubicBezTo>
                      <a:pt x="171" y="134"/>
                      <a:pt x="165" y="77"/>
                      <a:pt x="180" y="54"/>
                    </a:cubicBezTo>
                    <a:cubicBezTo>
                      <a:pt x="180" y="23"/>
                      <a:pt x="180" y="23"/>
                      <a:pt x="180" y="23"/>
                    </a:cubicBezTo>
                    <a:close/>
                    <a:moveTo>
                      <a:pt x="180" y="77"/>
                    </a:moveTo>
                    <a:cubicBezTo>
                      <a:pt x="180" y="90"/>
                      <a:pt x="180" y="90"/>
                      <a:pt x="180" y="90"/>
                    </a:cubicBezTo>
                    <a:cubicBezTo>
                      <a:pt x="178" y="86"/>
                      <a:pt x="177" y="81"/>
                      <a:pt x="176" y="77"/>
                    </a:cubicBezTo>
                    <a:cubicBezTo>
                      <a:pt x="177" y="77"/>
                      <a:pt x="178" y="77"/>
                      <a:pt x="180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15" name="Freeform 39"/>
              <p:cNvSpPr>
                <a:spLocks noEditPoints="1"/>
              </p:cNvSpPr>
              <p:nvPr/>
            </p:nvSpPr>
            <p:spPr bwMode="auto">
              <a:xfrm>
                <a:off x="6223000" y="2071688"/>
                <a:ext cx="893762" cy="1790700"/>
              </a:xfrm>
              <a:custGeom>
                <a:avLst/>
                <a:gdLst>
                  <a:gd name="T0" fmla="*/ 189 w 270"/>
                  <a:gd name="T1" fmla="*/ 391 h 538"/>
                  <a:gd name="T2" fmla="*/ 237 w 270"/>
                  <a:gd name="T3" fmla="*/ 400 h 538"/>
                  <a:gd name="T4" fmla="*/ 249 w 270"/>
                  <a:gd name="T5" fmla="*/ 445 h 538"/>
                  <a:gd name="T6" fmla="*/ 189 w 270"/>
                  <a:gd name="T7" fmla="*/ 449 h 538"/>
                  <a:gd name="T8" fmla="*/ 189 w 270"/>
                  <a:gd name="T9" fmla="*/ 303 h 538"/>
                  <a:gd name="T10" fmla="*/ 189 w 270"/>
                  <a:gd name="T11" fmla="*/ 285 h 538"/>
                  <a:gd name="T12" fmla="*/ 197 w 270"/>
                  <a:gd name="T13" fmla="*/ 257 h 538"/>
                  <a:gd name="T14" fmla="*/ 194 w 270"/>
                  <a:gd name="T15" fmla="*/ 345 h 538"/>
                  <a:gd name="T16" fmla="*/ 189 w 270"/>
                  <a:gd name="T17" fmla="*/ 192 h 538"/>
                  <a:gd name="T18" fmla="*/ 212 w 270"/>
                  <a:gd name="T19" fmla="*/ 109 h 538"/>
                  <a:gd name="T20" fmla="*/ 189 w 270"/>
                  <a:gd name="T21" fmla="*/ 18 h 538"/>
                  <a:gd name="T22" fmla="*/ 194 w 270"/>
                  <a:gd name="T23" fmla="*/ 76 h 538"/>
                  <a:gd name="T24" fmla="*/ 236 w 270"/>
                  <a:gd name="T25" fmla="*/ 69 h 538"/>
                  <a:gd name="T26" fmla="*/ 189 w 270"/>
                  <a:gd name="T27" fmla="*/ 192 h 538"/>
                  <a:gd name="T28" fmla="*/ 42 w 270"/>
                  <a:gd name="T29" fmla="*/ 445 h 538"/>
                  <a:gd name="T30" fmla="*/ 88 w 270"/>
                  <a:gd name="T31" fmla="*/ 353 h 538"/>
                  <a:gd name="T32" fmla="*/ 104 w 270"/>
                  <a:gd name="T33" fmla="*/ 240 h 538"/>
                  <a:gd name="T34" fmla="*/ 117 w 270"/>
                  <a:gd name="T35" fmla="*/ 147 h 538"/>
                  <a:gd name="T36" fmla="*/ 91 w 270"/>
                  <a:gd name="T37" fmla="*/ 166 h 538"/>
                  <a:gd name="T38" fmla="*/ 76 w 270"/>
                  <a:gd name="T39" fmla="*/ 142 h 538"/>
                  <a:gd name="T40" fmla="*/ 112 w 270"/>
                  <a:gd name="T41" fmla="*/ 125 h 538"/>
                  <a:gd name="T42" fmla="*/ 136 w 270"/>
                  <a:gd name="T43" fmla="*/ 58 h 538"/>
                  <a:gd name="T44" fmla="*/ 189 w 270"/>
                  <a:gd name="T45" fmla="*/ 18 h 538"/>
                  <a:gd name="T46" fmla="*/ 175 w 270"/>
                  <a:gd name="T47" fmla="*/ 124 h 538"/>
                  <a:gd name="T48" fmla="*/ 189 w 270"/>
                  <a:gd name="T49" fmla="*/ 143 h 538"/>
                  <a:gd name="T50" fmla="*/ 184 w 270"/>
                  <a:gd name="T51" fmla="*/ 199 h 538"/>
                  <a:gd name="T52" fmla="*/ 150 w 270"/>
                  <a:gd name="T53" fmla="*/ 216 h 538"/>
                  <a:gd name="T54" fmla="*/ 180 w 270"/>
                  <a:gd name="T55" fmla="*/ 213 h 538"/>
                  <a:gd name="T56" fmla="*/ 171 w 270"/>
                  <a:gd name="T57" fmla="*/ 273 h 538"/>
                  <a:gd name="T58" fmla="*/ 189 w 270"/>
                  <a:gd name="T59" fmla="*/ 285 h 538"/>
                  <a:gd name="T60" fmla="*/ 63 w 270"/>
                  <a:gd name="T61" fmla="*/ 453 h 538"/>
                  <a:gd name="T62" fmla="*/ 42 w 270"/>
                  <a:gd name="T63" fmla="*/ 475 h 538"/>
                  <a:gd name="T64" fmla="*/ 189 w 270"/>
                  <a:gd name="T65" fmla="*/ 303 h 538"/>
                  <a:gd name="T66" fmla="*/ 126 w 270"/>
                  <a:gd name="T67" fmla="*/ 334 h 538"/>
                  <a:gd name="T68" fmla="*/ 104 w 270"/>
                  <a:gd name="T69" fmla="*/ 463 h 538"/>
                  <a:gd name="T70" fmla="*/ 124 w 270"/>
                  <a:gd name="T71" fmla="*/ 518 h 538"/>
                  <a:gd name="T72" fmla="*/ 176 w 270"/>
                  <a:gd name="T73" fmla="*/ 435 h 538"/>
                  <a:gd name="T74" fmla="*/ 189 w 270"/>
                  <a:gd name="T75" fmla="*/ 391 h 538"/>
                  <a:gd name="T76" fmla="*/ 147 w 270"/>
                  <a:gd name="T77" fmla="*/ 423 h 538"/>
                  <a:gd name="T78" fmla="*/ 140 w 270"/>
                  <a:gd name="T79" fmla="*/ 459 h 538"/>
                  <a:gd name="T80" fmla="*/ 161 w 270"/>
                  <a:gd name="T81" fmla="*/ 366 h 538"/>
                  <a:gd name="T82" fmla="*/ 189 w 270"/>
                  <a:gd name="T83" fmla="*/ 303 h 538"/>
                  <a:gd name="T84" fmla="*/ 68 w 270"/>
                  <a:gd name="T85" fmla="*/ 249 h 538"/>
                  <a:gd name="T86" fmla="*/ 52 w 270"/>
                  <a:gd name="T87" fmla="*/ 154 h 538"/>
                  <a:gd name="T88" fmla="*/ 42 w 270"/>
                  <a:gd name="T89" fmla="*/ 199 h 538"/>
                  <a:gd name="T90" fmla="*/ 42 w 270"/>
                  <a:gd name="T91" fmla="*/ 218 h 538"/>
                  <a:gd name="T92" fmla="*/ 18 w 270"/>
                  <a:gd name="T93" fmla="*/ 494 h 538"/>
                  <a:gd name="T94" fmla="*/ 42 w 270"/>
                  <a:gd name="T95" fmla="*/ 498 h 538"/>
                  <a:gd name="T96" fmla="*/ 3 w 270"/>
                  <a:gd name="T97" fmla="*/ 531 h 538"/>
                  <a:gd name="T98" fmla="*/ 0 w 270"/>
                  <a:gd name="T99" fmla="*/ 510 h 538"/>
                  <a:gd name="T100" fmla="*/ 42 w 270"/>
                  <a:gd name="T101" fmla="*/ 445 h 538"/>
                  <a:gd name="T102" fmla="*/ 42 w 270"/>
                  <a:gd name="T103" fmla="*/ 199 h 538"/>
                  <a:gd name="T104" fmla="*/ 42 w 270"/>
                  <a:gd name="T105" fmla="*/ 154 h 538"/>
                  <a:gd name="T106" fmla="*/ 42 w 270"/>
                  <a:gd name="T107" fmla="*/ 218 h 538"/>
                  <a:gd name="T108" fmla="*/ 42 w 270"/>
                  <a:gd name="T109" fmla="*/ 213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270" h="538">
                    <a:moveTo>
                      <a:pt x="189" y="449"/>
                    </a:moveTo>
                    <a:cubicBezTo>
                      <a:pt x="189" y="391"/>
                      <a:pt x="189" y="391"/>
                      <a:pt x="189" y="391"/>
                    </a:cubicBezTo>
                    <a:cubicBezTo>
                      <a:pt x="197" y="387"/>
                      <a:pt x="203" y="381"/>
                      <a:pt x="210" y="373"/>
                    </a:cubicBezTo>
                    <a:cubicBezTo>
                      <a:pt x="217" y="376"/>
                      <a:pt x="233" y="391"/>
                      <a:pt x="237" y="400"/>
                    </a:cubicBezTo>
                    <a:cubicBezTo>
                      <a:pt x="225" y="411"/>
                      <a:pt x="209" y="420"/>
                      <a:pt x="191" y="422"/>
                    </a:cubicBezTo>
                    <a:cubicBezTo>
                      <a:pt x="199" y="434"/>
                      <a:pt x="229" y="439"/>
                      <a:pt x="249" y="445"/>
                    </a:cubicBezTo>
                    <a:cubicBezTo>
                      <a:pt x="251" y="473"/>
                      <a:pt x="207" y="482"/>
                      <a:pt x="205" y="478"/>
                    </a:cubicBezTo>
                    <a:cubicBezTo>
                      <a:pt x="203" y="469"/>
                      <a:pt x="199" y="459"/>
                      <a:pt x="189" y="449"/>
                    </a:cubicBezTo>
                    <a:close/>
                    <a:moveTo>
                      <a:pt x="189" y="347"/>
                    </a:moveTo>
                    <a:cubicBezTo>
                      <a:pt x="189" y="303"/>
                      <a:pt x="189" y="303"/>
                      <a:pt x="189" y="303"/>
                    </a:cubicBezTo>
                    <a:cubicBezTo>
                      <a:pt x="193" y="297"/>
                      <a:pt x="195" y="291"/>
                      <a:pt x="196" y="283"/>
                    </a:cubicBezTo>
                    <a:cubicBezTo>
                      <a:pt x="194" y="283"/>
                      <a:pt x="191" y="284"/>
                      <a:pt x="189" y="285"/>
                    </a:cubicBezTo>
                    <a:cubicBezTo>
                      <a:pt x="189" y="262"/>
                      <a:pt x="189" y="262"/>
                      <a:pt x="189" y="262"/>
                    </a:cubicBezTo>
                    <a:cubicBezTo>
                      <a:pt x="192" y="261"/>
                      <a:pt x="194" y="259"/>
                      <a:pt x="197" y="257"/>
                    </a:cubicBezTo>
                    <a:cubicBezTo>
                      <a:pt x="214" y="265"/>
                      <a:pt x="222" y="277"/>
                      <a:pt x="229" y="291"/>
                    </a:cubicBezTo>
                    <a:cubicBezTo>
                      <a:pt x="225" y="306"/>
                      <a:pt x="203" y="329"/>
                      <a:pt x="194" y="345"/>
                    </a:cubicBezTo>
                    <a:cubicBezTo>
                      <a:pt x="193" y="345"/>
                      <a:pt x="191" y="346"/>
                      <a:pt x="189" y="347"/>
                    </a:cubicBezTo>
                    <a:close/>
                    <a:moveTo>
                      <a:pt x="189" y="192"/>
                    </a:moveTo>
                    <a:cubicBezTo>
                      <a:pt x="189" y="143"/>
                      <a:pt x="189" y="143"/>
                      <a:pt x="189" y="143"/>
                    </a:cubicBezTo>
                    <a:cubicBezTo>
                      <a:pt x="199" y="131"/>
                      <a:pt x="204" y="120"/>
                      <a:pt x="212" y="109"/>
                    </a:cubicBezTo>
                    <a:cubicBezTo>
                      <a:pt x="212" y="109"/>
                      <a:pt x="200" y="112"/>
                      <a:pt x="189" y="116"/>
                    </a:cubicBezTo>
                    <a:cubicBezTo>
                      <a:pt x="189" y="18"/>
                      <a:pt x="189" y="18"/>
                      <a:pt x="189" y="18"/>
                    </a:cubicBezTo>
                    <a:cubicBezTo>
                      <a:pt x="194" y="25"/>
                      <a:pt x="200" y="34"/>
                      <a:pt x="205" y="46"/>
                    </a:cubicBezTo>
                    <a:cubicBezTo>
                      <a:pt x="204" y="63"/>
                      <a:pt x="197" y="68"/>
                      <a:pt x="194" y="76"/>
                    </a:cubicBezTo>
                    <a:cubicBezTo>
                      <a:pt x="193" y="81"/>
                      <a:pt x="194" y="84"/>
                      <a:pt x="194" y="89"/>
                    </a:cubicBezTo>
                    <a:cubicBezTo>
                      <a:pt x="209" y="77"/>
                      <a:pt x="221" y="72"/>
                      <a:pt x="236" y="69"/>
                    </a:cubicBezTo>
                    <a:cubicBezTo>
                      <a:pt x="257" y="71"/>
                      <a:pt x="263" y="79"/>
                      <a:pt x="270" y="92"/>
                    </a:cubicBezTo>
                    <a:cubicBezTo>
                      <a:pt x="242" y="127"/>
                      <a:pt x="214" y="159"/>
                      <a:pt x="189" y="192"/>
                    </a:cubicBezTo>
                    <a:close/>
                    <a:moveTo>
                      <a:pt x="66" y="411"/>
                    </a:moveTo>
                    <a:cubicBezTo>
                      <a:pt x="66" y="411"/>
                      <a:pt x="54" y="427"/>
                      <a:pt x="42" y="445"/>
                    </a:cubicBezTo>
                    <a:cubicBezTo>
                      <a:pt x="42" y="417"/>
                      <a:pt x="42" y="417"/>
                      <a:pt x="42" y="417"/>
                    </a:cubicBezTo>
                    <a:cubicBezTo>
                      <a:pt x="65" y="381"/>
                      <a:pt x="88" y="353"/>
                      <a:pt x="88" y="353"/>
                    </a:cubicBezTo>
                    <a:cubicBezTo>
                      <a:pt x="122" y="261"/>
                      <a:pt x="122" y="261"/>
                      <a:pt x="122" y="261"/>
                    </a:cubicBezTo>
                    <a:cubicBezTo>
                      <a:pt x="106" y="265"/>
                      <a:pt x="99" y="257"/>
                      <a:pt x="104" y="240"/>
                    </a:cubicBezTo>
                    <a:cubicBezTo>
                      <a:pt x="110" y="223"/>
                      <a:pt x="141" y="133"/>
                      <a:pt x="136" y="137"/>
                    </a:cubicBezTo>
                    <a:cubicBezTo>
                      <a:pt x="129" y="138"/>
                      <a:pt x="124" y="146"/>
                      <a:pt x="117" y="147"/>
                    </a:cubicBezTo>
                    <a:cubicBezTo>
                      <a:pt x="115" y="173"/>
                      <a:pt x="113" y="176"/>
                      <a:pt x="91" y="178"/>
                    </a:cubicBezTo>
                    <a:cubicBezTo>
                      <a:pt x="90" y="172"/>
                      <a:pt x="92" y="172"/>
                      <a:pt x="91" y="166"/>
                    </a:cubicBezTo>
                    <a:cubicBezTo>
                      <a:pt x="83" y="162"/>
                      <a:pt x="80" y="159"/>
                      <a:pt x="69" y="160"/>
                    </a:cubicBezTo>
                    <a:cubicBezTo>
                      <a:pt x="67" y="151"/>
                      <a:pt x="66" y="144"/>
                      <a:pt x="76" y="142"/>
                    </a:cubicBezTo>
                    <a:cubicBezTo>
                      <a:pt x="78" y="128"/>
                      <a:pt x="69" y="109"/>
                      <a:pt x="80" y="97"/>
                    </a:cubicBezTo>
                    <a:cubicBezTo>
                      <a:pt x="99" y="104"/>
                      <a:pt x="96" y="123"/>
                      <a:pt x="112" y="125"/>
                    </a:cubicBezTo>
                    <a:cubicBezTo>
                      <a:pt x="123" y="118"/>
                      <a:pt x="137" y="112"/>
                      <a:pt x="141" y="107"/>
                    </a:cubicBezTo>
                    <a:cubicBezTo>
                      <a:pt x="140" y="92"/>
                      <a:pt x="147" y="81"/>
                      <a:pt x="136" y="58"/>
                    </a:cubicBezTo>
                    <a:cubicBezTo>
                      <a:pt x="142" y="36"/>
                      <a:pt x="153" y="16"/>
                      <a:pt x="170" y="0"/>
                    </a:cubicBezTo>
                    <a:cubicBezTo>
                      <a:pt x="176" y="4"/>
                      <a:pt x="182" y="9"/>
                      <a:pt x="189" y="18"/>
                    </a:cubicBezTo>
                    <a:cubicBezTo>
                      <a:pt x="189" y="116"/>
                      <a:pt x="189" y="116"/>
                      <a:pt x="189" y="116"/>
                    </a:cubicBezTo>
                    <a:cubicBezTo>
                      <a:pt x="184" y="119"/>
                      <a:pt x="178" y="121"/>
                      <a:pt x="175" y="124"/>
                    </a:cubicBezTo>
                    <a:cubicBezTo>
                      <a:pt x="173" y="141"/>
                      <a:pt x="166" y="162"/>
                      <a:pt x="168" y="162"/>
                    </a:cubicBezTo>
                    <a:cubicBezTo>
                      <a:pt x="177" y="156"/>
                      <a:pt x="184" y="149"/>
                      <a:pt x="189" y="143"/>
                    </a:cubicBezTo>
                    <a:cubicBezTo>
                      <a:pt x="189" y="192"/>
                      <a:pt x="189" y="192"/>
                      <a:pt x="189" y="192"/>
                    </a:cubicBezTo>
                    <a:cubicBezTo>
                      <a:pt x="188" y="194"/>
                      <a:pt x="186" y="197"/>
                      <a:pt x="184" y="199"/>
                    </a:cubicBezTo>
                    <a:cubicBezTo>
                      <a:pt x="173" y="202"/>
                      <a:pt x="163" y="197"/>
                      <a:pt x="154" y="190"/>
                    </a:cubicBezTo>
                    <a:cubicBezTo>
                      <a:pt x="147" y="198"/>
                      <a:pt x="145" y="207"/>
                      <a:pt x="150" y="216"/>
                    </a:cubicBezTo>
                    <a:cubicBezTo>
                      <a:pt x="155" y="213"/>
                      <a:pt x="156" y="208"/>
                      <a:pt x="160" y="204"/>
                    </a:cubicBezTo>
                    <a:cubicBezTo>
                      <a:pt x="166" y="201"/>
                      <a:pt x="174" y="209"/>
                      <a:pt x="180" y="213"/>
                    </a:cubicBezTo>
                    <a:cubicBezTo>
                      <a:pt x="161" y="243"/>
                      <a:pt x="148" y="273"/>
                      <a:pt x="139" y="302"/>
                    </a:cubicBezTo>
                    <a:cubicBezTo>
                      <a:pt x="171" y="273"/>
                      <a:pt x="171" y="273"/>
                      <a:pt x="171" y="273"/>
                    </a:cubicBezTo>
                    <a:cubicBezTo>
                      <a:pt x="178" y="267"/>
                      <a:pt x="184" y="266"/>
                      <a:pt x="189" y="262"/>
                    </a:cubicBezTo>
                    <a:cubicBezTo>
                      <a:pt x="189" y="285"/>
                      <a:pt x="189" y="285"/>
                      <a:pt x="189" y="285"/>
                    </a:cubicBezTo>
                    <a:cubicBezTo>
                      <a:pt x="166" y="295"/>
                      <a:pt x="138" y="319"/>
                      <a:pt x="114" y="340"/>
                    </a:cubicBezTo>
                    <a:cubicBezTo>
                      <a:pt x="100" y="380"/>
                      <a:pt x="83" y="406"/>
                      <a:pt x="63" y="453"/>
                    </a:cubicBezTo>
                    <a:cubicBezTo>
                      <a:pt x="57" y="470"/>
                      <a:pt x="49" y="485"/>
                      <a:pt x="42" y="498"/>
                    </a:cubicBezTo>
                    <a:cubicBezTo>
                      <a:pt x="42" y="475"/>
                      <a:pt x="42" y="475"/>
                      <a:pt x="42" y="475"/>
                    </a:cubicBezTo>
                    <a:cubicBezTo>
                      <a:pt x="54" y="448"/>
                      <a:pt x="66" y="411"/>
                      <a:pt x="66" y="411"/>
                    </a:cubicBezTo>
                    <a:close/>
                    <a:moveTo>
                      <a:pt x="189" y="303"/>
                    </a:moveTo>
                    <a:cubicBezTo>
                      <a:pt x="183" y="316"/>
                      <a:pt x="173" y="327"/>
                      <a:pt x="164" y="336"/>
                    </a:cubicBezTo>
                    <a:cubicBezTo>
                      <a:pt x="153" y="331"/>
                      <a:pt x="138" y="331"/>
                      <a:pt x="126" y="334"/>
                    </a:cubicBezTo>
                    <a:cubicBezTo>
                      <a:pt x="119" y="363"/>
                      <a:pt x="113" y="395"/>
                      <a:pt x="111" y="431"/>
                    </a:cubicBezTo>
                    <a:cubicBezTo>
                      <a:pt x="111" y="443"/>
                      <a:pt x="108" y="461"/>
                      <a:pt x="104" y="463"/>
                    </a:cubicBezTo>
                    <a:cubicBezTo>
                      <a:pt x="99" y="466"/>
                      <a:pt x="104" y="479"/>
                      <a:pt x="104" y="489"/>
                    </a:cubicBezTo>
                    <a:cubicBezTo>
                      <a:pt x="104" y="503"/>
                      <a:pt x="111" y="513"/>
                      <a:pt x="124" y="518"/>
                    </a:cubicBezTo>
                    <a:cubicBezTo>
                      <a:pt x="136" y="514"/>
                      <a:pt x="145" y="511"/>
                      <a:pt x="148" y="481"/>
                    </a:cubicBezTo>
                    <a:cubicBezTo>
                      <a:pt x="156" y="460"/>
                      <a:pt x="166" y="444"/>
                      <a:pt x="176" y="435"/>
                    </a:cubicBezTo>
                    <a:cubicBezTo>
                      <a:pt x="181" y="440"/>
                      <a:pt x="186" y="445"/>
                      <a:pt x="189" y="449"/>
                    </a:cubicBezTo>
                    <a:cubicBezTo>
                      <a:pt x="189" y="391"/>
                      <a:pt x="189" y="391"/>
                      <a:pt x="189" y="391"/>
                    </a:cubicBezTo>
                    <a:cubicBezTo>
                      <a:pt x="179" y="396"/>
                      <a:pt x="166" y="398"/>
                      <a:pt x="145" y="398"/>
                    </a:cubicBezTo>
                    <a:cubicBezTo>
                      <a:pt x="146" y="405"/>
                      <a:pt x="148" y="416"/>
                      <a:pt x="147" y="423"/>
                    </a:cubicBezTo>
                    <a:cubicBezTo>
                      <a:pt x="151" y="426"/>
                      <a:pt x="157" y="428"/>
                      <a:pt x="161" y="431"/>
                    </a:cubicBezTo>
                    <a:cubicBezTo>
                      <a:pt x="157" y="442"/>
                      <a:pt x="146" y="448"/>
                      <a:pt x="140" y="459"/>
                    </a:cubicBezTo>
                    <a:cubicBezTo>
                      <a:pt x="133" y="425"/>
                      <a:pt x="139" y="400"/>
                      <a:pt x="142" y="355"/>
                    </a:cubicBezTo>
                    <a:cubicBezTo>
                      <a:pt x="152" y="352"/>
                      <a:pt x="157" y="357"/>
                      <a:pt x="161" y="366"/>
                    </a:cubicBezTo>
                    <a:cubicBezTo>
                      <a:pt x="171" y="358"/>
                      <a:pt x="182" y="352"/>
                      <a:pt x="189" y="347"/>
                    </a:cubicBezTo>
                    <a:cubicBezTo>
                      <a:pt x="189" y="303"/>
                      <a:pt x="189" y="303"/>
                      <a:pt x="189" y="303"/>
                    </a:cubicBezTo>
                    <a:close/>
                    <a:moveTo>
                      <a:pt x="42" y="218"/>
                    </a:moveTo>
                    <a:cubicBezTo>
                      <a:pt x="52" y="229"/>
                      <a:pt x="68" y="246"/>
                      <a:pt x="68" y="249"/>
                    </a:cubicBezTo>
                    <a:cubicBezTo>
                      <a:pt x="70" y="253"/>
                      <a:pt x="103" y="245"/>
                      <a:pt x="86" y="205"/>
                    </a:cubicBezTo>
                    <a:cubicBezTo>
                      <a:pt x="70" y="164"/>
                      <a:pt x="52" y="154"/>
                      <a:pt x="52" y="154"/>
                    </a:cubicBezTo>
                    <a:cubicBezTo>
                      <a:pt x="42" y="154"/>
                      <a:pt x="42" y="154"/>
                      <a:pt x="42" y="154"/>
                    </a:cubicBezTo>
                    <a:cubicBezTo>
                      <a:pt x="42" y="199"/>
                      <a:pt x="42" y="199"/>
                      <a:pt x="42" y="199"/>
                    </a:cubicBezTo>
                    <a:cubicBezTo>
                      <a:pt x="42" y="203"/>
                      <a:pt x="42" y="207"/>
                      <a:pt x="42" y="213"/>
                    </a:cubicBezTo>
                    <a:lnTo>
                      <a:pt x="42" y="218"/>
                    </a:lnTo>
                    <a:close/>
                    <a:moveTo>
                      <a:pt x="42" y="445"/>
                    </a:moveTo>
                    <a:cubicBezTo>
                      <a:pt x="30" y="463"/>
                      <a:pt x="18" y="484"/>
                      <a:pt x="18" y="494"/>
                    </a:cubicBezTo>
                    <a:cubicBezTo>
                      <a:pt x="22" y="511"/>
                      <a:pt x="32" y="496"/>
                      <a:pt x="42" y="475"/>
                    </a:cubicBezTo>
                    <a:cubicBezTo>
                      <a:pt x="42" y="498"/>
                      <a:pt x="42" y="498"/>
                      <a:pt x="42" y="498"/>
                    </a:cubicBezTo>
                    <a:cubicBezTo>
                      <a:pt x="36" y="509"/>
                      <a:pt x="31" y="518"/>
                      <a:pt x="26" y="523"/>
                    </a:cubicBezTo>
                    <a:cubicBezTo>
                      <a:pt x="26" y="523"/>
                      <a:pt x="13" y="538"/>
                      <a:pt x="3" y="531"/>
                    </a:cubicBezTo>
                    <a:cubicBezTo>
                      <a:pt x="2" y="528"/>
                      <a:pt x="1" y="524"/>
                      <a:pt x="0" y="521"/>
                    </a:cubicBezTo>
                    <a:cubicBezTo>
                      <a:pt x="0" y="510"/>
                      <a:pt x="0" y="510"/>
                      <a:pt x="0" y="510"/>
                    </a:cubicBezTo>
                    <a:cubicBezTo>
                      <a:pt x="3" y="483"/>
                      <a:pt x="22" y="447"/>
                      <a:pt x="42" y="417"/>
                    </a:cubicBezTo>
                    <a:cubicBezTo>
                      <a:pt x="42" y="445"/>
                      <a:pt x="42" y="445"/>
                      <a:pt x="42" y="445"/>
                    </a:cubicBezTo>
                    <a:close/>
                    <a:moveTo>
                      <a:pt x="42" y="154"/>
                    </a:moveTo>
                    <a:cubicBezTo>
                      <a:pt x="42" y="199"/>
                      <a:pt x="42" y="199"/>
                      <a:pt x="42" y="199"/>
                    </a:cubicBezTo>
                    <a:cubicBezTo>
                      <a:pt x="39" y="186"/>
                      <a:pt x="29" y="181"/>
                      <a:pt x="25" y="154"/>
                    </a:cubicBezTo>
                    <a:cubicBezTo>
                      <a:pt x="42" y="154"/>
                      <a:pt x="42" y="154"/>
                      <a:pt x="42" y="154"/>
                    </a:cubicBezTo>
                    <a:close/>
                    <a:moveTo>
                      <a:pt x="42" y="213"/>
                    </a:moveTo>
                    <a:cubicBezTo>
                      <a:pt x="42" y="218"/>
                      <a:pt x="42" y="218"/>
                      <a:pt x="42" y="218"/>
                    </a:cubicBezTo>
                    <a:cubicBezTo>
                      <a:pt x="41" y="218"/>
                      <a:pt x="41" y="218"/>
                      <a:pt x="41" y="218"/>
                    </a:cubicBezTo>
                    <a:cubicBezTo>
                      <a:pt x="41" y="216"/>
                      <a:pt x="42" y="214"/>
                      <a:pt x="42" y="2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16" name="Freeform 40"/>
              <p:cNvSpPr>
                <a:spLocks noEditPoints="1"/>
              </p:cNvSpPr>
              <p:nvPr/>
            </p:nvSpPr>
            <p:spPr bwMode="auto">
              <a:xfrm>
                <a:off x="4868863" y="2074863"/>
                <a:ext cx="952500" cy="1762125"/>
              </a:xfrm>
              <a:custGeom>
                <a:avLst/>
                <a:gdLst>
                  <a:gd name="T0" fmla="*/ 192 w 288"/>
                  <a:gd name="T1" fmla="*/ 239 h 529"/>
                  <a:gd name="T2" fmla="*/ 237 w 288"/>
                  <a:gd name="T3" fmla="*/ 189 h 529"/>
                  <a:gd name="T4" fmla="*/ 192 w 288"/>
                  <a:gd name="T5" fmla="*/ 209 h 529"/>
                  <a:gd name="T6" fmla="*/ 192 w 288"/>
                  <a:gd name="T7" fmla="*/ 182 h 529"/>
                  <a:gd name="T8" fmla="*/ 254 w 288"/>
                  <a:gd name="T9" fmla="*/ 163 h 529"/>
                  <a:gd name="T10" fmla="*/ 271 w 288"/>
                  <a:gd name="T11" fmla="*/ 159 h 529"/>
                  <a:gd name="T12" fmla="*/ 288 w 288"/>
                  <a:gd name="T13" fmla="*/ 179 h 529"/>
                  <a:gd name="T14" fmla="*/ 287 w 288"/>
                  <a:gd name="T15" fmla="*/ 191 h 529"/>
                  <a:gd name="T16" fmla="*/ 208 w 288"/>
                  <a:gd name="T17" fmla="*/ 257 h 529"/>
                  <a:gd name="T18" fmla="*/ 206 w 288"/>
                  <a:gd name="T19" fmla="*/ 277 h 529"/>
                  <a:gd name="T20" fmla="*/ 192 w 288"/>
                  <a:gd name="T21" fmla="*/ 284 h 529"/>
                  <a:gd name="T22" fmla="*/ 192 w 288"/>
                  <a:gd name="T23" fmla="*/ 239 h 529"/>
                  <a:gd name="T24" fmla="*/ 145 w 288"/>
                  <a:gd name="T25" fmla="*/ 238 h 529"/>
                  <a:gd name="T26" fmla="*/ 144 w 288"/>
                  <a:gd name="T27" fmla="*/ 282 h 529"/>
                  <a:gd name="T28" fmla="*/ 169 w 288"/>
                  <a:gd name="T29" fmla="*/ 245 h 529"/>
                  <a:gd name="T30" fmla="*/ 186 w 288"/>
                  <a:gd name="T31" fmla="*/ 246 h 529"/>
                  <a:gd name="T32" fmla="*/ 192 w 288"/>
                  <a:gd name="T33" fmla="*/ 239 h 529"/>
                  <a:gd name="T34" fmla="*/ 192 w 288"/>
                  <a:gd name="T35" fmla="*/ 284 h 529"/>
                  <a:gd name="T36" fmla="*/ 145 w 288"/>
                  <a:gd name="T37" fmla="*/ 318 h 529"/>
                  <a:gd name="T38" fmla="*/ 147 w 288"/>
                  <a:gd name="T39" fmla="*/ 435 h 529"/>
                  <a:gd name="T40" fmla="*/ 126 w 288"/>
                  <a:gd name="T41" fmla="*/ 517 h 529"/>
                  <a:gd name="T42" fmla="*/ 100 w 288"/>
                  <a:gd name="T43" fmla="*/ 450 h 529"/>
                  <a:gd name="T44" fmla="*/ 106 w 288"/>
                  <a:gd name="T45" fmla="*/ 438 h 529"/>
                  <a:gd name="T46" fmla="*/ 99 w 288"/>
                  <a:gd name="T47" fmla="*/ 277 h 529"/>
                  <a:gd name="T48" fmla="*/ 71 w 288"/>
                  <a:gd name="T49" fmla="*/ 303 h 529"/>
                  <a:gd name="T50" fmla="*/ 51 w 288"/>
                  <a:gd name="T51" fmla="*/ 316 h 529"/>
                  <a:gd name="T52" fmla="*/ 17 w 288"/>
                  <a:gd name="T53" fmla="*/ 289 h 529"/>
                  <a:gd name="T54" fmla="*/ 2 w 288"/>
                  <a:gd name="T55" fmla="*/ 253 h 529"/>
                  <a:gd name="T56" fmla="*/ 43 w 288"/>
                  <a:gd name="T57" fmla="*/ 269 h 529"/>
                  <a:gd name="T58" fmla="*/ 97 w 288"/>
                  <a:gd name="T59" fmla="*/ 231 h 529"/>
                  <a:gd name="T60" fmla="*/ 113 w 288"/>
                  <a:gd name="T61" fmla="*/ 9 h 529"/>
                  <a:gd name="T62" fmla="*/ 169 w 288"/>
                  <a:gd name="T63" fmla="*/ 67 h 529"/>
                  <a:gd name="T64" fmla="*/ 148 w 288"/>
                  <a:gd name="T65" fmla="*/ 201 h 529"/>
                  <a:gd name="T66" fmla="*/ 192 w 288"/>
                  <a:gd name="T67" fmla="*/ 182 h 529"/>
                  <a:gd name="T68" fmla="*/ 192 w 288"/>
                  <a:gd name="T69" fmla="*/ 209 h 529"/>
                  <a:gd name="T70" fmla="*/ 145 w 288"/>
                  <a:gd name="T71" fmla="*/ 238 h 5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88" h="529">
                    <a:moveTo>
                      <a:pt x="192" y="239"/>
                    </a:moveTo>
                    <a:cubicBezTo>
                      <a:pt x="218" y="207"/>
                      <a:pt x="245" y="193"/>
                      <a:pt x="237" y="189"/>
                    </a:cubicBezTo>
                    <a:cubicBezTo>
                      <a:pt x="221" y="194"/>
                      <a:pt x="206" y="201"/>
                      <a:pt x="192" y="209"/>
                    </a:cubicBezTo>
                    <a:cubicBezTo>
                      <a:pt x="192" y="182"/>
                      <a:pt x="192" y="182"/>
                      <a:pt x="192" y="182"/>
                    </a:cubicBezTo>
                    <a:cubicBezTo>
                      <a:pt x="214" y="173"/>
                      <a:pt x="239" y="166"/>
                      <a:pt x="254" y="163"/>
                    </a:cubicBezTo>
                    <a:cubicBezTo>
                      <a:pt x="271" y="159"/>
                      <a:pt x="271" y="159"/>
                      <a:pt x="271" y="159"/>
                    </a:cubicBezTo>
                    <a:cubicBezTo>
                      <a:pt x="278" y="163"/>
                      <a:pt x="283" y="171"/>
                      <a:pt x="288" y="179"/>
                    </a:cubicBezTo>
                    <a:cubicBezTo>
                      <a:pt x="287" y="191"/>
                      <a:pt x="287" y="191"/>
                      <a:pt x="287" y="191"/>
                    </a:cubicBezTo>
                    <a:cubicBezTo>
                      <a:pt x="260" y="210"/>
                      <a:pt x="244" y="221"/>
                      <a:pt x="208" y="257"/>
                    </a:cubicBezTo>
                    <a:cubicBezTo>
                      <a:pt x="206" y="277"/>
                      <a:pt x="206" y="277"/>
                      <a:pt x="206" y="277"/>
                    </a:cubicBezTo>
                    <a:cubicBezTo>
                      <a:pt x="203" y="279"/>
                      <a:pt x="198" y="281"/>
                      <a:pt x="192" y="284"/>
                    </a:cubicBezTo>
                    <a:lnTo>
                      <a:pt x="192" y="239"/>
                    </a:lnTo>
                    <a:close/>
                    <a:moveTo>
                      <a:pt x="145" y="238"/>
                    </a:moveTo>
                    <a:cubicBezTo>
                      <a:pt x="144" y="253"/>
                      <a:pt x="144" y="267"/>
                      <a:pt x="144" y="282"/>
                    </a:cubicBezTo>
                    <a:cubicBezTo>
                      <a:pt x="155" y="272"/>
                      <a:pt x="165" y="259"/>
                      <a:pt x="169" y="245"/>
                    </a:cubicBezTo>
                    <a:cubicBezTo>
                      <a:pt x="186" y="246"/>
                      <a:pt x="186" y="246"/>
                      <a:pt x="186" y="246"/>
                    </a:cubicBezTo>
                    <a:cubicBezTo>
                      <a:pt x="188" y="243"/>
                      <a:pt x="190" y="241"/>
                      <a:pt x="192" y="239"/>
                    </a:cubicBezTo>
                    <a:cubicBezTo>
                      <a:pt x="192" y="284"/>
                      <a:pt x="192" y="284"/>
                      <a:pt x="192" y="284"/>
                    </a:cubicBezTo>
                    <a:cubicBezTo>
                      <a:pt x="174" y="294"/>
                      <a:pt x="146" y="309"/>
                      <a:pt x="145" y="318"/>
                    </a:cubicBezTo>
                    <a:cubicBezTo>
                      <a:pt x="146" y="367"/>
                      <a:pt x="149" y="410"/>
                      <a:pt x="147" y="435"/>
                    </a:cubicBezTo>
                    <a:cubicBezTo>
                      <a:pt x="156" y="447"/>
                      <a:pt x="143" y="508"/>
                      <a:pt x="126" y="517"/>
                    </a:cubicBezTo>
                    <a:cubicBezTo>
                      <a:pt x="119" y="529"/>
                      <a:pt x="110" y="495"/>
                      <a:pt x="100" y="450"/>
                    </a:cubicBezTo>
                    <a:cubicBezTo>
                      <a:pt x="106" y="438"/>
                      <a:pt x="106" y="438"/>
                      <a:pt x="106" y="438"/>
                    </a:cubicBezTo>
                    <a:cubicBezTo>
                      <a:pt x="106" y="382"/>
                      <a:pt x="97" y="335"/>
                      <a:pt x="99" y="277"/>
                    </a:cubicBezTo>
                    <a:cubicBezTo>
                      <a:pt x="89" y="277"/>
                      <a:pt x="74" y="295"/>
                      <a:pt x="71" y="303"/>
                    </a:cubicBezTo>
                    <a:cubicBezTo>
                      <a:pt x="68" y="310"/>
                      <a:pt x="61" y="315"/>
                      <a:pt x="51" y="316"/>
                    </a:cubicBezTo>
                    <a:cubicBezTo>
                      <a:pt x="37" y="314"/>
                      <a:pt x="24" y="297"/>
                      <a:pt x="17" y="289"/>
                    </a:cubicBezTo>
                    <a:cubicBezTo>
                      <a:pt x="5" y="277"/>
                      <a:pt x="0" y="262"/>
                      <a:pt x="2" y="253"/>
                    </a:cubicBezTo>
                    <a:cubicBezTo>
                      <a:pt x="3" y="243"/>
                      <a:pt x="25" y="271"/>
                      <a:pt x="43" y="269"/>
                    </a:cubicBezTo>
                    <a:cubicBezTo>
                      <a:pt x="43" y="267"/>
                      <a:pt x="56" y="266"/>
                      <a:pt x="97" y="231"/>
                    </a:cubicBezTo>
                    <a:cubicBezTo>
                      <a:pt x="99" y="91"/>
                      <a:pt x="103" y="22"/>
                      <a:pt x="113" y="9"/>
                    </a:cubicBezTo>
                    <a:cubicBezTo>
                      <a:pt x="122" y="0"/>
                      <a:pt x="172" y="47"/>
                      <a:pt x="169" y="67"/>
                    </a:cubicBezTo>
                    <a:cubicBezTo>
                      <a:pt x="158" y="100"/>
                      <a:pt x="149" y="98"/>
                      <a:pt x="148" y="201"/>
                    </a:cubicBezTo>
                    <a:cubicBezTo>
                      <a:pt x="158" y="195"/>
                      <a:pt x="174" y="189"/>
                      <a:pt x="192" y="182"/>
                    </a:cubicBezTo>
                    <a:cubicBezTo>
                      <a:pt x="192" y="209"/>
                      <a:pt x="192" y="209"/>
                      <a:pt x="192" y="209"/>
                    </a:cubicBezTo>
                    <a:cubicBezTo>
                      <a:pt x="175" y="217"/>
                      <a:pt x="160" y="227"/>
                      <a:pt x="145" y="2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</p:grpSp>
        <p:grpSp>
          <p:nvGrpSpPr>
            <p:cNvPr id="39" name="组合 38"/>
            <p:cNvGrpSpPr/>
            <p:nvPr/>
          </p:nvGrpSpPr>
          <p:grpSpPr>
            <a:xfrm>
              <a:off x="3259545" y="3460123"/>
              <a:ext cx="871782" cy="865182"/>
              <a:chOff x="331788" y="2071688"/>
              <a:chExt cx="2516187" cy="2497138"/>
            </a:xfrm>
            <a:solidFill>
              <a:schemeClr val="bg1"/>
            </a:solidFill>
          </p:grpSpPr>
          <p:sp>
            <p:nvSpPr>
              <p:cNvPr id="40" name="Freeform 41"/>
              <p:cNvSpPr>
                <a:spLocks noEditPoints="1"/>
              </p:cNvSpPr>
              <p:nvPr/>
            </p:nvSpPr>
            <p:spPr bwMode="auto">
              <a:xfrm>
                <a:off x="2500313" y="2963863"/>
                <a:ext cx="228600" cy="150813"/>
              </a:xfrm>
              <a:custGeom>
                <a:avLst/>
                <a:gdLst>
                  <a:gd name="T0" fmla="*/ 50 w 69"/>
                  <a:gd name="T1" fmla="*/ 38 h 45"/>
                  <a:gd name="T2" fmla="*/ 52 w 69"/>
                  <a:gd name="T3" fmla="*/ 38 h 45"/>
                  <a:gd name="T4" fmla="*/ 49 w 69"/>
                  <a:gd name="T5" fmla="*/ 32 h 45"/>
                  <a:gd name="T6" fmla="*/ 59 w 69"/>
                  <a:gd name="T7" fmla="*/ 29 h 45"/>
                  <a:gd name="T8" fmla="*/ 49 w 69"/>
                  <a:gd name="T9" fmla="*/ 32 h 45"/>
                  <a:gd name="T10" fmla="*/ 50 w 69"/>
                  <a:gd name="T11" fmla="*/ 16 h 45"/>
                  <a:gd name="T12" fmla="*/ 54 w 69"/>
                  <a:gd name="T13" fmla="*/ 20 h 45"/>
                  <a:gd name="T14" fmla="*/ 56 w 69"/>
                  <a:gd name="T15" fmla="*/ 17 h 45"/>
                  <a:gd name="T16" fmla="*/ 59 w 69"/>
                  <a:gd name="T17" fmla="*/ 18 h 45"/>
                  <a:gd name="T18" fmla="*/ 65 w 69"/>
                  <a:gd name="T19" fmla="*/ 26 h 45"/>
                  <a:gd name="T20" fmla="*/ 51 w 69"/>
                  <a:gd name="T21" fmla="*/ 29 h 45"/>
                  <a:gd name="T22" fmla="*/ 53 w 69"/>
                  <a:gd name="T23" fmla="*/ 9 h 45"/>
                  <a:gd name="T24" fmla="*/ 49 w 69"/>
                  <a:gd name="T25" fmla="*/ 8 h 45"/>
                  <a:gd name="T26" fmla="*/ 49 w 69"/>
                  <a:gd name="T27" fmla="*/ 13 h 45"/>
                  <a:gd name="T28" fmla="*/ 48 w 69"/>
                  <a:gd name="T29" fmla="*/ 9 h 45"/>
                  <a:gd name="T30" fmla="*/ 49 w 69"/>
                  <a:gd name="T31" fmla="*/ 26 h 45"/>
                  <a:gd name="T32" fmla="*/ 49 w 69"/>
                  <a:gd name="T33" fmla="*/ 29 h 45"/>
                  <a:gd name="T34" fmla="*/ 49 w 69"/>
                  <a:gd name="T35" fmla="*/ 32 h 45"/>
                  <a:gd name="T36" fmla="*/ 46 w 69"/>
                  <a:gd name="T37" fmla="*/ 26 h 45"/>
                  <a:gd name="T38" fmla="*/ 46 w 69"/>
                  <a:gd name="T39" fmla="*/ 18 h 45"/>
                  <a:gd name="T40" fmla="*/ 49 w 69"/>
                  <a:gd name="T41" fmla="*/ 39 h 45"/>
                  <a:gd name="T42" fmla="*/ 47 w 69"/>
                  <a:gd name="T43" fmla="*/ 41 h 45"/>
                  <a:gd name="T44" fmla="*/ 47 w 69"/>
                  <a:gd name="T45" fmla="*/ 38 h 45"/>
                  <a:gd name="T46" fmla="*/ 46 w 69"/>
                  <a:gd name="T47" fmla="*/ 3 h 45"/>
                  <a:gd name="T48" fmla="*/ 46 w 69"/>
                  <a:gd name="T49" fmla="*/ 3 h 45"/>
                  <a:gd name="T50" fmla="*/ 42 w 69"/>
                  <a:gd name="T51" fmla="*/ 12 h 45"/>
                  <a:gd name="T52" fmla="*/ 46 w 69"/>
                  <a:gd name="T53" fmla="*/ 3 h 45"/>
                  <a:gd name="T54" fmla="*/ 46 w 69"/>
                  <a:gd name="T55" fmla="*/ 15 h 45"/>
                  <a:gd name="T56" fmla="*/ 46 w 69"/>
                  <a:gd name="T57" fmla="*/ 18 h 45"/>
                  <a:gd name="T58" fmla="*/ 45 w 69"/>
                  <a:gd name="T59" fmla="*/ 20 h 45"/>
                  <a:gd name="T60" fmla="*/ 46 w 69"/>
                  <a:gd name="T61" fmla="*/ 18 h 45"/>
                  <a:gd name="T62" fmla="*/ 41 w 69"/>
                  <a:gd name="T63" fmla="*/ 20 h 45"/>
                  <a:gd name="T64" fmla="*/ 46 w 69"/>
                  <a:gd name="T65" fmla="*/ 26 h 45"/>
                  <a:gd name="T66" fmla="*/ 41 w 69"/>
                  <a:gd name="T67" fmla="*/ 34 h 45"/>
                  <a:gd name="T68" fmla="*/ 33 w 69"/>
                  <a:gd name="T69" fmla="*/ 6 h 45"/>
                  <a:gd name="T70" fmla="*/ 15 w 69"/>
                  <a:gd name="T71" fmla="*/ 10 h 45"/>
                  <a:gd name="T72" fmla="*/ 27 w 69"/>
                  <a:gd name="T73" fmla="*/ 10 h 45"/>
                  <a:gd name="T74" fmla="*/ 28 w 69"/>
                  <a:gd name="T75" fmla="*/ 8 h 45"/>
                  <a:gd name="T76" fmla="*/ 33 w 69"/>
                  <a:gd name="T77" fmla="*/ 6 h 45"/>
                  <a:gd name="T78" fmla="*/ 39 w 69"/>
                  <a:gd name="T79" fmla="*/ 12 h 45"/>
                  <a:gd name="T80" fmla="*/ 39 w 69"/>
                  <a:gd name="T81" fmla="*/ 6 h 45"/>
                  <a:gd name="T82" fmla="*/ 41 w 69"/>
                  <a:gd name="T83" fmla="*/ 15 h 45"/>
                  <a:gd name="T84" fmla="*/ 41 w 69"/>
                  <a:gd name="T85" fmla="*/ 20 h 45"/>
                  <a:gd name="T86" fmla="*/ 37 w 69"/>
                  <a:gd name="T87" fmla="*/ 15 h 45"/>
                  <a:gd name="T88" fmla="*/ 41 w 69"/>
                  <a:gd name="T89" fmla="*/ 20 h 45"/>
                  <a:gd name="T90" fmla="*/ 33 w 69"/>
                  <a:gd name="T91" fmla="*/ 24 h 45"/>
                  <a:gd name="T92" fmla="*/ 33 w 69"/>
                  <a:gd name="T93" fmla="*/ 35 h 45"/>
                  <a:gd name="T94" fmla="*/ 27 w 69"/>
                  <a:gd name="T95" fmla="*/ 44 h 45"/>
                  <a:gd name="T96" fmla="*/ 21 w 69"/>
                  <a:gd name="T97" fmla="*/ 39 h 45"/>
                  <a:gd name="T98" fmla="*/ 21 w 69"/>
                  <a:gd name="T99" fmla="*/ 34 h 45"/>
                  <a:gd name="T100" fmla="*/ 0 w 69"/>
                  <a:gd name="T101" fmla="*/ 35 h 45"/>
                  <a:gd name="T102" fmla="*/ 6 w 69"/>
                  <a:gd name="T103" fmla="*/ 18 h 45"/>
                  <a:gd name="T104" fmla="*/ 18 w 69"/>
                  <a:gd name="T105" fmla="*/ 31 h 45"/>
                  <a:gd name="T106" fmla="*/ 13 w 69"/>
                  <a:gd name="T107" fmla="*/ 16 h 45"/>
                  <a:gd name="T108" fmla="*/ 23 w 69"/>
                  <a:gd name="T109" fmla="*/ 30 h 45"/>
                  <a:gd name="T110" fmla="*/ 27 w 69"/>
                  <a:gd name="T111" fmla="*/ 18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69" h="45">
                    <a:moveTo>
                      <a:pt x="49" y="43"/>
                    </a:moveTo>
                    <a:cubicBezTo>
                      <a:pt x="49" y="39"/>
                      <a:pt x="49" y="39"/>
                      <a:pt x="49" y="39"/>
                    </a:cubicBezTo>
                    <a:cubicBezTo>
                      <a:pt x="50" y="39"/>
                      <a:pt x="50" y="39"/>
                      <a:pt x="50" y="38"/>
                    </a:cubicBezTo>
                    <a:cubicBezTo>
                      <a:pt x="50" y="38"/>
                      <a:pt x="50" y="38"/>
                      <a:pt x="49" y="37"/>
                    </a:cubicBezTo>
                    <a:cubicBezTo>
                      <a:pt x="49" y="32"/>
                      <a:pt x="49" y="32"/>
                      <a:pt x="49" y="32"/>
                    </a:cubicBezTo>
                    <a:cubicBezTo>
                      <a:pt x="51" y="34"/>
                      <a:pt x="51" y="36"/>
                      <a:pt x="52" y="38"/>
                    </a:cubicBezTo>
                    <a:cubicBezTo>
                      <a:pt x="53" y="37"/>
                      <a:pt x="54" y="40"/>
                      <a:pt x="54" y="43"/>
                    </a:cubicBezTo>
                    <a:cubicBezTo>
                      <a:pt x="53" y="43"/>
                      <a:pt x="51" y="43"/>
                      <a:pt x="49" y="43"/>
                    </a:cubicBezTo>
                    <a:close/>
                    <a:moveTo>
                      <a:pt x="49" y="32"/>
                    </a:moveTo>
                    <a:cubicBezTo>
                      <a:pt x="54" y="34"/>
                      <a:pt x="58" y="35"/>
                      <a:pt x="60" y="38"/>
                    </a:cubicBezTo>
                    <a:cubicBezTo>
                      <a:pt x="63" y="39"/>
                      <a:pt x="66" y="38"/>
                      <a:pt x="66" y="34"/>
                    </a:cubicBezTo>
                    <a:cubicBezTo>
                      <a:pt x="63" y="29"/>
                      <a:pt x="59" y="27"/>
                      <a:pt x="59" y="29"/>
                    </a:cubicBezTo>
                    <a:cubicBezTo>
                      <a:pt x="60" y="30"/>
                      <a:pt x="62" y="32"/>
                      <a:pt x="63" y="33"/>
                    </a:cubicBezTo>
                    <a:cubicBezTo>
                      <a:pt x="59" y="33"/>
                      <a:pt x="55" y="31"/>
                      <a:pt x="49" y="29"/>
                    </a:cubicBezTo>
                    <a:cubicBezTo>
                      <a:pt x="49" y="32"/>
                      <a:pt x="49" y="32"/>
                      <a:pt x="49" y="32"/>
                    </a:cubicBezTo>
                    <a:close/>
                    <a:moveTo>
                      <a:pt x="49" y="26"/>
                    </a:moveTo>
                    <a:cubicBezTo>
                      <a:pt x="49" y="16"/>
                      <a:pt x="49" y="16"/>
                      <a:pt x="49" y="16"/>
                    </a:cubicBezTo>
                    <a:cubicBezTo>
                      <a:pt x="50" y="16"/>
                      <a:pt x="50" y="16"/>
                      <a:pt x="50" y="16"/>
                    </a:cubicBezTo>
                    <a:cubicBezTo>
                      <a:pt x="51" y="15"/>
                      <a:pt x="51" y="18"/>
                      <a:pt x="50" y="20"/>
                    </a:cubicBezTo>
                    <a:cubicBezTo>
                      <a:pt x="51" y="20"/>
                      <a:pt x="51" y="21"/>
                      <a:pt x="52" y="21"/>
                    </a:cubicBezTo>
                    <a:cubicBezTo>
                      <a:pt x="54" y="20"/>
                      <a:pt x="54" y="20"/>
                      <a:pt x="54" y="20"/>
                    </a:cubicBezTo>
                    <a:cubicBezTo>
                      <a:pt x="52" y="18"/>
                      <a:pt x="52" y="18"/>
                      <a:pt x="52" y="18"/>
                    </a:cubicBezTo>
                    <a:cubicBezTo>
                      <a:pt x="51" y="16"/>
                      <a:pt x="51" y="12"/>
                      <a:pt x="51" y="14"/>
                    </a:cubicBezTo>
                    <a:cubicBezTo>
                      <a:pt x="56" y="17"/>
                      <a:pt x="56" y="17"/>
                      <a:pt x="56" y="17"/>
                    </a:cubicBezTo>
                    <a:cubicBezTo>
                      <a:pt x="56" y="15"/>
                      <a:pt x="56" y="15"/>
                      <a:pt x="55" y="13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58" y="13"/>
                      <a:pt x="59" y="15"/>
                      <a:pt x="59" y="18"/>
                    </a:cubicBezTo>
                    <a:cubicBezTo>
                      <a:pt x="60" y="19"/>
                      <a:pt x="63" y="20"/>
                      <a:pt x="65" y="19"/>
                    </a:cubicBezTo>
                    <a:cubicBezTo>
                      <a:pt x="66" y="18"/>
                      <a:pt x="68" y="18"/>
                      <a:pt x="69" y="18"/>
                    </a:cubicBezTo>
                    <a:cubicBezTo>
                      <a:pt x="68" y="20"/>
                      <a:pt x="67" y="22"/>
                      <a:pt x="65" y="26"/>
                    </a:cubicBezTo>
                    <a:cubicBezTo>
                      <a:pt x="63" y="25"/>
                      <a:pt x="60" y="23"/>
                      <a:pt x="58" y="23"/>
                    </a:cubicBezTo>
                    <a:cubicBezTo>
                      <a:pt x="57" y="23"/>
                      <a:pt x="56" y="25"/>
                      <a:pt x="55" y="26"/>
                    </a:cubicBezTo>
                    <a:cubicBezTo>
                      <a:pt x="54" y="28"/>
                      <a:pt x="53" y="29"/>
                      <a:pt x="51" y="29"/>
                    </a:cubicBezTo>
                    <a:cubicBezTo>
                      <a:pt x="51" y="28"/>
                      <a:pt x="50" y="26"/>
                      <a:pt x="49" y="26"/>
                    </a:cubicBezTo>
                    <a:close/>
                    <a:moveTo>
                      <a:pt x="49" y="13"/>
                    </a:moveTo>
                    <a:cubicBezTo>
                      <a:pt x="51" y="12"/>
                      <a:pt x="53" y="10"/>
                      <a:pt x="53" y="9"/>
                    </a:cubicBezTo>
                    <a:cubicBezTo>
                      <a:pt x="54" y="8"/>
                      <a:pt x="54" y="6"/>
                      <a:pt x="54" y="5"/>
                    </a:cubicBezTo>
                    <a:cubicBezTo>
                      <a:pt x="54" y="5"/>
                      <a:pt x="52" y="5"/>
                      <a:pt x="51" y="6"/>
                    </a:cubicBezTo>
                    <a:cubicBezTo>
                      <a:pt x="51" y="6"/>
                      <a:pt x="50" y="8"/>
                      <a:pt x="49" y="8"/>
                    </a:cubicBezTo>
                    <a:lnTo>
                      <a:pt x="49" y="13"/>
                    </a:lnTo>
                    <a:close/>
                    <a:moveTo>
                      <a:pt x="49" y="8"/>
                    </a:moveTo>
                    <a:cubicBezTo>
                      <a:pt x="49" y="13"/>
                      <a:pt x="49" y="13"/>
                      <a:pt x="49" y="13"/>
                    </a:cubicBezTo>
                    <a:cubicBezTo>
                      <a:pt x="48" y="15"/>
                      <a:pt x="47" y="15"/>
                      <a:pt x="46" y="15"/>
                    </a:cubicBezTo>
                    <a:cubicBezTo>
                      <a:pt x="46" y="11"/>
                      <a:pt x="46" y="11"/>
                      <a:pt x="46" y="11"/>
                    </a:cubicBezTo>
                    <a:cubicBezTo>
                      <a:pt x="47" y="11"/>
                      <a:pt x="48" y="10"/>
                      <a:pt x="48" y="9"/>
                    </a:cubicBezTo>
                    <a:cubicBezTo>
                      <a:pt x="48" y="9"/>
                      <a:pt x="49" y="9"/>
                      <a:pt x="49" y="8"/>
                    </a:cubicBezTo>
                    <a:close/>
                    <a:moveTo>
                      <a:pt x="49" y="16"/>
                    </a:moveTo>
                    <a:cubicBezTo>
                      <a:pt x="49" y="26"/>
                      <a:pt x="49" y="26"/>
                      <a:pt x="49" y="26"/>
                    </a:cubicBezTo>
                    <a:cubicBezTo>
                      <a:pt x="49" y="26"/>
                      <a:pt x="49" y="26"/>
                      <a:pt x="49" y="26"/>
                    </a:cubicBezTo>
                    <a:cubicBezTo>
                      <a:pt x="48" y="26"/>
                      <a:pt x="48" y="28"/>
                      <a:pt x="48" y="29"/>
                    </a:cubicBezTo>
                    <a:cubicBezTo>
                      <a:pt x="48" y="29"/>
                      <a:pt x="49" y="29"/>
                      <a:pt x="49" y="29"/>
                    </a:cubicBezTo>
                    <a:cubicBezTo>
                      <a:pt x="49" y="32"/>
                      <a:pt x="49" y="32"/>
                      <a:pt x="49" y="32"/>
                    </a:cubicBezTo>
                    <a:cubicBezTo>
                      <a:pt x="49" y="32"/>
                      <a:pt x="49" y="32"/>
                      <a:pt x="49" y="32"/>
                    </a:cubicBezTo>
                    <a:cubicBezTo>
                      <a:pt x="49" y="32"/>
                      <a:pt x="49" y="32"/>
                      <a:pt x="49" y="32"/>
                    </a:cubicBezTo>
                    <a:cubicBezTo>
                      <a:pt x="49" y="37"/>
                      <a:pt x="49" y="37"/>
                      <a:pt x="49" y="37"/>
                    </a:cubicBezTo>
                    <a:cubicBezTo>
                      <a:pt x="49" y="35"/>
                      <a:pt x="48" y="32"/>
                      <a:pt x="46" y="31"/>
                    </a:cubicBezTo>
                    <a:cubicBezTo>
                      <a:pt x="46" y="26"/>
                      <a:pt x="46" y="26"/>
                      <a:pt x="46" y="26"/>
                    </a:cubicBezTo>
                    <a:cubicBezTo>
                      <a:pt x="47" y="25"/>
                      <a:pt x="48" y="24"/>
                      <a:pt x="48" y="23"/>
                    </a:cubicBezTo>
                    <a:cubicBezTo>
                      <a:pt x="48" y="23"/>
                      <a:pt x="47" y="23"/>
                      <a:pt x="46" y="23"/>
                    </a:cubicBezTo>
                    <a:cubicBezTo>
                      <a:pt x="46" y="18"/>
                      <a:pt x="46" y="18"/>
                      <a:pt x="46" y="18"/>
                    </a:cubicBezTo>
                    <a:cubicBezTo>
                      <a:pt x="47" y="19"/>
                      <a:pt x="47" y="19"/>
                      <a:pt x="47" y="19"/>
                    </a:cubicBezTo>
                    <a:cubicBezTo>
                      <a:pt x="48" y="18"/>
                      <a:pt x="48" y="17"/>
                      <a:pt x="49" y="16"/>
                    </a:cubicBezTo>
                    <a:close/>
                    <a:moveTo>
                      <a:pt x="49" y="39"/>
                    </a:moveTo>
                    <a:cubicBezTo>
                      <a:pt x="49" y="43"/>
                      <a:pt x="49" y="43"/>
                      <a:pt x="49" y="43"/>
                    </a:cubicBezTo>
                    <a:cubicBezTo>
                      <a:pt x="49" y="43"/>
                      <a:pt x="49" y="43"/>
                      <a:pt x="49" y="43"/>
                    </a:cubicBezTo>
                    <a:cubicBezTo>
                      <a:pt x="48" y="43"/>
                      <a:pt x="48" y="41"/>
                      <a:pt x="47" y="41"/>
                    </a:cubicBezTo>
                    <a:cubicBezTo>
                      <a:pt x="46" y="40"/>
                      <a:pt x="46" y="40"/>
                      <a:pt x="46" y="40"/>
                    </a:cubicBezTo>
                    <a:cubicBezTo>
                      <a:pt x="46" y="37"/>
                      <a:pt x="46" y="37"/>
                      <a:pt x="46" y="37"/>
                    </a:cubicBezTo>
                    <a:cubicBezTo>
                      <a:pt x="47" y="38"/>
                      <a:pt x="47" y="38"/>
                      <a:pt x="47" y="38"/>
                    </a:cubicBezTo>
                    <a:cubicBezTo>
                      <a:pt x="47" y="38"/>
                      <a:pt x="48" y="39"/>
                      <a:pt x="49" y="39"/>
                    </a:cubicBezTo>
                    <a:close/>
                    <a:moveTo>
                      <a:pt x="46" y="6"/>
                    </a:moveTo>
                    <a:cubicBezTo>
                      <a:pt x="46" y="3"/>
                      <a:pt x="46" y="3"/>
                      <a:pt x="46" y="3"/>
                    </a:cubicBezTo>
                    <a:cubicBezTo>
                      <a:pt x="47" y="3"/>
                      <a:pt x="47" y="3"/>
                      <a:pt x="47" y="3"/>
                    </a:cubicBezTo>
                    <a:cubicBezTo>
                      <a:pt x="47" y="4"/>
                      <a:pt x="47" y="5"/>
                      <a:pt x="46" y="6"/>
                    </a:cubicBezTo>
                    <a:close/>
                    <a:moveTo>
                      <a:pt x="46" y="3"/>
                    </a:moveTo>
                    <a:cubicBezTo>
                      <a:pt x="46" y="6"/>
                      <a:pt x="46" y="6"/>
                      <a:pt x="46" y="6"/>
                    </a:cubicBezTo>
                    <a:cubicBezTo>
                      <a:pt x="45" y="7"/>
                      <a:pt x="44" y="8"/>
                      <a:pt x="42" y="9"/>
                    </a:cubicBezTo>
                    <a:cubicBezTo>
                      <a:pt x="42" y="10"/>
                      <a:pt x="43" y="12"/>
                      <a:pt x="42" y="12"/>
                    </a:cubicBezTo>
                    <a:cubicBezTo>
                      <a:pt x="42" y="13"/>
                      <a:pt x="42" y="13"/>
                      <a:pt x="41" y="13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42" y="6"/>
                      <a:pt x="44" y="4"/>
                      <a:pt x="46" y="3"/>
                    </a:cubicBezTo>
                    <a:close/>
                    <a:moveTo>
                      <a:pt x="46" y="11"/>
                    </a:moveTo>
                    <a:cubicBezTo>
                      <a:pt x="45" y="11"/>
                      <a:pt x="45" y="11"/>
                      <a:pt x="45" y="11"/>
                    </a:cubicBezTo>
                    <a:cubicBezTo>
                      <a:pt x="45" y="12"/>
                      <a:pt x="45" y="14"/>
                      <a:pt x="46" y="15"/>
                    </a:cubicBezTo>
                    <a:cubicBezTo>
                      <a:pt x="46" y="15"/>
                      <a:pt x="46" y="15"/>
                      <a:pt x="46" y="15"/>
                    </a:cubicBezTo>
                    <a:cubicBezTo>
                      <a:pt x="46" y="11"/>
                      <a:pt x="46" y="11"/>
                      <a:pt x="46" y="11"/>
                    </a:cubicBezTo>
                    <a:close/>
                    <a:moveTo>
                      <a:pt x="46" y="18"/>
                    </a:moveTo>
                    <a:cubicBezTo>
                      <a:pt x="46" y="23"/>
                      <a:pt x="46" y="23"/>
                      <a:pt x="46" y="23"/>
                    </a:cubicBezTo>
                    <a:cubicBezTo>
                      <a:pt x="45" y="23"/>
                      <a:pt x="45" y="23"/>
                      <a:pt x="45" y="21"/>
                    </a:cubicBezTo>
                    <a:cubicBezTo>
                      <a:pt x="45" y="21"/>
                      <a:pt x="45" y="20"/>
                      <a:pt x="45" y="20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42" y="16"/>
                      <a:pt x="45" y="18"/>
                      <a:pt x="46" y="18"/>
                    </a:cubicBezTo>
                    <a:close/>
                    <a:moveTo>
                      <a:pt x="46" y="26"/>
                    </a:moveTo>
                    <a:cubicBezTo>
                      <a:pt x="46" y="26"/>
                      <a:pt x="45" y="26"/>
                      <a:pt x="45" y="27"/>
                    </a:cubicBezTo>
                    <a:cubicBezTo>
                      <a:pt x="44" y="25"/>
                      <a:pt x="42" y="23"/>
                      <a:pt x="41" y="20"/>
                    </a:cubicBezTo>
                    <a:cubicBezTo>
                      <a:pt x="41" y="24"/>
                      <a:pt x="41" y="24"/>
                      <a:pt x="41" y="24"/>
                    </a:cubicBezTo>
                    <a:cubicBezTo>
                      <a:pt x="42" y="26"/>
                      <a:pt x="45" y="28"/>
                      <a:pt x="46" y="31"/>
                    </a:cubicBezTo>
                    <a:cubicBezTo>
                      <a:pt x="46" y="26"/>
                      <a:pt x="46" y="26"/>
                      <a:pt x="46" y="26"/>
                    </a:cubicBezTo>
                    <a:close/>
                    <a:moveTo>
                      <a:pt x="46" y="37"/>
                    </a:moveTo>
                    <a:cubicBezTo>
                      <a:pt x="46" y="40"/>
                      <a:pt x="46" y="40"/>
                      <a:pt x="46" y="40"/>
                    </a:cubicBezTo>
                    <a:cubicBezTo>
                      <a:pt x="41" y="34"/>
                      <a:pt x="41" y="34"/>
                      <a:pt x="41" y="34"/>
                    </a:cubicBezTo>
                    <a:cubicBezTo>
                      <a:pt x="41" y="31"/>
                      <a:pt x="41" y="31"/>
                      <a:pt x="41" y="31"/>
                    </a:cubicBezTo>
                    <a:cubicBezTo>
                      <a:pt x="42" y="33"/>
                      <a:pt x="44" y="35"/>
                      <a:pt x="46" y="37"/>
                    </a:cubicBezTo>
                    <a:close/>
                    <a:moveTo>
                      <a:pt x="33" y="6"/>
                    </a:moveTo>
                    <a:cubicBezTo>
                      <a:pt x="32" y="6"/>
                      <a:pt x="23" y="0"/>
                      <a:pt x="18" y="4"/>
                    </a:cubicBezTo>
                    <a:cubicBezTo>
                      <a:pt x="15" y="6"/>
                      <a:pt x="16" y="8"/>
                      <a:pt x="16" y="9"/>
                    </a:cubicBezTo>
                    <a:cubicBezTo>
                      <a:pt x="16" y="9"/>
                      <a:pt x="16" y="10"/>
                      <a:pt x="15" y="10"/>
                    </a:cubicBezTo>
                    <a:cubicBezTo>
                      <a:pt x="15" y="10"/>
                      <a:pt x="18" y="11"/>
                      <a:pt x="18" y="10"/>
                    </a:cubicBezTo>
                    <a:cubicBezTo>
                      <a:pt x="19" y="9"/>
                      <a:pt x="21" y="9"/>
                      <a:pt x="21" y="9"/>
                    </a:cubicBezTo>
                    <a:cubicBezTo>
                      <a:pt x="24" y="9"/>
                      <a:pt x="26" y="10"/>
                      <a:pt x="27" y="10"/>
                    </a:cubicBezTo>
                    <a:cubicBezTo>
                      <a:pt x="27" y="10"/>
                      <a:pt x="28" y="10"/>
                      <a:pt x="28" y="10"/>
                    </a:cubicBezTo>
                    <a:cubicBezTo>
                      <a:pt x="25" y="8"/>
                      <a:pt x="25" y="8"/>
                      <a:pt x="25" y="8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31" y="9"/>
                      <a:pt x="31" y="9"/>
                      <a:pt x="31" y="9"/>
                    </a:cubicBezTo>
                    <a:cubicBezTo>
                      <a:pt x="33" y="9"/>
                      <a:pt x="33" y="9"/>
                      <a:pt x="33" y="9"/>
                    </a:cubicBezTo>
                    <a:cubicBezTo>
                      <a:pt x="33" y="6"/>
                      <a:pt x="33" y="6"/>
                      <a:pt x="33" y="6"/>
                    </a:cubicBezTo>
                    <a:close/>
                    <a:moveTo>
                      <a:pt x="41" y="6"/>
                    </a:moveTo>
                    <a:cubicBezTo>
                      <a:pt x="41" y="13"/>
                      <a:pt x="41" y="13"/>
                      <a:pt x="41" y="13"/>
                    </a:cubicBezTo>
                    <a:cubicBezTo>
                      <a:pt x="40" y="12"/>
                      <a:pt x="39" y="12"/>
                      <a:pt x="39" y="12"/>
                    </a:cubicBezTo>
                    <a:cubicBezTo>
                      <a:pt x="38" y="12"/>
                      <a:pt x="36" y="13"/>
                      <a:pt x="35" y="13"/>
                    </a:cubicBezTo>
                    <a:cubicBezTo>
                      <a:pt x="35" y="12"/>
                      <a:pt x="35" y="12"/>
                      <a:pt x="36" y="12"/>
                    </a:cubicBezTo>
                    <a:cubicBezTo>
                      <a:pt x="38" y="11"/>
                      <a:pt x="39" y="8"/>
                      <a:pt x="39" y="6"/>
                    </a:cubicBezTo>
                    <a:cubicBezTo>
                      <a:pt x="40" y="6"/>
                      <a:pt x="40" y="6"/>
                      <a:pt x="41" y="6"/>
                    </a:cubicBezTo>
                    <a:close/>
                    <a:moveTo>
                      <a:pt x="41" y="15"/>
                    </a:moveTo>
                    <a:cubicBezTo>
                      <a:pt x="41" y="15"/>
                      <a:pt x="41" y="15"/>
                      <a:pt x="41" y="15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41" y="15"/>
                      <a:pt x="41" y="15"/>
                      <a:pt x="41" y="15"/>
                    </a:cubicBezTo>
                    <a:close/>
                    <a:moveTo>
                      <a:pt x="41" y="20"/>
                    </a:moveTo>
                    <a:cubicBezTo>
                      <a:pt x="40" y="20"/>
                      <a:pt x="40" y="20"/>
                      <a:pt x="39" y="19"/>
                    </a:cubicBezTo>
                    <a:cubicBezTo>
                      <a:pt x="39" y="18"/>
                      <a:pt x="39" y="15"/>
                      <a:pt x="39" y="13"/>
                    </a:cubicBezTo>
                    <a:cubicBezTo>
                      <a:pt x="39" y="13"/>
                      <a:pt x="36" y="14"/>
                      <a:pt x="37" y="15"/>
                    </a:cubicBezTo>
                    <a:cubicBezTo>
                      <a:pt x="36" y="17"/>
                      <a:pt x="37" y="18"/>
                      <a:pt x="36" y="19"/>
                    </a:cubicBezTo>
                    <a:cubicBezTo>
                      <a:pt x="36" y="19"/>
                      <a:pt x="38" y="21"/>
                      <a:pt x="41" y="24"/>
                    </a:cubicBezTo>
                    <a:cubicBezTo>
                      <a:pt x="41" y="20"/>
                      <a:pt x="41" y="20"/>
                      <a:pt x="41" y="20"/>
                    </a:cubicBezTo>
                    <a:close/>
                    <a:moveTo>
                      <a:pt x="41" y="31"/>
                    </a:moveTo>
                    <a:cubicBezTo>
                      <a:pt x="41" y="34"/>
                      <a:pt x="41" y="34"/>
                      <a:pt x="41" y="34"/>
                    </a:cubicBezTo>
                    <a:cubicBezTo>
                      <a:pt x="38" y="31"/>
                      <a:pt x="36" y="28"/>
                      <a:pt x="33" y="24"/>
                    </a:cubicBezTo>
                    <a:cubicBezTo>
                      <a:pt x="32" y="24"/>
                      <a:pt x="32" y="25"/>
                      <a:pt x="31" y="25"/>
                    </a:cubicBezTo>
                    <a:cubicBezTo>
                      <a:pt x="33" y="26"/>
                      <a:pt x="34" y="26"/>
                      <a:pt x="37" y="31"/>
                    </a:cubicBezTo>
                    <a:cubicBezTo>
                      <a:pt x="36" y="32"/>
                      <a:pt x="36" y="33"/>
                      <a:pt x="33" y="35"/>
                    </a:cubicBezTo>
                    <a:cubicBezTo>
                      <a:pt x="30" y="34"/>
                      <a:pt x="27" y="34"/>
                      <a:pt x="24" y="33"/>
                    </a:cubicBezTo>
                    <a:cubicBezTo>
                      <a:pt x="26" y="35"/>
                      <a:pt x="27" y="38"/>
                      <a:pt x="27" y="41"/>
                    </a:cubicBezTo>
                    <a:cubicBezTo>
                      <a:pt x="27" y="42"/>
                      <a:pt x="27" y="43"/>
                      <a:pt x="27" y="44"/>
                    </a:cubicBezTo>
                    <a:cubicBezTo>
                      <a:pt x="25" y="45"/>
                      <a:pt x="24" y="44"/>
                      <a:pt x="23" y="44"/>
                    </a:cubicBezTo>
                    <a:cubicBezTo>
                      <a:pt x="23" y="44"/>
                      <a:pt x="21" y="44"/>
                      <a:pt x="22" y="41"/>
                    </a:cubicBezTo>
                    <a:cubicBezTo>
                      <a:pt x="22" y="41"/>
                      <a:pt x="21" y="39"/>
                      <a:pt x="21" y="39"/>
                    </a:cubicBezTo>
                    <a:cubicBezTo>
                      <a:pt x="21" y="38"/>
                      <a:pt x="20" y="38"/>
                      <a:pt x="19" y="36"/>
                    </a:cubicBezTo>
                    <a:cubicBezTo>
                      <a:pt x="21" y="37"/>
                      <a:pt x="22" y="37"/>
                      <a:pt x="22" y="38"/>
                    </a:cubicBezTo>
                    <a:cubicBezTo>
                      <a:pt x="21" y="36"/>
                      <a:pt x="21" y="35"/>
                      <a:pt x="21" y="34"/>
                    </a:cubicBezTo>
                    <a:cubicBezTo>
                      <a:pt x="16" y="35"/>
                      <a:pt x="12" y="38"/>
                      <a:pt x="8" y="38"/>
                    </a:cubicBezTo>
                    <a:cubicBezTo>
                      <a:pt x="6" y="39"/>
                      <a:pt x="3" y="39"/>
                      <a:pt x="1" y="38"/>
                    </a:cubicBezTo>
                    <a:cubicBezTo>
                      <a:pt x="0" y="37"/>
                      <a:pt x="0" y="37"/>
                      <a:pt x="0" y="35"/>
                    </a:cubicBezTo>
                    <a:cubicBezTo>
                      <a:pt x="0" y="35"/>
                      <a:pt x="1" y="34"/>
                      <a:pt x="0" y="31"/>
                    </a:cubicBezTo>
                    <a:cubicBezTo>
                      <a:pt x="0" y="27"/>
                      <a:pt x="2" y="23"/>
                      <a:pt x="5" y="19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7" y="18"/>
                      <a:pt x="1" y="28"/>
                      <a:pt x="3" y="32"/>
                    </a:cubicBezTo>
                    <a:cubicBezTo>
                      <a:pt x="5" y="36"/>
                      <a:pt x="6" y="35"/>
                      <a:pt x="9" y="35"/>
                    </a:cubicBezTo>
                    <a:cubicBezTo>
                      <a:pt x="15" y="33"/>
                      <a:pt x="18" y="31"/>
                      <a:pt x="18" y="31"/>
                    </a:cubicBezTo>
                    <a:cubicBezTo>
                      <a:pt x="19" y="31"/>
                      <a:pt x="15" y="25"/>
                      <a:pt x="12" y="23"/>
                    </a:cubicBezTo>
                    <a:cubicBezTo>
                      <a:pt x="11" y="23"/>
                      <a:pt x="10" y="23"/>
                      <a:pt x="10" y="22"/>
                    </a:cubicBezTo>
                    <a:cubicBezTo>
                      <a:pt x="10" y="20"/>
                      <a:pt x="12" y="16"/>
                      <a:pt x="13" y="16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5" y="17"/>
                      <a:pt x="15" y="17"/>
                      <a:pt x="15" y="20"/>
                    </a:cubicBezTo>
                    <a:cubicBezTo>
                      <a:pt x="16" y="23"/>
                      <a:pt x="23" y="30"/>
                      <a:pt x="23" y="30"/>
                    </a:cubicBezTo>
                    <a:cubicBezTo>
                      <a:pt x="28" y="29"/>
                      <a:pt x="30" y="30"/>
                      <a:pt x="30" y="29"/>
                    </a:cubicBezTo>
                    <a:cubicBezTo>
                      <a:pt x="29" y="27"/>
                      <a:pt x="27" y="27"/>
                      <a:pt x="25" y="25"/>
                    </a:cubicBezTo>
                    <a:cubicBezTo>
                      <a:pt x="24" y="21"/>
                      <a:pt x="26" y="20"/>
                      <a:pt x="27" y="18"/>
                    </a:cubicBezTo>
                    <a:cubicBezTo>
                      <a:pt x="31" y="18"/>
                      <a:pt x="35" y="22"/>
                      <a:pt x="36" y="26"/>
                    </a:cubicBezTo>
                    <a:cubicBezTo>
                      <a:pt x="38" y="28"/>
                      <a:pt x="39" y="29"/>
                      <a:pt x="41" y="3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1" name="Freeform 42"/>
              <p:cNvSpPr>
                <a:spLocks noEditPoints="1"/>
              </p:cNvSpPr>
              <p:nvPr/>
            </p:nvSpPr>
            <p:spPr bwMode="auto">
              <a:xfrm>
                <a:off x="658813" y="2390775"/>
                <a:ext cx="1865312" cy="1855788"/>
              </a:xfrm>
              <a:custGeom>
                <a:avLst/>
                <a:gdLst>
                  <a:gd name="T0" fmla="*/ 552 w 563"/>
                  <a:gd name="T1" fmla="*/ 279 h 557"/>
                  <a:gd name="T2" fmla="*/ 281 w 563"/>
                  <a:gd name="T3" fmla="*/ 547 h 557"/>
                  <a:gd name="T4" fmla="*/ 281 w 563"/>
                  <a:gd name="T5" fmla="*/ 557 h 557"/>
                  <a:gd name="T6" fmla="*/ 281 w 563"/>
                  <a:gd name="T7" fmla="*/ 557 h 557"/>
                  <a:gd name="T8" fmla="*/ 563 w 563"/>
                  <a:gd name="T9" fmla="*/ 279 h 557"/>
                  <a:gd name="T10" fmla="*/ 281 w 563"/>
                  <a:gd name="T11" fmla="*/ 0 h 557"/>
                  <a:gd name="T12" fmla="*/ 281 w 563"/>
                  <a:gd name="T13" fmla="*/ 0 h 557"/>
                  <a:gd name="T14" fmla="*/ 281 w 563"/>
                  <a:gd name="T15" fmla="*/ 11 h 557"/>
                  <a:gd name="T16" fmla="*/ 552 w 563"/>
                  <a:gd name="T17" fmla="*/ 279 h 557"/>
                  <a:gd name="T18" fmla="*/ 281 w 563"/>
                  <a:gd name="T19" fmla="*/ 547 h 557"/>
                  <a:gd name="T20" fmla="*/ 10 w 563"/>
                  <a:gd name="T21" fmla="*/ 279 h 557"/>
                  <a:gd name="T22" fmla="*/ 281 w 563"/>
                  <a:gd name="T23" fmla="*/ 11 h 557"/>
                  <a:gd name="T24" fmla="*/ 281 w 563"/>
                  <a:gd name="T25" fmla="*/ 0 h 557"/>
                  <a:gd name="T26" fmla="*/ 0 w 563"/>
                  <a:gd name="T27" fmla="*/ 279 h 557"/>
                  <a:gd name="T28" fmla="*/ 281 w 563"/>
                  <a:gd name="T29" fmla="*/ 557 h 557"/>
                  <a:gd name="T30" fmla="*/ 281 w 563"/>
                  <a:gd name="T31" fmla="*/ 547 h 5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563" h="557">
                    <a:moveTo>
                      <a:pt x="552" y="279"/>
                    </a:moveTo>
                    <a:cubicBezTo>
                      <a:pt x="552" y="427"/>
                      <a:pt x="431" y="547"/>
                      <a:pt x="281" y="547"/>
                    </a:cubicBezTo>
                    <a:cubicBezTo>
                      <a:pt x="281" y="557"/>
                      <a:pt x="281" y="557"/>
                      <a:pt x="281" y="557"/>
                    </a:cubicBezTo>
                    <a:cubicBezTo>
                      <a:pt x="281" y="557"/>
                      <a:pt x="281" y="557"/>
                      <a:pt x="281" y="557"/>
                    </a:cubicBezTo>
                    <a:cubicBezTo>
                      <a:pt x="437" y="557"/>
                      <a:pt x="563" y="433"/>
                      <a:pt x="563" y="279"/>
                    </a:cubicBezTo>
                    <a:cubicBezTo>
                      <a:pt x="563" y="125"/>
                      <a:pt x="437" y="0"/>
                      <a:pt x="281" y="0"/>
                    </a:cubicBezTo>
                    <a:cubicBezTo>
                      <a:pt x="281" y="0"/>
                      <a:pt x="281" y="0"/>
                      <a:pt x="281" y="0"/>
                    </a:cubicBezTo>
                    <a:cubicBezTo>
                      <a:pt x="281" y="11"/>
                      <a:pt x="281" y="11"/>
                      <a:pt x="281" y="11"/>
                    </a:cubicBezTo>
                    <a:cubicBezTo>
                      <a:pt x="431" y="11"/>
                      <a:pt x="552" y="131"/>
                      <a:pt x="552" y="279"/>
                    </a:cubicBezTo>
                    <a:close/>
                    <a:moveTo>
                      <a:pt x="281" y="547"/>
                    </a:moveTo>
                    <a:cubicBezTo>
                      <a:pt x="132" y="547"/>
                      <a:pt x="10" y="427"/>
                      <a:pt x="10" y="279"/>
                    </a:cubicBezTo>
                    <a:cubicBezTo>
                      <a:pt x="10" y="131"/>
                      <a:pt x="132" y="11"/>
                      <a:pt x="281" y="11"/>
                    </a:cubicBezTo>
                    <a:cubicBezTo>
                      <a:pt x="281" y="0"/>
                      <a:pt x="281" y="0"/>
                      <a:pt x="281" y="0"/>
                    </a:cubicBezTo>
                    <a:cubicBezTo>
                      <a:pt x="126" y="0"/>
                      <a:pt x="0" y="125"/>
                      <a:pt x="0" y="279"/>
                    </a:cubicBezTo>
                    <a:cubicBezTo>
                      <a:pt x="0" y="433"/>
                      <a:pt x="126" y="557"/>
                      <a:pt x="281" y="557"/>
                    </a:cubicBezTo>
                    <a:lnTo>
                      <a:pt x="281" y="54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2" name="Freeform 43"/>
              <p:cNvSpPr>
                <a:spLocks noEditPoints="1"/>
              </p:cNvSpPr>
              <p:nvPr/>
            </p:nvSpPr>
            <p:spPr bwMode="auto">
              <a:xfrm>
                <a:off x="1322388" y="3962400"/>
                <a:ext cx="552450" cy="139700"/>
              </a:xfrm>
              <a:custGeom>
                <a:avLst/>
                <a:gdLst>
                  <a:gd name="T0" fmla="*/ 147 w 167"/>
                  <a:gd name="T1" fmla="*/ 35 h 42"/>
                  <a:gd name="T2" fmla="*/ 152 w 167"/>
                  <a:gd name="T3" fmla="*/ 24 h 42"/>
                  <a:gd name="T4" fmla="*/ 147 w 167"/>
                  <a:gd name="T5" fmla="*/ 16 h 42"/>
                  <a:gd name="T6" fmla="*/ 151 w 167"/>
                  <a:gd name="T7" fmla="*/ 8 h 42"/>
                  <a:gd name="T8" fmla="*/ 161 w 167"/>
                  <a:gd name="T9" fmla="*/ 3 h 42"/>
                  <a:gd name="T10" fmla="*/ 159 w 167"/>
                  <a:gd name="T11" fmla="*/ 19 h 42"/>
                  <a:gd name="T12" fmla="*/ 164 w 167"/>
                  <a:gd name="T13" fmla="*/ 35 h 42"/>
                  <a:gd name="T14" fmla="*/ 148 w 167"/>
                  <a:gd name="T15" fmla="*/ 42 h 42"/>
                  <a:gd name="T16" fmla="*/ 147 w 167"/>
                  <a:gd name="T17" fmla="*/ 7 h 42"/>
                  <a:gd name="T18" fmla="*/ 142 w 167"/>
                  <a:gd name="T19" fmla="*/ 11 h 42"/>
                  <a:gd name="T20" fmla="*/ 147 w 167"/>
                  <a:gd name="T21" fmla="*/ 23 h 42"/>
                  <a:gd name="T22" fmla="*/ 141 w 167"/>
                  <a:gd name="T23" fmla="*/ 29 h 42"/>
                  <a:gd name="T24" fmla="*/ 147 w 167"/>
                  <a:gd name="T25" fmla="*/ 42 h 42"/>
                  <a:gd name="T26" fmla="*/ 128 w 167"/>
                  <a:gd name="T27" fmla="*/ 29 h 42"/>
                  <a:gd name="T28" fmla="*/ 131 w 167"/>
                  <a:gd name="T29" fmla="*/ 16 h 42"/>
                  <a:gd name="T30" fmla="*/ 146 w 167"/>
                  <a:gd name="T31" fmla="*/ 0 h 42"/>
                  <a:gd name="T32" fmla="*/ 103 w 167"/>
                  <a:gd name="T33" fmla="*/ 35 h 42"/>
                  <a:gd name="T34" fmla="*/ 105 w 167"/>
                  <a:gd name="T35" fmla="*/ 27 h 42"/>
                  <a:gd name="T36" fmla="*/ 107 w 167"/>
                  <a:gd name="T37" fmla="*/ 19 h 42"/>
                  <a:gd name="T38" fmla="*/ 103 w 167"/>
                  <a:gd name="T39" fmla="*/ 7 h 42"/>
                  <a:gd name="T40" fmla="*/ 120 w 167"/>
                  <a:gd name="T41" fmla="*/ 9 h 42"/>
                  <a:gd name="T42" fmla="*/ 103 w 167"/>
                  <a:gd name="T43" fmla="*/ 42 h 42"/>
                  <a:gd name="T44" fmla="*/ 103 w 167"/>
                  <a:gd name="T45" fmla="*/ 7 h 42"/>
                  <a:gd name="T46" fmla="*/ 98 w 167"/>
                  <a:gd name="T47" fmla="*/ 19 h 42"/>
                  <a:gd name="T48" fmla="*/ 103 w 167"/>
                  <a:gd name="T49" fmla="*/ 27 h 42"/>
                  <a:gd name="T50" fmla="*/ 84 w 167"/>
                  <a:gd name="T51" fmla="*/ 14 h 42"/>
                  <a:gd name="T52" fmla="*/ 102 w 167"/>
                  <a:gd name="T53" fmla="*/ 0 h 42"/>
                  <a:gd name="T54" fmla="*/ 103 w 167"/>
                  <a:gd name="T55" fmla="*/ 42 h 42"/>
                  <a:gd name="T56" fmla="*/ 88 w 167"/>
                  <a:gd name="T57" fmla="*/ 37 h 42"/>
                  <a:gd name="T58" fmla="*/ 100 w 167"/>
                  <a:gd name="T59" fmla="*/ 34 h 42"/>
                  <a:gd name="T60" fmla="*/ 60 w 167"/>
                  <a:gd name="T61" fmla="*/ 42 h 42"/>
                  <a:gd name="T62" fmla="*/ 64 w 167"/>
                  <a:gd name="T63" fmla="*/ 33 h 42"/>
                  <a:gd name="T64" fmla="*/ 60 w 167"/>
                  <a:gd name="T65" fmla="*/ 23 h 42"/>
                  <a:gd name="T66" fmla="*/ 64 w 167"/>
                  <a:gd name="T67" fmla="*/ 15 h 42"/>
                  <a:gd name="T68" fmla="*/ 60 w 167"/>
                  <a:gd name="T69" fmla="*/ 7 h 42"/>
                  <a:gd name="T70" fmla="*/ 78 w 167"/>
                  <a:gd name="T71" fmla="*/ 11 h 42"/>
                  <a:gd name="T72" fmla="*/ 77 w 167"/>
                  <a:gd name="T73" fmla="*/ 24 h 42"/>
                  <a:gd name="T74" fmla="*/ 73 w 167"/>
                  <a:gd name="T75" fmla="*/ 39 h 42"/>
                  <a:gd name="T76" fmla="*/ 60 w 167"/>
                  <a:gd name="T77" fmla="*/ 42 h 42"/>
                  <a:gd name="T78" fmla="*/ 14 w 167"/>
                  <a:gd name="T79" fmla="*/ 41 h 42"/>
                  <a:gd name="T80" fmla="*/ 0 w 167"/>
                  <a:gd name="T81" fmla="*/ 20 h 42"/>
                  <a:gd name="T82" fmla="*/ 16 w 167"/>
                  <a:gd name="T83" fmla="*/ 0 h 42"/>
                  <a:gd name="T84" fmla="*/ 60 w 167"/>
                  <a:gd name="T85" fmla="*/ 7 h 42"/>
                  <a:gd name="T86" fmla="*/ 55 w 167"/>
                  <a:gd name="T87" fmla="*/ 11 h 42"/>
                  <a:gd name="T88" fmla="*/ 60 w 167"/>
                  <a:gd name="T89" fmla="*/ 23 h 42"/>
                  <a:gd name="T90" fmla="*/ 54 w 167"/>
                  <a:gd name="T91" fmla="*/ 29 h 42"/>
                  <a:gd name="T92" fmla="*/ 60 w 167"/>
                  <a:gd name="T93" fmla="*/ 42 h 42"/>
                  <a:gd name="T94" fmla="*/ 41 w 167"/>
                  <a:gd name="T95" fmla="*/ 29 h 42"/>
                  <a:gd name="T96" fmla="*/ 44 w 167"/>
                  <a:gd name="T97" fmla="*/ 16 h 42"/>
                  <a:gd name="T98" fmla="*/ 59 w 167"/>
                  <a:gd name="T9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67" h="42">
                    <a:moveTo>
                      <a:pt x="147" y="42"/>
                    </a:moveTo>
                    <a:cubicBezTo>
                      <a:pt x="147" y="35"/>
                      <a:pt x="147" y="35"/>
                      <a:pt x="147" y="35"/>
                    </a:cubicBezTo>
                    <a:cubicBezTo>
                      <a:pt x="147" y="35"/>
                      <a:pt x="147" y="35"/>
                      <a:pt x="147" y="35"/>
                    </a:cubicBezTo>
                    <a:cubicBezTo>
                      <a:pt x="149" y="35"/>
                      <a:pt x="150" y="34"/>
                      <a:pt x="152" y="33"/>
                    </a:cubicBezTo>
                    <a:cubicBezTo>
                      <a:pt x="152" y="32"/>
                      <a:pt x="153" y="30"/>
                      <a:pt x="153" y="29"/>
                    </a:cubicBezTo>
                    <a:cubicBezTo>
                      <a:pt x="153" y="27"/>
                      <a:pt x="152" y="25"/>
                      <a:pt x="152" y="24"/>
                    </a:cubicBezTo>
                    <a:cubicBezTo>
                      <a:pt x="150" y="23"/>
                      <a:pt x="149" y="23"/>
                      <a:pt x="147" y="23"/>
                    </a:cubicBezTo>
                    <a:cubicBezTo>
                      <a:pt x="147" y="16"/>
                      <a:pt x="147" y="16"/>
                      <a:pt x="147" y="16"/>
                    </a:cubicBezTo>
                    <a:cubicBezTo>
                      <a:pt x="147" y="16"/>
                      <a:pt x="147" y="16"/>
                      <a:pt x="147" y="16"/>
                    </a:cubicBezTo>
                    <a:cubicBezTo>
                      <a:pt x="149" y="16"/>
                      <a:pt x="150" y="16"/>
                      <a:pt x="151" y="15"/>
                    </a:cubicBezTo>
                    <a:cubicBezTo>
                      <a:pt x="152" y="14"/>
                      <a:pt x="152" y="13"/>
                      <a:pt x="152" y="12"/>
                    </a:cubicBezTo>
                    <a:cubicBezTo>
                      <a:pt x="152" y="10"/>
                      <a:pt x="152" y="9"/>
                      <a:pt x="151" y="8"/>
                    </a:cubicBezTo>
                    <a:cubicBezTo>
                      <a:pt x="150" y="7"/>
                      <a:pt x="149" y="7"/>
                      <a:pt x="147" y="7"/>
                    </a:cubicBezTo>
                    <a:cubicBezTo>
                      <a:pt x="147" y="0"/>
                      <a:pt x="147" y="0"/>
                      <a:pt x="147" y="0"/>
                    </a:cubicBezTo>
                    <a:cubicBezTo>
                      <a:pt x="153" y="0"/>
                      <a:pt x="158" y="2"/>
                      <a:pt x="161" y="3"/>
                    </a:cubicBezTo>
                    <a:cubicBezTo>
                      <a:pt x="164" y="5"/>
                      <a:pt x="165" y="7"/>
                      <a:pt x="165" y="11"/>
                    </a:cubicBezTo>
                    <a:cubicBezTo>
                      <a:pt x="165" y="13"/>
                      <a:pt x="164" y="14"/>
                      <a:pt x="163" y="16"/>
                    </a:cubicBezTo>
                    <a:cubicBezTo>
                      <a:pt x="162" y="17"/>
                      <a:pt x="161" y="19"/>
                      <a:pt x="159" y="19"/>
                    </a:cubicBezTo>
                    <a:cubicBezTo>
                      <a:pt x="161" y="21"/>
                      <a:pt x="163" y="22"/>
                      <a:pt x="164" y="24"/>
                    </a:cubicBezTo>
                    <a:cubicBezTo>
                      <a:pt x="166" y="25"/>
                      <a:pt x="167" y="27"/>
                      <a:pt x="167" y="29"/>
                    </a:cubicBezTo>
                    <a:cubicBezTo>
                      <a:pt x="167" y="31"/>
                      <a:pt x="166" y="33"/>
                      <a:pt x="164" y="35"/>
                    </a:cubicBezTo>
                    <a:cubicBezTo>
                      <a:pt x="164" y="36"/>
                      <a:pt x="162" y="38"/>
                      <a:pt x="161" y="39"/>
                    </a:cubicBezTo>
                    <a:cubicBezTo>
                      <a:pt x="159" y="40"/>
                      <a:pt x="158" y="41"/>
                      <a:pt x="155" y="41"/>
                    </a:cubicBezTo>
                    <a:cubicBezTo>
                      <a:pt x="152" y="42"/>
                      <a:pt x="150" y="42"/>
                      <a:pt x="148" y="42"/>
                    </a:cubicBezTo>
                    <a:lnTo>
                      <a:pt x="147" y="42"/>
                    </a:lnTo>
                    <a:close/>
                    <a:moveTo>
                      <a:pt x="147" y="0"/>
                    </a:moveTo>
                    <a:cubicBezTo>
                      <a:pt x="147" y="7"/>
                      <a:pt x="147" y="7"/>
                      <a:pt x="147" y="7"/>
                    </a:cubicBezTo>
                    <a:cubicBezTo>
                      <a:pt x="147" y="7"/>
                      <a:pt x="147" y="7"/>
                      <a:pt x="147" y="7"/>
                    </a:cubicBezTo>
                    <a:cubicBezTo>
                      <a:pt x="146" y="7"/>
                      <a:pt x="144" y="7"/>
                      <a:pt x="143" y="8"/>
                    </a:cubicBezTo>
                    <a:cubicBezTo>
                      <a:pt x="143" y="9"/>
                      <a:pt x="142" y="10"/>
                      <a:pt x="142" y="11"/>
                    </a:cubicBezTo>
                    <a:cubicBezTo>
                      <a:pt x="142" y="13"/>
                      <a:pt x="143" y="14"/>
                      <a:pt x="143" y="15"/>
                    </a:cubicBezTo>
                    <a:cubicBezTo>
                      <a:pt x="144" y="16"/>
                      <a:pt x="146" y="16"/>
                      <a:pt x="147" y="16"/>
                    </a:cubicBezTo>
                    <a:cubicBezTo>
                      <a:pt x="147" y="23"/>
                      <a:pt x="147" y="23"/>
                      <a:pt x="147" y="23"/>
                    </a:cubicBezTo>
                    <a:cubicBezTo>
                      <a:pt x="147" y="23"/>
                      <a:pt x="147" y="23"/>
                      <a:pt x="147" y="23"/>
                    </a:cubicBezTo>
                    <a:cubicBezTo>
                      <a:pt x="146" y="23"/>
                      <a:pt x="144" y="23"/>
                      <a:pt x="143" y="24"/>
                    </a:cubicBezTo>
                    <a:cubicBezTo>
                      <a:pt x="142" y="25"/>
                      <a:pt x="141" y="27"/>
                      <a:pt x="141" y="29"/>
                    </a:cubicBezTo>
                    <a:cubicBezTo>
                      <a:pt x="141" y="30"/>
                      <a:pt x="142" y="32"/>
                      <a:pt x="143" y="33"/>
                    </a:cubicBezTo>
                    <a:cubicBezTo>
                      <a:pt x="144" y="34"/>
                      <a:pt x="146" y="35"/>
                      <a:pt x="147" y="35"/>
                    </a:cubicBezTo>
                    <a:cubicBezTo>
                      <a:pt x="147" y="42"/>
                      <a:pt x="147" y="42"/>
                      <a:pt x="147" y="42"/>
                    </a:cubicBezTo>
                    <a:cubicBezTo>
                      <a:pt x="143" y="42"/>
                      <a:pt x="139" y="41"/>
                      <a:pt x="136" y="40"/>
                    </a:cubicBezTo>
                    <a:cubicBezTo>
                      <a:pt x="134" y="39"/>
                      <a:pt x="131" y="38"/>
                      <a:pt x="130" y="36"/>
                    </a:cubicBezTo>
                    <a:cubicBezTo>
                      <a:pt x="129" y="34"/>
                      <a:pt x="128" y="32"/>
                      <a:pt x="128" y="29"/>
                    </a:cubicBezTo>
                    <a:cubicBezTo>
                      <a:pt x="128" y="27"/>
                      <a:pt x="129" y="24"/>
                      <a:pt x="130" y="23"/>
                    </a:cubicBezTo>
                    <a:cubicBezTo>
                      <a:pt x="131" y="22"/>
                      <a:pt x="134" y="20"/>
                      <a:pt x="136" y="19"/>
                    </a:cubicBezTo>
                    <a:cubicBezTo>
                      <a:pt x="134" y="19"/>
                      <a:pt x="132" y="17"/>
                      <a:pt x="131" y="16"/>
                    </a:cubicBezTo>
                    <a:cubicBezTo>
                      <a:pt x="131" y="15"/>
                      <a:pt x="130" y="13"/>
                      <a:pt x="130" y="11"/>
                    </a:cubicBezTo>
                    <a:cubicBezTo>
                      <a:pt x="130" y="7"/>
                      <a:pt x="131" y="4"/>
                      <a:pt x="135" y="2"/>
                    </a:cubicBezTo>
                    <a:cubicBezTo>
                      <a:pt x="138" y="1"/>
                      <a:pt x="142" y="0"/>
                      <a:pt x="146" y="0"/>
                    </a:cubicBezTo>
                    <a:cubicBezTo>
                      <a:pt x="147" y="0"/>
                      <a:pt x="147" y="0"/>
                      <a:pt x="147" y="0"/>
                    </a:cubicBezTo>
                    <a:close/>
                    <a:moveTo>
                      <a:pt x="103" y="42"/>
                    </a:moveTo>
                    <a:cubicBezTo>
                      <a:pt x="103" y="35"/>
                      <a:pt x="103" y="35"/>
                      <a:pt x="103" y="35"/>
                    </a:cubicBezTo>
                    <a:cubicBezTo>
                      <a:pt x="105" y="35"/>
                      <a:pt x="107" y="34"/>
                      <a:pt x="107" y="32"/>
                    </a:cubicBezTo>
                    <a:cubicBezTo>
                      <a:pt x="109" y="30"/>
                      <a:pt x="109" y="28"/>
                      <a:pt x="110" y="24"/>
                    </a:cubicBezTo>
                    <a:cubicBezTo>
                      <a:pt x="108" y="25"/>
                      <a:pt x="107" y="26"/>
                      <a:pt x="105" y="27"/>
                    </a:cubicBezTo>
                    <a:cubicBezTo>
                      <a:pt x="104" y="27"/>
                      <a:pt x="103" y="27"/>
                      <a:pt x="103" y="27"/>
                    </a:cubicBezTo>
                    <a:cubicBezTo>
                      <a:pt x="103" y="21"/>
                      <a:pt x="103" y="21"/>
                      <a:pt x="103" y="21"/>
                    </a:cubicBezTo>
                    <a:cubicBezTo>
                      <a:pt x="104" y="21"/>
                      <a:pt x="106" y="20"/>
                      <a:pt x="107" y="19"/>
                    </a:cubicBezTo>
                    <a:cubicBezTo>
                      <a:pt x="109" y="18"/>
                      <a:pt x="109" y="16"/>
                      <a:pt x="109" y="14"/>
                    </a:cubicBezTo>
                    <a:cubicBezTo>
                      <a:pt x="109" y="12"/>
                      <a:pt x="109" y="10"/>
                      <a:pt x="107" y="9"/>
                    </a:cubicBezTo>
                    <a:cubicBezTo>
                      <a:pt x="106" y="7"/>
                      <a:pt x="104" y="7"/>
                      <a:pt x="103" y="7"/>
                    </a:cubicBezTo>
                    <a:cubicBezTo>
                      <a:pt x="103" y="0"/>
                      <a:pt x="103" y="0"/>
                      <a:pt x="103" y="0"/>
                    </a:cubicBezTo>
                    <a:cubicBezTo>
                      <a:pt x="107" y="0"/>
                      <a:pt x="111" y="1"/>
                      <a:pt x="113" y="2"/>
                    </a:cubicBezTo>
                    <a:cubicBezTo>
                      <a:pt x="116" y="4"/>
                      <a:pt x="119" y="6"/>
                      <a:pt x="120" y="9"/>
                    </a:cubicBezTo>
                    <a:cubicBezTo>
                      <a:pt x="122" y="12"/>
                      <a:pt x="123" y="16"/>
                      <a:pt x="123" y="21"/>
                    </a:cubicBezTo>
                    <a:cubicBezTo>
                      <a:pt x="123" y="28"/>
                      <a:pt x="121" y="33"/>
                      <a:pt x="117" y="36"/>
                    </a:cubicBezTo>
                    <a:cubicBezTo>
                      <a:pt x="114" y="40"/>
                      <a:pt x="109" y="42"/>
                      <a:pt x="103" y="42"/>
                    </a:cubicBezTo>
                    <a:close/>
                    <a:moveTo>
                      <a:pt x="103" y="0"/>
                    </a:moveTo>
                    <a:cubicBezTo>
                      <a:pt x="103" y="7"/>
                      <a:pt x="103" y="7"/>
                      <a:pt x="103" y="7"/>
                    </a:cubicBezTo>
                    <a:cubicBezTo>
                      <a:pt x="103" y="7"/>
                      <a:pt x="103" y="7"/>
                      <a:pt x="103" y="7"/>
                    </a:cubicBezTo>
                    <a:cubicBezTo>
                      <a:pt x="100" y="7"/>
                      <a:pt x="99" y="7"/>
                      <a:pt x="98" y="9"/>
                    </a:cubicBezTo>
                    <a:cubicBezTo>
                      <a:pt x="97" y="10"/>
                      <a:pt x="97" y="12"/>
                      <a:pt x="97" y="14"/>
                    </a:cubicBezTo>
                    <a:cubicBezTo>
                      <a:pt x="97" y="16"/>
                      <a:pt x="97" y="18"/>
                      <a:pt x="98" y="19"/>
                    </a:cubicBezTo>
                    <a:cubicBezTo>
                      <a:pt x="100" y="20"/>
                      <a:pt x="101" y="21"/>
                      <a:pt x="103" y="21"/>
                    </a:cubicBezTo>
                    <a:cubicBezTo>
                      <a:pt x="103" y="21"/>
                      <a:pt x="103" y="21"/>
                      <a:pt x="103" y="21"/>
                    </a:cubicBezTo>
                    <a:cubicBezTo>
                      <a:pt x="103" y="27"/>
                      <a:pt x="103" y="27"/>
                      <a:pt x="103" y="27"/>
                    </a:cubicBezTo>
                    <a:cubicBezTo>
                      <a:pt x="102" y="27"/>
                      <a:pt x="100" y="27"/>
                      <a:pt x="99" y="27"/>
                    </a:cubicBezTo>
                    <a:cubicBezTo>
                      <a:pt x="95" y="27"/>
                      <a:pt x="91" y="26"/>
                      <a:pt x="88" y="24"/>
                    </a:cubicBezTo>
                    <a:cubicBezTo>
                      <a:pt x="85" y="22"/>
                      <a:pt x="84" y="18"/>
                      <a:pt x="84" y="14"/>
                    </a:cubicBezTo>
                    <a:cubicBezTo>
                      <a:pt x="84" y="11"/>
                      <a:pt x="85" y="9"/>
                      <a:pt x="86" y="7"/>
                    </a:cubicBezTo>
                    <a:cubicBezTo>
                      <a:pt x="88" y="4"/>
                      <a:pt x="90" y="3"/>
                      <a:pt x="92" y="2"/>
                    </a:cubicBezTo>
                    <a:cubicBezTo>
                      <a:pt x="95" y="1"/>
                      <a:pt x="98" y="0"/>
                      <a:pt x="102" y="0"/>
                    </a:cubicBezTo>
                    <a:cubicBezTo>
                      <a:pt x="103" y="0"/>
                      <a:pt x="103" y="0"/>
                      <a:pt x="103" y="0"/>
                    </a:cubicBezTo>
                    <a:close/>
                    <a:moveTo>
                      <a:pt x="103" y="35"/>
                    </a:moveTo>
                    <a:cubicBezTo>
                      <a:pt x="103" y="42"/>
                      <a:pt x="103" y="42"/>
                      <a:pt x="103" y="42"/>
                    </a:cubicBezTo>
                    <a:cubicBezTo>
                      <a:pt x="103" y="42"/>
                      <a:pt x="103" y="42"/>
                      <a:pt x="103" y="42"/>
                    </a:cubicBezTo>
                    <a:cubicBezTo>
                      <a:pt x="99" y="42"/>
                      <a:pt x="96" y="42"/>
                      <a:pt x="94" y="41"/>
                    </a:cubicBezTo>
                    <a:cubicBezTo>
                      <a:pt x="91" y="40"/>
                      <a:pt x="90" y="39"/>
                      <a:pt x="88" y="37"/>
                    </a:cubicBezTo>
                    <a:cubicBezTo>
                      <a:pt x="87" y="36"/>
                      <a:pt x="86" y="34"/>
                      <a:pt x="85" y="32"/>
                    </a:cubicBezTo>
                    <a:cubicBezTo>
                      <a:pt x="98" y="30"/>
                      <a:pt x="98" y="30"/>
                      <a:pt x="98" y="30"/>
                    </a:cubicBezTo>
                    <a:cubicBezTo>
                      <a:pt x="98" y="32"/>
                      <a:pt x="99" y="33"/>
                      <a:pt x="100" y="34"/>
                    </a:cubicBezTo>
                    <a:cubicBezTo>
                      <a:pt x="100" y="35"/>
                      <a:pt x="101" y="35"/>
                      <a:pt x="103" y="35"/>
                    </a:cubicBezTo>
                    <a:cubicBezTo>
                      <a:pt x="103" y="35"/>
                      <a:pt x="103" y="35"/>
                      <a:pt x="103" y="35"/>
                    </a:cubicBezTo>
                    <a:close/>
                    <a:moveTo>
                      <a:pt x="60" y="42"/>
                    </a:moveTo>
                    <a:cubicBezTo>
                      <a:pt x="60" y="35"/>
                      <a:pt x="60" y="35"/>
                      <a:pt x="60" y="35"/>
                    </a:cubicBezTo>
                    <a:cubicBezTo>
                      <a:pt x="60" y="35"/>
                      <a:pt x="60" y="35"/>
                      <a:pt x="60" y="35"/>
                    </a:cubicBezTo>
                    <a:cubicBezTo>
                      <a:pt x="61" y="35"/>
                      <a:pt x="63" y="34"/>
                      <a:pt x="64" y="33"/>
                    </a:cubicBezTo>
                    <a:cubicBezTo>
                      <a:pt x="66" y="32"/>
                      <a:pt x="66" y="30"/>
                      <a:pt x="66" y="29"/>
                    </a:cubicBezTo>
                    <a:cubicBezTo>
                      <a:pt x="66" y="27"/>
                      <a:pt x="65" y="25"/>
                      <a:pt x="64" y="24"/>
                    </a:cubicBezTo>
                    <a:cubicBezTo>
                      <a:pt x="63" y="23"/>
                      <a:pt x="61" y="23"/>
                      <a:pt x="60" y="23"/>
                    </a:cubicBezTo>
                    <a:cubicBezTo>
                      <a:pt x="60" y="16"/>
                      <a:pt x="60" y="16"/>
                      <a:pt x="60" y="16"/>
                    </a:cubicBezTo>
                    <a:cubicBezTo>
                      <a:pt x="60" y="16"/>
                      <a:pt x="60" y="16"/>
                      <a:pt x="60" y="16"/>
                    </a:cubicBezTo>
                    <a:cubicBezTo>
                      <a:pt x="61" y="16"/>
                      <a:pt x="63" y="16"/>
                      <a:pt x="64" y="15"/>
                    </a:cubicBezTo>
                    <a:cubicBezTo>
                      <a:pt x="65" y="14"/>
                      <a:pt x="65" y="13"/>
                      <a:pt x="65" y="12"/>
                    </a:cubicBezTo>
                    <a:cubicBezTo>
                      <a:pt x="65" y="10"/>
                      <a:pt x="65" y="9"/>
                      <a:pt x="64" y="8"/>
                    </a:cubicBezTo>
                    <a:cubicBezTo>
                      <a:pt x="63" y="7"/>
                      <a:pt x="61" y="7"/>
                      <a:pt x="60" y="7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66" y="0"/>
                      <a:pt x="70" y="2"/>
                      <a:pt x="73" y="3"/>
                    </a:cubicBezTo>
                    <a:cubicBezTo>
                      <a:pt x="76" y="5"/>
                      <a:pt x="78" y="7"/>
                      <a:pt x="78" y="11"/>
                    </a:cubicBezTo>
                    <a:cubicBezTo>
                      <a:pt x="78" y="13"/>
                      <a:pt x="77" y="14"/>
                      <a:pt x="76" y="16"/>
                    </a:cubicBezTo>
                    <a:cubicBezTo>
                      <a:pt x="75" y="17"/>
                      <a:pt x="73" y="19"/>
                      <a:pt x="72" y="19"/>
                    </a:cubicBezTo>
                    <a:cubicBezTo>
                      <a:pt x="74" y="21"/>
                      <a:pt x="76" y="22"/>
                      <a:pt x="77" y="24"/>
                    </a:cubicBezTo>
                    <a:cubicBezTo>
                      <a:pt x="79" y="25"/>
                      <a:pt x="79" y="27"/>
                      <a:pt x="79" y="29"/>
                    </a:cubicBezTo>
                    <a:cubicBezTo>
                      <a:pt x="79" y="31"/>
                      <a:pt x="79" y="33"/>
                      <a:pt x="78" y="35"/>
                    </a:cubicBezTo>
                    <a:cubicBezTo>
                      <a:pt x="76" y="36"/>
                      <a:pt x="75" y="38"/>
                      <a:pt x="73" y="39"/>
                    </a:cubicBezTo>
                    <a:cubicBezTo>
                      <a:pt x="72" y="40"/>
                      <a:pt x="70" y="41"/>
                      <a:pt x="68" y="41"/>
                    </a:cubicBezTo>
                    <a:cubicBezTo>
                      <a:pt x="65" y="42"/>
                      <a:pt x="63" y="42"/>
                      <a:pt x="61" y="42"/>
                    </a:cubicBezTo>
                    <a:lnTo>
                      <a:pt x="60" y="42"/>
                    </a:lnTo>
                    <a:close/>
                    <a:moveTo>
                      <a:pt x="27" y="0"/>
                    </a:moveTo>
                    <a:cubicBezTo>
                      <a:pt x="27" y="41"/>
                      <a:pt x="27" y="41"/>
                      <a:pt x="27" y="41"/>
                    </a:cubicBezTo>
                    <a:cubicBezTo>
                      <a:pt x="14" y="41"/>
                      <a:pt x="14" y="41"/>
                      <a:pt x="14" y="41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12" y="16"/>
                      <a:pt x="10" y="17"/>
                      <a:pt x="7" y="18"/>
                    </a:cubicBezTo>
                    <a:cubicBezTo>
                      <a:pt x="6" y="19"/>
                      <a:pt x="3" y="19"/>
                      <a:pt x="0" y="2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4" y="10"/>
                      <a:pt x="8" y="8"/>
                      <a:pt x="10" y="7"/>
                    </a:cubicBezTo>
                    <a:cubicBezTo>
                      <a:pt x="13" y="4"/>
                      <a:pt x="15" y="3"/>
                      <a:pt x="16" y="0"/>
                    </a:cubicBezTo>
                    <a:cubicBezTo>
                      <a:pt x="27" y="0"/>
                      <a:pt x="27" y="0"/>
                      <a:pt x="27" y="0"/>
                    </a:cubicBezTo>
                    <a:close/>
                    <a:moveTo>
                      <a:pt x="60" y="0"/>
                    </a:moveTo>
                    <a:cubicBezTo>
                      <a:pt x="60" y="7"/>
                      <a:pt x="60" y="7"/>
                      <a:pt x="60" y="7"/>
                    </a:cubicBezTo>
                    <a:cubicBezTo>
                      <a:pt x="60" y="7"/>
                      <a:pt x="60" y="7"/>
                      <a:pt x="60" y="7"/>
                    </a:cubicBezTo>
                    <a:cubicBezTo>
                      <a:pt x="58" y="7"/>
                      <a:pt x="57" y="7"/>
                      <a:pt x="56" y="8"/>
                    </a:cubicBezTo>
                    <a:cubicBezTo>
                      <a:pt x="55" y="9"/>
                      <a:pt x="55" y="10"/>
                      <a:pt x="55" y="11"/>
                    </a:cubicBezTo>
                    <a:cubicBezTo>
                      <a:pt x="55" y="13"/>
                      <a:pt x="55" y="14"/>
                      <a:pt x="56" y="15"/>
                    </a:cubicBezTo>
                    <a:cubicBezTo>
                      <a:pt x="57" y="16"/>
                      <a:pt x="58" y="16"/>
                      <a:pt x="60" y="16"/>
                    </a:cubicBezTo>
                    <a:cubicBezTo>
                      <a:pt x="60" y="23"/>
                      <a:pt x="60" y="23"/>
                      <a:pt x="60" y="23"/>
                    </a:cubicBezTo>
                    <a:cubicBezTo>
                      <a:pt x="60" y="23"/>
                      <a:pt x="60" y="23"/>
                      <a:pt x="60" y="23"/>
                    </a:cubicBezTo>
                    <a:cubicBezTo>
                      <a:pt x="58" y="23"/>
                      <a:pt x="57" y="23"/>
                      <a:pt x="55" y="24"/>
                    </a:cubicBezTo>
                    <a:cubicBezTo>
                      <a:pt x="55" y="25"/>
                      <a:pt x="54" y="27"/>
                      <a:pt x="54" y="29"/>
                    </a:cubicBezTo>
                    <a:cubicBezTo>
                      <a:pt x="54" y="30"/>
                      <a:pt x="55" y="32"/>
                      <a:pt x="56" y="33"/>
                    </a:cubicBezTo>
                    <a:cubicBezTo>
                      <a:pt x="57" y="34"/>
                      <a:pt x="58" y="35"/>
                      <a:pt x="60" y="35"/>
                    </a:cubicBezTo>
                    <a:cubicBezTo>
                      <a:pt x="60" y="42"/>
                      <a:pt x="60" y="42"/>
                      <a:pt x="60" y="42"/>
                    </a:cubicBezTo>
                    <a:cubicBezTo>
                      <a:pt x="55" y="42"/>
                      <a:pt x="52" y="41"/>
                      <a:pt x="49" y="40"/>
                    </a:cubicBezTo>
                    <a:cubicBezTo>
                      <a:pt x="46" y="39"/>
                      <a:pt x="44" y="38"/>
                      <a:pt x="43" y="36"/>
                    </a:cubicBezTo>
                    <a:cubicBezTo>
                      <a:pt x="42" y="34"/>
                      <a:pt x="41" y="32"/>
                      <a:pt x="41" y="29"/>
                    </a:cubicBezTo>
                    <a:cubicBezTo>
                      <a:pt x="41" y="27"/>
                      <a:pt x="42" y="24"/>
                      <a:pt x="43" y="23"/>
                    </a:cubicBezTo>
                    <a:cubicBezTo>
                      <a:pt x="44" y="22"/>
                      <a:pt x="46" y="20"/>
                      <a:pt x="49" y="19"/>
                    </a:cubicBezTo>
                    <a:cubicBezTo>
                      <a:pt x="47" y="19"/>
                      <a:pt x="46" y="17"/>
                      <a:pt x="44" y="16"/>
                    </a:cubicBezTo>
                    <a:cubicBezTo>
                      <a:pt x="43" y="15"/>
                      <a:pt x="43" y="13"/>
                      <a:pt x="43" y="11"/>
                    </a:cubicBezTo>
                    <a:cubicBezTo>
                      <a:pt x="43" y="7"/>
                      <a:pt x="44" y="4"/>
                      <a:pt x="48" y="2"/>
                    </a:cubicBezTo>
                    <a:cubicBezTo>
                      <a:pt x="51" y="1"/>
                      <a:pt x="55" y="0"/>
                      <a:pt x="59" y="0"/>
                    </a:cubicBezTo>
                    <a:lnTo>
                      <a:pt x="6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3" name="Freeform 44"/>
              <p:cNvSpPr>
                <a:spLocks noEditPoints="1"/>
              </p:cNvSpPr>
              <p:nvPr/>
            </p:nvSpPr>
            <p:spPr bwMode="auto">
              <a:xfrm>
                <a:off x="2201863" y="2493963"/>
                <a:ext cx="239712" cy="223838"/>
              </a:xfrm>
              <a:custGeom>
                <a:avLst/>
                <a:gdLst>
                  <a:gd name="T0" fmla="*/ 58 w 72"/>
                  <a:gd name="T1" fmla="*/ 18 h 67"/>
                  <a:gd name="T2" fmla="*/ 51 w 72"/>
                  <a:gd name="T3" fmla="*/ 22 h 67"/>
                  <a:gd name="T4" fmla="*/ 51 w 72"/>
                  <a:gd name="T5" fmla="*/ 16 h 67"/>
                  <a:gd name="T6" fmla="*/ 52 w 72"/>
                  <a:gd name="T7" fmla="*/ 15 h 67"/>
                  <a:gd name="T8" fmla="*/ 68 w 72"/>
                  <a:gd name="T9" fmla="*/ 0 h 67"/>
                  <a:gd name="T10" fmla="*/ 69 w 72"/>
                  <a:gd name="T11" fmla="*/ 2 h 67"/>
                  <a:gd name="T12" fmla="*/ 72 w 72"/>
                  <a:gd name="T13" fmla="*/ 10 h 67"/>
                  <a:gd name="T14" fmla="*/ 66 w 72"/>
                  <a:gd name="T15" fmla="*/ 12 h 67"/>
                  <a:gd name="T16" fmla="*/ 63 w 72"/>
                  <a:gd name="T17" fmla="*/ 14 h 67"/>
                  <a:gd name="T18" fmla="*/ 59 w 72"/>
                  <a:gd name="T19" fmla="*/ 18 h 67"/>
                  <a:gd name="T20" fmla="*/ 60 w 72"/>
                  <a:gd name="T21" fmla="*/ 27 h 67"/>
                  <a:gd name="T22" fmla="*/ 54 w 72"/>
                  <a:gd name="T23" fmla="*/ 35 h 67"/>
                  <a:gd name="T24" fmla="*/ 51 w 72"/>
                  <a:gd name="T25" fmla="*/ 33 h 67"/>
                  <a:gd name="T26" fmla="*/ 51 w 72"/>
                  <a:gd name="T27" fmla="*/ 29 h 67"/>
                  <a:gd name="T28" fmla="*/ 53 w 72"/>
                  <a:gd name="T29" fmla="*/ 29 h 67"/>
                  <a:gd name="T30" fmla="*/ 57 w 72"/>
                  <a:gd name="T31" fmla="*/ 25 h 67"/>
                  <a:gd name="T32" fmla="*/ 58 w 72"/>
                  <a:gd name="T33" fmla="*/ 18 h 67"/>
                  <a:gd name="T34" fmla="*/ 51 w 72"/>
                  <a:gd name="T35" fmla="*/ 22 h 67"/>
                  <a:gd name="T36" fmla="*/ 45 w 72"/>
                  <a:gd name="T37" fmla="*/ 27 h 67"/>
                  <a:gd name="T38" fmla="*/ 51 w 72"/>
                  <a:gd name="T39" fmla="*/ 29 h 67"/>
                  <a:gd name="T40" fmla="*/ 51 w 72"/>
                  <a:gd name="T41" fmla="*/ 33 h 67"/>
                  <a:gd name="T42" fmla="*/ 40 w 72"/>
                  <a:gd name="T43" fmla="*/ 31 h 67"/>
                  <a:gd name="T44" fmla="*/ 39 w 72"/>
                  <a:gd name="T45" fmla="*/ 31 h 67"/>
                  <a:gd name="T46" fmla="*/ 36 w 72"/>
                  <a:gd name="T47" fmla="*/ 33 h 67"/>
                  <a:gd name="T48" fmla="*/ 33 w 72"/>
                  <a:gd name="T49" fmla="*/ 37 h 67"/>
                  <a:gd name="T50" fmla="*/ 38 w 72"/>
                  <a:gd name="T51" fmla="*/ 58 h 67"/>
                  <a:gd name="T52" fmla="*/ 47 w 72"/>
                  <a:gd name="T53" fmla="*/ 64 h 67"/>
                  <a:gd name="T54" fmla="*/ 31 w 72"/>
                  <a:gd name="T55" fmla="*/ 67 h 67"/>
                  <a:gd name="T56" fmla="*/ 27 w 72"/>
                  <a:gd name="T57" fmla="*/ 56 h 67"/>
                  <a:gd name="T58" fmla="*/ 31 w 72"/>
                  <a:gd name="T59" fmla="*/ 43 h 67"/>
                  <a:gd name="T60" fmla="*/ 30 w 72"/>
                  <a:gd name="T61" fmla="*/ 37 h 67"/>
                  <a:gd name="T62" fmla="*/ 19 w 72"/>
                  <a:gd name="T63" fmla="*/ 44 h 67"/>
                  <a:gd name="T64" fmla="*/ 9 w 72"/>
                  <a:gd name="T65" fmla="*/ 43 h 67"/>
                  <a:gd name="T66" fmla="*/ 0 w 72"/>
                  <a:gd name="T67" fmla="*/ 35 h 67"/>
                  <a:gd name="T68" fmla="*/ 1 w 72"/>
                  <a:gd name="T69" fmla="*/ 35 h 67"/>
                  <a:gd name="T70" fmla="*/ 10 w 72"/>
                  <a:gd name="T71" fmla="*/ 39 h 67"/>
                  <a:gd name="T72" fmla="*/ 34 w 72"/>
                  <a:gd name="T73" fmla="*/ 29 h 67"/>
                  <a:gd name="T74" fmla="*/ 30 w 72"/>
                  <a:gd name="T75" fmla="*/ 27 h 67"/>
                  <a:gd name="T76" fmla="*/ 29 w 72"/>
                  <a:gd name="T77" fmla="*/ 27 h 67"/>
                  <a:gd name="T78" fmla="*/ 26 w 72"/>
                  <a:gd name="T79" fmla="*/ 17 h 67"/>
                  <a:gd name="T80" fmla="*/ 28 w 72"/>
                  <a:gd name="T81" fmla="*/ 15 h 67"/>
                  <a:gd name="T82" fmla="*/ 30 w 72"/>
                  <a:gd name="T83" fmla="*/ 20 h 67"/>
                  <a:gd name="T84" fmla="*/ 39 w 72"/>
                  <a:gd name="T85" fmla="*/ 24 h 67"/>
                  <a:gd name="T86" fmla="*/ 51 w 72"/>
                  <a:gd name="T87" fmla="*/ 16 h 67"/>
                  <a:gd name="T88" fmla="*/ 51 w 72"/>
                  <a:gd name="T89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72" h="67">
                    <a:moveTo>
                      <a:pt x="58" y="18"/>
                    </a:moveTo>
                    <a:cubicBezTo>
                      <a:pt x="57" y="19"/>
                      <a:pt x="54" y="21"/>
                      <a:pt x="51" y="22"/>
                    </a:cubicBezTo>
                    <a:cubicBezTo>
                      <a:pt x="51" y="16"/>
                      <a:pt x="51" y="16"/>
                      <a:pt x="51" y="16"/>
                    </a:cubicBezTo>
                    <a:cubicBezTo>
                      <a:pt x="52" y="15"/>
                      <a:pt x="52" y="15"/>
                      <a:pt x="52" y="15"/>
                    </a:cubicBezTo>
                    <a:cubicBezTo>
                      <a:pt x="61" y="8"/>
                      <a:pt x="68" y="1"/>
                      <a:pt x="68" y="0"/>
                    </a:cubicBezTo>
                    <a:cubicBezTo>
                      <a:pt x="69" y="1"/>
                      <a:pt x="69" y="1"/>
                      <a:pt x="69" y="2"/>
                    </a:cubicBezTo>
                    <a:cubicBezTo>
                      <a:pt x="71" y="4"/>
                      <a:pt x="71" y="7"/>
                      <a:pt x="72" y="10"/>
                    </a:cubicBezTo>
                    <a:cubicBezTo>
                      <a:pt x="69" y="13"/>
                      <a:pt x="67" y="12"/>
                      <a:pt x="66" y="12"/>
                    </a:cubicBezTo>
                    <a:cubicBezTo>
                      <a:pt x="65" y="13"/>
                      <a:pt x="65" y="14"/>
                      <a:pt x="63" y="14"/>
                    </a:cubicBezTo>
                    <a:cubicBezTo>
                      <a:pt x="61" y="15"/>
                      <a:pt x="60" y="17"/>
                      <a:pt x="59" y="18"/>
                    </a:cubicBezTo>
                    <a:cubicBezTo>
                      <a:pt x="60" y="20"/>
                      <a:pt x="58" y="25"/>
                      <a:pt x="60" y="27"/>
                    </a:cubicBezTo>
                    <a:cubicBezTo>
                      <a:pt x="59" y="30"/>
                      <a:pt x="57" y="33"/>
                      <a:pt x="54" y="35"/>
                    </a:cubicBezTo>
                    <a:cubicBezTo>
                      <a:pt x="54" y="35"/>
                      <a:pt x="53" y="34"/>
                      <a:pt x="51" y="33"/>
                    </a:cubicBezTo>
                    <a:cubicBezTo>
                      <a:pt x="51" y="29"/>
                      <a:pt x="51" y="29"/>
                      <a:pt x="51" y="29"/>
                    </a:cubicBezTo>
                    <a:cubicBezTo>
                      <a:pt x="52" y="29"/>
                      <a:pt x="53" y="29"/>
                      <a:pt x="53" y="29"/>
                    </a:cubicBezTo>
                    <a:cubicBezTo>
                      <a:pt x="54" y="28"/>
                      <a:pt x="56" y="27"/>
                      <a:pt x="57" y="25"/>
                    </a:cubicBezTo>
                    <a:cubicBezTo>
                      <a:pt x="57" y="23"/>
                      <a:pt x="58" y="20"/>
                      <a:pt x="58" y="18"/>
                    </a:cubicBezTo>
                    <a:close/>
                    <a:moveTo>
                      <a:pt x="51" y="22"/>
                    </a:moveTo>
                    <a:cubicBezTo>
                      <a:pt x="49" y="24"/>
                      <a:pt x="47" y="26"/>
                      <a:pt x="45" y="27"/>
                    </a:cubicBezTo>
                    <a:cubicBezTo>
                      <a:pt x="47" y="27"/>
                      <a:pt x="49" y="29"/>
                      <a:pt x="51" y="29"/>
                    </a:cubicBezTo>
                    <a:cubicBezTo>
                      <a:pt x="51" y="33"/>
                      <a:pt x="51" y="33"/>
                      <a:pt x="51" y="33"/>
                    </a:cubicBezTo>
                    <a:cubicBezTo>
                      <a:pt x="48" y="32"/>
                      <a:pt x="42" y="30"/>
                      <a:pt x="40" y="31"/>
                    </a:cubicBezTo>
                    <a:cubicBezTo>
                      <a:pt x="40" y="31"/>
                      <a:pt x="39" y="32"/>
                      <a:pt x="39" y="31"/>
                    </a:cubicBezTo>
                    <a:cubicBezTo>
                      <a:pt x="39" y="31"/>
                      <a:pt x="36" y="33"/>
                      <a:pt x="36" y="33"/>
                    </a:cubicBezTo>
                    <a:cubicBezTo>
                      <a:pt x="35" y="34"/>
                      <a:pt x="32" y="35"/>
                      <a:pt x="33" y="37"/>
                    </a:cubicBezTo>
                    <a:cubicBezTo>
                      <a:pt x="36" y="41"/>
                      <a:pt x="34" y="55"/>
                      <a:pt x="38" y="58"/>
                    </a:cubicBezTo>
                    <a:cubicBezTo>
                      <a:pt x="42" y="62"/>
                      <a:pt x="46" y="61"/>
                      <a:pt x="47" y="64"/>
                    </a:cubicBezTo>
                    <a:cubicBezTo>
                      <a:pt x="45" y="66"/>
                      <a:pt x="40" y="67"/>
                      <a:pt x="31" y="67"/>
                    </a:cubicBezTo>
                    <a:cubicBezTo>
                      <a:pt x="28" y="61"/>
                      <a:pt x="27" y="59"/>
                      <a:pt x="27" y="56"/>
                    </a:cubicBezTo>
                    <a:cubicBezTo>
                      <a:pt x="28" y="52"/>
                      <a:pt x="30" y="47"/>
                      <a:pt x="31" y="43"/>
                    </a:cubicBezTo>
                    <a:cubicBezTo>
                      <a:pt x="32" y="40"/>
                      <a:pt x="34" y="35"/>
                      <a:pt x="30" y="37"/>
                    </a:cubicBezTo>
                    <a:cubicBezTo>
                      <a:pt x="24" y="40"/>
                      <a:pt x="21" y="42"/>
                      <a:pt x="19" y="44"/>
                    </a:cubicBezTo>
                    <a:cubicBezTo>
                      <a:pt x="12" y="46"/>
                      <a:pt x="9" y="43"/>
                      <a:pt x="9" y="43"/>
                    </a:cubicBezTo>
                    <a:cubicBezTo>
                      <a:pt x="5" y="41"/>
                      <a:pt x="0" y="35"/>
                      <a:pt x="0" y="35"/>
                    </a:cubicBezTo>
                    <a:cubicBezTo>
                      <a:pt x="1" y="35"/>
                      <a:pt x="1" y="35"/>
                      <a:pt x="1" y="35"/>
                    </a:cubicBezTo>
                    <a:cubicBezTo>
                      <a:pt x="3" y="36"/>
                      <a:pt x="6" y="38"/>
                      <a:pt x="10" y="39"/>
                    </a:cubicBezTo>
                    <a:cubicBezTo>
                      <a:pt x="21" y="40"/>
                      <a:pt x="34" y="28"/>
                      <a:pt x="34" y="29"/>
                    </a:cubicBezTo>
                    <a:cubicBezTo>
                      <a:pt x="33" y="27"/>
                      <a:pt x="31" y="27"/>
                      <a:pt x="30" y="27"/>
                    </a:cubicBezTo>
                    <a:cubicBezTo>
                      <a:pt x="29" y="27"/>
                      <a:pt x="29" y="27"/>
                      <a:pt x="29" y="27"/>
                    </a:cubicBezTo>
                    <a:cubicBezTo>
                      <a:pt x="27" y="24"/>
                      <a:pt x="26" y="21"/>
                      <a:pt x="26" y="17"/>
                    </a:cubicBezTo>
                    <a:cubicBezTo>
                      <a:pt x="27" y="15"/>
                      <a:pt x="27" y="15"/>
                      <a:pt x="28" y="15"/>
                    </a:cubicBezTo>
                    <a:cubicBezTo>
                      <a:pt x="28" y="17"/>
                      <a:pt x="30" y="18"/>
                      <a:pt x="30" y="20"/>
                    </a:cubicBezTo>
                    <a:cubicBezTo>
                      <a:pt x="30" y="21"/>
                      <a:pt x="36" y="24"/>
                      <a:pt x="39" y="24"/>
                    </a:cubicBezTo>
                    <a:cubicBezTo>
                      <a:pt x="43" y="21"/>
                      <a:pt x="48" y="18"/>
                      <a:pt x="51" y="16"/>
                    </a:cubicBezTo>
                    <a:lnTo>
                      <a:pt x="51" y="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4" name="Freeform 45"/>
              <p:cNvSpPr>
                <a:spLocks noEditPoints="1"/>
              </p:cNvSpPr>
              <p:nvPr/>
            </p:nvSpPr>
            <p:spPr bwMode="auto">
              <a:xfrm>
                <a:off x="444500" y="2963863"/>
                <a:ext cx="244475" cy="160338"/>
              </a:xfrm>
              <a:custGeom>
                <a:avLst/>
                <a:gdLst>
                  <a:gd name="T0" fmla="*/ 47 w 74"/>
                  <a:gd name="T1" fmla="*/ 42 h 48"/>
                  <a:gd name="T2" fmla="*/ 53 w 74"/>
                  <a:gd name="T3" fmla="*/ 37 h 48"/>
                  <a:gd name="T4" fmla="*/ 73 w 74"/>
                  <a:gd name="T5" fmla="*/ 34 h 48"/>
                  <a:gd name="T6" fmla="*/ 52 w 74"/>
                  <a:gd name="T7" fmla="*/ 25 h 48"/>
                  <a:gd name="T8" fmla="*/ 50 w 74"/>
                  <a:gd name="T9" fmla="*/ 16 h 48"/>
                  <a:gd name="T10" fmla="*/ 47 w 74"/>
                  <a:gd name="T11" fmla="*/ 23 h 48"/>
                  <a:gd name="T12" fmla="*/ 48 w 74"/>
                  <a:gd name="T13" fmla="*/ 24 h 48"/>
                  <a:gd name="T14" fmla="*/ 47 w 74"/>
                  <a:gd name="T15" fmla="*/ 29 h 48"/>
                  <a:gd name="T16" fmla="*/ 50 w 74"/>
                  <a:gd name="T17" fmla="*/ 37 h 48"/>
                  <a:gd name="T18" fmla="*/ 47 w 74"/>
                  <a:gd name="T19" fmla="*/ 35 h 48"/>
                  <a:gd name="T20" fmla="*/ 40 w 74"/>
                  <a:gd name="T21" fmla="*/ 45 h 48"/>
                  <a:gd name="T22" fmla="*/ 41 w 74"/>
                  <a:gd name="T23" fmla="*/ 41 h 48"/>
                  <a:gd name="T24" fmla="*/ 40 w 74"/>
                  <a:gd name="T25" fmla="*/ 45 h 48"/>
                  <a:gd name="T26" fmla="*/ 40 w 74"/>
                  <a:gd name="T27" fmla="*/ 22 h 48"/>
                  <a:gd name="T28" fmla="*/ 40 w 74"/>
                  <a:gd name="T29" fmla="*/ 18 h 48"/>
                  <a:gd name="T30" fmla="*/ 44 w 74"/>
                  <a:gd name="T31" fmla="*/ 20 h 48"/>
                  <a:gd name="T32" fmla="*/ 47 w 74"/>
                  <a:gd name="T33" fmla="*/ 23 h 48"/>
                  <a:gd name="T34" fmla="*/ 47 w 74"/>
                  <a:gd name="T35" fmla="*/ 23 h 48"/>
                  <a:gd name="T36" fmla="*/ 46 w 74"/>
                  <a:gd name="T37" fmla="*/ 29 h 48"/>
                  <a:gd name="T38" fmla="*/ 47 w 74"/>
                  <a:gd name="T39" fmla="*/ 35 h 48"/>
                  <a:gd name="T40" fmla="*/ 43 w 74"/>
                  <a:gd name="T41" fmla="*/ 29 h 48"/>
                  <a:gd name="T42" fmla="*/ 1 w 74"/>
                  <a:gd name="T43" fmla="*/ 20 h 48"/>
                  <a:gd name="T44" fmla="*/ 14 w 74"/>
                  <a:gd name="T45" fmla="*/ 23 h 48"/>
                  <a:gd name="T46" fmla="*/ 18 w 74"/>
                  <a:gd name="T47" fmla="*/ 26 h 48"/>
                  <a:gd name="T48" fmla="*/ 18 w 74"/>
                  <a:gd name="T49" fmla="*/ 16 h 48"/>
                  <a:gd name="T50" fmla="*/ 20 w 74"/>
                  <a:gd name="T51" fmla="*/ 23 h 48"/>
                  <a:gd name="T52" fmla="*/ 25 w 74"/>
                  <a:gd name="T53" fmla="*/ 28 h 48"/>
                  <a:gd name="T54" fmla="*/ 29 w 74"/>
                  <a:gd name="T55" fmla="*/ 32 h 48"/>
                  <a:gd name="T56" fmla="*/ 32 w 74"/>
                  <a:gd name="T57" fmla="*/ 33 h 48"/>
                  <a:gd name="T58" fmla="*/ 35 w 74"/>
                  <a:gd name="T59" fmla="*/ 29 h 48"/>
                  <a:gd name="T60" fmla="*/ 32 w 74"/>
                  <a:gd name="T61" fmla="*/ 26 h 48"/>
                  <a:gd name="T62" fmla="*/ 36 w 74"/>
                  <a:gd name="T63" fmla="*/ 44 h 48"/>
                  <a:gd name="T64" fmla="*/ 40 w 74"/>
                  <a:gd name="T65" fmla="*/ 45 h 48"/>
                  <a:gd name="T66" fmla="*/ 39 w 74"/>
                  <a:gd name="T67" fmla="*/ 28 h 48"/>
                  <a:gd name="T68" fmla="*/ 40 w 74"/>
                  <a:gd name="T69" fmla="*/ 22 h 48"/>
                  <a:gd name="T70" fmla="*/ 39 w 74"/>
                  <a:gd name="T71" fmla="*/ 17 h 48"/>
                  <a:gd name="T72" fmla="*/ 40 w 74"/>
                  <a:gd name="T73" fmla="*/ 10 h 48"/>
                  <a:gd name="T74" fmla="*/ 34 w 74"/>
                  <a:gd name="T75" fmla="*/ 8 h 48"/>
                  <a:gd name="T76" fmla="*/ 36 w 74"/>
                  <a:gd name="T77" fmla="*/ 20 h 48"/>
                  <a:gd name="T78" fmla="*/ 25 w 74"/>
                  <a:gd name="T79" fmla="*/ 17 h 48"/>
                  <a:gd name="T80" fmla="*/ 22 w 74"/>
                  <a:gd name="T81" fmla="*/ 18 h 48"/>
                  <a:gd name="T82" fmla="*/ 26 w 74"/>
                  <a:gd name="T83" fmla="*/ 15 h 48"/>
                  <a:gd name="T84" fmla="*/ 29 w 74"/>
                  <a:gd name="T85" fmla="*/ 15 h 48"/>
                  <a:gd name="T86" fmla="*/ 31 w 74"/>
                  <a:gd name="T87" fmla="*/ 12 h 48"/>
                  <a:gd name="T88" fmla="*/ 28 w 74"/>
                  <a:gd name="T89" fmla="*/ 7 h 48"/>
                  <a:gd name="T90" fmla="*/ 24 w 74"/>
                  <a:gd name="T91" fmla="*/ 8 h 48"/>
                  <a:gd name="T92" fmla="*/ 20 w 74"/>
                  <a:gd name="T93" fmla="*/ 13 h 48"/>
                  <a:gd name="T94" fmla="*/ 15 w 74"/>
                  <a:gd name="T95" fmla="*/ 3 h 48"/>
                  <a:gd name="T96" fmla="*/ 11 w 74"/>
                  <a:gd name="T97" fmla="*/ 8 h 48"/>
                  <a:gd name="T98" fmla="*/ 14 w 74"/>
                  <a:gd name="T99" fmla="*/ 18 h 48"/>
                  <a:gd name="T100" fmla="*/ 1 w 74"/>
                  <a:gd name="T101" fmla="*/ 2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74" h="48">
                    <a:moveTo>
                      <a:pt x="47" y="41"/>
                    </a:moveTo>
                    <a:cubicBezTo>
                      <a:pt x="47" y="42"/>
                      <a:pt x="47" y="42"/>
                      <a:pt x="47" y="42"/>
                    </a:cubicBezTo>
                    <a:cubicBezTo>
                      <a:pt x="47" y="45"/>
                      <a:pt x="53" y="44"/>
                      <a:pt x="53" y="41"/>
                    </a:cubicBezTo>
                    <a:cubicBezTo>
                      <a:pt x="55" y="38"/>
                      <a:pt x="53" y="38"/>
                      <a:pt x="53" y="37"/>
                    </a:cubicBezTo>
                    <a:cubicBezTo>
                      <a:pt x="52" y="35"/>
                      <a:pt x="52" y="33"/>
                      <a:pt x="53" y="31"/>
                    </a:cubicBezTo>
                    <a:cubicBezTo>
                      <a:pt x="53" y="31"/>
                      <a:pt x="68" y="34"/>
                      <a:pt x="73" y="34"/>
                    </a:cubicBezTo>
                    <a:cubicBezTo>
                      <a:pt x="74" y="32"/>
                      <a:pt x="74" y="32"/>
                      <a:pt x="69" y="30"/>
                    </a:cubicBezTo>
                    <a:cubicBezTo>
                      <a:pt x="66" y="29"/>
                      <a:pt x="53" y="25"/>
                      <a:pt x="52" y="25"/>
                    </a:cubicBezTo>
                    <a:cubicBezTo>
                      <a:pt x="52" y="25"/>
                      <a:pt x="51" y="23"/>
                      <a:pt x="53" y="18"/>
                    </a:cubicBezTo>
                    <a:cubicBezTo>
                      <a:pt x="53" y="15"/>
                      <a:pt x="50" y="16"/>
                      <a:pt x="50" y="16"/>
                    </a:cubicBezTo>
                    <a:cubicBezTo>
                      <a:pt x="47" y="18"/>
                      <a:pt x="47" y="18"/>
                      <a:pt x="47" y="18"/>
                    </a:cubicBezTo>
                    <a:cubicBezTo>
                      <a:pt x="47" y="23"/>
                      <a:pt x="47" y="23"/>
                      <a:pt x="47" y="23"/>
                    </a:cubicBezTo>
                    <a:cubicBezTo>
                      <a:pt x="47" y="23"/>
                      <a:pt x="47" y="23"/>
                      <a:pt x="47" y="23"/>
                    </a:cubicBezTo>
                    <a:cubicBezTo>
                      <a:pt x="48" y="23"/>
                      <a:pt x="48" y="23"/>
                      <a:pt x="48" y="24"/>
                    </a:cubicBezTo>
                    <a:cubicBezTo>
                      <a:pt x="48" y="24"/>
                      <a:pt x="47" y="24"/>
                      <a:pt x="47" y="23"/>
                    </a:cubicBezTo>
                    <a:cubicBezTo>
                      <a:pt x="47" y="29"/>
                      <a:pt x="47" y="29"/>
                      <a:pt x="47" y="29"/>
                    </a:cubicBezTo>
                    <a:cubicBezTo>
                      <a:pt x="48" y="30"/>
                      <a:pt x="49" y="30"/>
                      <a:pt x="49" y="30"/>
                    </a:cubicBezTo>
                    <a:cubicBezTo>
                      <a:pt x="50" y="34"/>
                      <a:pt x="50" y="36"/>
                      <a:pt x="50" y="37"/>
                    </a:cubicBezTo>
                    <a:cubicBezTo>
                      <a:pt x="49" y="38"/>
                      <a:pt x="49" y="39"/>
                      <a:pt x="49" y="39"/>
                    </a:cubicBezTo>
                    <a:cubicBezTo>
                      <a:pt x="48" y="38"/>
                      <a:pt x="47" y="36"/>
                      <a:pt x="47" y="35"/>
                    </a:cubicBezTo>
                    <a:lnTo>
                      <a:pt x="47" y="41"/>
                    </a:lnTo>
                    <a:close/>
                    <a:moveTo>
                      <a:pt x="40" y="45"/>
                    </a:moveTo>
                    <a:cubicBezTo>
                      <a:pt x="41" y="45"/>
                      <a:pt x="42" y="44"/>
                      <a:pt x="42" y="44"/>
                    </a:cubicBezTo>
                    <a:cubicBezTo>
                      <a:pt x="42" y="44"/>
                      <a:pt x="44" y="43"/>
                      <a:pt x="41" y="41"/>
                    </a:cubicBezTo>
                    <a:cubicBezTo>
                      <a:pt x="41" y="41"/>
                      <a:pt x="41" y="39"/>
                      <a:pt x="40" y="37"/>
                    </a:cubicBezTo>
                    <a:cubicBezTo>
                      <a:pt x="40" y="45"/>
                      <a:pt x="40" y="45"/>
                      <a:pt x="40" y="45"/>
                    </a:cubicBezTo>
                    <a:close/>
                    <a:moveTo>
                      <a:pt x="40" y="28"/>
                    </a:moveTo>
                    <a:cubicBezTo>
                      <a:pt x="40" y="22"/>
                      <a:pt x="40" y="22"/>
                      <a:pt x="40" y="22"/>
                    </a:cubicBezTo>
                    <a:cubicBezTo>
                      <a:pt x="41" y="22"/>
                      <a:pt x="41" y="22"/>
                      <a:pt x="41" y="22"/>
                    </a:cubicBezTo>
                    <a:cubicBezTo>
                      <a:pt x="40" y="18"/>
                      <a:pt x="40" y="18"/>
                      <a:pt x="40" y="18"/>
                    </a:cubicBezTo>
                    <a:cubicBezTo>
                      <a:pt x="40" y="10"/>
                      <a:pt x="40" y="10"/>
                      <a:pt x="40" y="10"/>
                    </a:cubicBezTo>
                    <a:cubicBezTo>
                      <a:pt x="41" y="17"/>
                      <a:pt x="44" y="21"/>
                      <a:pt x="44" y="20"/>
                    </a:cubicBezTo>
                    <a:cubicBezTo>
                      <a:pt x="47" y="18"/>
                      <a:pt x="47" y="18"/>
                      <a:pt x="47" y="18"/>
                    </a:cubicBezTo>
                    <a:cubicBezTo>
                      <a:pt x="47" y="23"/>
                      <a:pt x="47" y="23"/>
                      <a:pt x="47" y="23"/>
                    </a:cubicBezTo>
                    <a:cubicBezTo>
                      <a:pt x="47" y="23"/>
                      <a:pt x="47" y="23"/>
                      <a:pt x="46" y="23"/>
                    </a:cubicBezTo>
                    <a:cubicBezTo>
                      <a:pt x="46" y="23"/>
                      <a:pt x="47" y="23"/>
                      <a:pt x="47" y="23"/>
                    </a:cubicBezTo>
                    <a:cubicBezTo>
                      <a:pt x="47" y="29"/>
                      <a:pt x="47" y="29"/>
                      <a:pt x="47" y="29"/>
                    </a:cubicBezTo>
                    <a:cubicBezTo>
                      <a:pt x="46" y="29"/>
                      <a:pt x="45" y="29"/>
                      <a:pt x="46" y="29"/>
                    </a:cubicBezTo>
                    <a:cubicBezTo>
                      <a:pt x="46" y="32"/>
                      <a:pt x="46" y="32"/>
                      <a:pt x="46" y="32"/>
                    </a:cubicBezTo>
                    <a:cubicBezTo>
                      <a:pt x="47" y="33"/>
                      <a:pt x="47" y="34"/>
                      <a:pt x="47" y="35"/>
                    </a:cubicBezTo>
                    <a:cubicBezTo>
                      <a:pt x="47" y="41"/>
                      <a:pt x="47" y="41"/>
                      <a:pt x="47" y="41"/>
                    </a:cubicBezTo>
                    <a:cubicBezTo>
                      <a:pt x="47" y="38"/>
                      <a:pt x="43" y="28"/>
                      <a:pt x="43" y="29"/>
                    </a:cubicBezTo>
                    <a:cubicBezTo>
                      <a:pt x="43" y="29"/>
                      <a:pt x="41" y="28"/>
                      <a:pt x="40" y="28"/>
                    </a:cubicBezTo>
                    <a:close/>
                    <a:moveTo>
                      <a:pt x="1" y="20"/>
                    </a:moveTo>
                    <a:cubicBezTo>
                      <a:pt x="2" y="20"/>
                      <a:pt x="0" y="20"/>
                      <a:pt x="4" y="21"/>
                    </a:cubicBezTo>
                    <a:cubicBezTo>
                      <a:pt x="7" y="20"/>
                      <a:pt x="12" y="22"/>
                      <a:pt x="14" y="23"/>
                    </a:cubicBezTo>
                    <a:cubicBezTo>
                      <a:pt x="14" y="27"/>
                      <a:pt x="10" y="28"/>
                      <a:pt x="14" y="28"/>
                    </a:cubicBezTo>
                    <a:cubicBezTo>
                      <a:pt x="17" y="28"/>
                      <a:pt x="18" y="26"/>
                      <a:pt x="18" y="26"/>
                    </a:cubicBezTo>
                    <a:cubicBezTo>
                      <a:pt x="17" y="21"/>
                      <a:pt x="17" y="21"/>
                      <a:pt x="17" y="21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0" y="22"/>
                      <a:pt x="20" y="23"/>
                    </a:cubicBezTo>
                    <a:cubicBezTo>
                      <a:pt x="20" y="24"/>
                      <a:pt x="24" y="23"/>
                      <a:pt x="26" y="25"/>
                    </a:cubicBezTo>
                    <a:cubicBezTo>
                      <a:pt x="25" y="25"/>
                      <a:pt x="25" y="27"/>
                      <a:pt x="25" y="28"/>
                    </a:cubicBezTo>
                    <a:cubicBezTo>
                      <a:pt x="25" y="28"/>
                      <a:pt x="23" y="29"/>
                      <a:pt x="23" y="31"/>
                    </a:cubicBezTo>
                    <a:cubicBezTo>
                      <a:pt x="26" y="31"/>
                      <a:pt x="29" y="32"/>
                      <a:pt x="29" y="32"/>
                    </a:cubicBezTo>
                    <a:cubicBezTo>
                      <a:pt x="30" y="35"/>
                      <a:pt x="30" y="35"/>
                      <a:pt x="30" y="35"/>
                    </a:cubicBezTo>
                    <a:cubicBezTo>
                      <a:pt x="30" y="35"/>
                      <a:pt x="31" y="33"/>
                      <a:pt x="32" y="33"/>
                    </a:cubicBezTo>
                    <a:cubicBezTo>
                      <a:pt x="33" y="33"/>
                      <a:pt x="34" y="33"/>
                      <a:pt x="34" y="33"/>
                    </a:cubicBezTo>
                    <a:cubicBezTo>
                      <a:pt x="35" y="29"/>
                      <a:pt x="35" y="29"/>
                      <a:pt x="35" y="29"/>
                    </a:cubicBezTo>
                    <a:cubicBezTo>
                      <a:pt x="35" y="29"/>
                      <a:pt x="35" y="29"/>
                      <a:pt x="34" y="28"/>
                    </a:cubicBezTo>
                    <a:cubicBezTo>
                      <a:pt x="32" y="27"/>
                      <a:pt x="32" y="26"/>
                      <a:pt x="32" y="26"/>
                    </a:cubicBezTo>
                    <a:cubicBezTo>
                      <a:pt x="36" y="27"/>
                      <a:pt x="36" y="27"/>
                      <a:pt x="36" y="27"/>
                    </a:cubicBezTo>
                    <a:cubicBezTo>
                      <a:pt x="36" y="27"/>
                      <a:pt x="38" y="38"/>
                      <a:pt x="36" y="44"/>
                    </a:cubicBezTo>
                    <a:cubicBezTo>
                      <a:pt x="34" y="48"/>
                      <a:pt x="36" y="46"/>
                      <a:pt x="36" y="47"/>
                    </a:cubicBezTo>
                    <a:cubicBezTo>
                      <a:pt x="37" y="47"/>
                      <a:pt x="38" y="46"/>
                      <a:pt x="40" y="45"/>
                    </a:cubicBezTo>
                    <a:cubicBezTo>
                      <a:pt x="40" y="37"/>
                      <a:pt x="40" y="37"/>
                      <a:pt x="40" y="37"/>
                    </a:cubicBezTo>
                    <a:cubicBezTo>
                      <a:pt x="39" y="33"/>
                      <a:pt x="38" y="29"/>
                      <a:pt x="39" y="28"/>
                    </a:cubicBezTo>
                    <a:cubicBezTo>
                      <a:pt x="40" y="28"/>
                      <a:pt x="40" y="28"/>
                      <a:pt x="40" y="28"/>
                    </a:cubicBezTo>
                    <a:cubicBezTo>
                      <a:pt x="40" y="22"/>
                      <a:pt x="40" y="22"/>
                      <a:pt x="40" y="22"/>
                    </a:cubicBezTo>
                    <a:cubicBezTo>
                      <a:pt x="39" y="21"/>
                      <a:pt x="39" y="21"/>
                      <a:pt x="39" y="21"/>
                    </a:cubicBezTo>
                    <a:cubicBezTo>
                      <a:pt x="39" y="20"/>
                      <a:pt x="39" y="16"/>
                      <a:pt x="39" y="17"/>
                    </a:cubicBezTo>
                    <a:cubicBezTo>
                      <a:pt x="40" y="18"/>
                      <a:pt x="40" y="18"/>
                      <a:pt x="40" y="18"/>
                    </a:cubicBezTo>
                    <a:cubicBezTo>
                      <a:pt x="40" y="10"/>
                      <a:pt x="40" y="10"/>
                      <a:pt x="40" y="10"/>
                    </a:cubicBezTo>
                    <a:cubicBezTo>
                      <a:pt x="40" y="9"/>
                      <a:pt x="39" y="6"/>
                      <a:pt x="39" y="3"/>
                    </a:cubicBezTo>
                    <a:cubicBezTo>
                      <a:pt x="38" y="0"/>
                      <a:pt x="33" y="6"/>
                      <a:pt x="34" y="8"/>
                    </a:cubicBezTo>
                    <a:cubicBezTo>
                      <a:pt x="35" y="9"/>
                      <a:pt x="36" y="15"/>
                      <a:pt x="36" y="15"/>
                    </a:cubicBezTo>
                    <a:cubicBezTo>
                      <a:pt x="36" y="20"/>
                      <a:pt x="36" y="20"/>
                      <a:pt x="36" y="20"/>
                    </a:cubicBezTo>
                    <a:cubicBezTo>
                      <a:pt x="27" y="18"/>
                      <a:pt x="27" y="18"/>
                      <a:pt x="27" y="18"/>
                    </a:cubicBezTo>
                    <a:cubicBezTo>
                      <a:pt x="26" y="17"/>
                      <a:pt x="27" y="18"/>
                      <a:pt x="25" y="17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2" y="18"/>
                      <a:pt x="22" y="18"/>
                      <a:pt x="22" y="18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3" y="14"/>
                      <a:pt x="26" y="15"/>
                    </a:cubicBezTo>
                    <a:cubicBezTo>
                      <a:pt x="26" y="15"/>
                      <a:pt x="26" y="15"/>
                      <a:pt x="26" y="16"/>
                    </a:cubicBezTo>
                    <a:cubicBezTo>
                      <a:pt x="27" y="17"/>
                      <a:pt x="27" y="16"/>
                      <a:pt x="29" y="15"/>
                    </a:cubicBezTo>
                    <a:cubicBezTo>
                      <a:pt x="31" y="15"/>
                      <a:pt x="32" y="19"/>
                      <a:pt x="34" y="18"/>
                    </a:cubicBezTo>
                    <a:cubicBezTo>
                      <a:pt x="32" y="14"/>
                      <a:pt x="33" y="16"/>
                      <a:pt x="31" y="12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28" y="6"/>
                      <a:pt x="28" y="6"/>
                      <a:pt x="25" y="5"/>
                    </a:cubicBezTo>
                    <a:cubicBezTo>
                      <a:pt x="24" y="6"/>
                      <a:pt x="23" y="6"/>
                      <a:pt x="24" y="8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3" y="10"/>
                      <a:pt x="20" y="11"/>
                      <a:pt x="20" y="13"/>
                    </a:cubicBezTo>
                    <a:cubicBezTo>
                      <a:pt x="19" y="13"/>
                      <a:pt x="17" y="12"/>
                      <a:pt x="17" y="6"/>
                    </a:cubicBezTo>
                    <a:cubicBezTo>
                      <a:pt x="17" y="3"/>
                      <a:pt x="15" y="3"/>
                      <a:pt x="15" y="3"/>
                    </a:cubicBezTo>
                    <a:cubicBezTo>
                      <a:pt x="15" y="3"/>
                      <a:pt x="10" y="2"/>
                      <a:pt x="9" y="3"/>
                    </a:cubicBezTo>
                    <a:cubicBezTo>
                      <a:pt x="9" y="6"/>
                      <a:pt x="11" y="8"/>
                      <a:pt x="11" y="8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3" y="18"/>
                      <a:pt x="13" y="17"/>
                      <a:pt x="12" y="16"/>
                    </a:cubicBezTo>
                    <a:cubicBezTo>
                      <a:pt x="8" y="15"/>
                      <a:pt x="7" y="13"/>
                      <a:pt x="1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5" name="Freeform 46"/>
              <p:cNvSpPr>
                <a:spLocks noEditPoints="1"/>
              </p:cNvSpPr>
              <p:nvPr/>
            </p:nvSpPr>
            <p:spPr bwMode="auto">
              <a:xfrm>
                <a:off x="1774825" y="2184400"/>
                <a:ext cx="173037" cy="236538"/>
              </a:xfrm>
              <a:custGeom>
                <a:avLst/>
                <a:gdLst>
                  <a:gd name="T0" fmla="*/ 33 w 52"/>
                  <a:gd name="T1" fmla="*/ 33 h 71"/>
                  <a:gd name="T2" fmla="*/ 30 w 52"/>
                  <a:gd name="T3" fmla="*/ 45 h 71"/>
                  <a:gd name="T4" fmla="*/ 32 w 52"/>
                  <a:gd name="T5" fmla="*/ 37 h 71"/>
                  <a:gd name="T6" fmla="*/ 30 w 52"/>
                  <a:gd name="T7" fmla="*/ 34 h 71"/>
                  <a:gd name="T8" fmla="*/ 30 w 52"/>
                  <a:gd name="T9" fmla="*/ 54 h 71"/>
                  <a:gd name="T10" fmla="*/ 30 w 52"/>
                  <a:gd name="T11" fmla="*/ 64 h 71"/>
                  <a:gd name="T12" fmla="*/ 30 w 52"/>
                  <a:gd name="T13" fmla="*/ 57 h 71"/>
                  <a:gd name="T14" fmla="*/ 38 w 52"/>
                  <a:gd name="T15" fmla="*/ 28 h 71"/>
                  <a:gd name="T16" fmla="*/ 49 w 52"/>
                  <a:gd name="T17" fmla="*/ 28 h 71"/>
                  <a:gd name="T18" fmla="*/ 43 w 52"/>
                  <a:gd name="T19" fmla="*/ 25 h 71"/>
                  <a:gd name="T20" fmla="*/ 51 w 52"/>
                  <a:gd name="T21" fmla="*/ 19 h 71"/>
                  <a:gd name="T22" fmla="*/ 39 w 52"/>
                  <a:gd name="T23" fmla="*/ 13 h 71"/>
                  <a:gd name="T24" fmla="*/ 40 w 52"/>
                  <a:gd name="T25" fmla="*/ 15 h 71"/>
                  <a:gd name="T26" fmla="*/ 35 w 52"/>
                  <a:gd name="T27" fmla="*/ 20 h 71"/>
                  <a:gd name="T28" fmla="*/ 30 w 52"/>
                  <a:gd name="T29" fmla="*/ 22 h 71"/>
                  <a:gd name="T30" fmla="*/ 37 w 52"/>
                  <a:gd name="T31" fmla="*/ 8 h 71"/>
                  <a:gd name="T32" fmla="*/ 20 w 52"/>
                  <a:gd name="T33" fmla="*/ 31 h 71"/>
                  <a:gd name="T34" fmla="*/ 21 w 52"/>
                  <a:gd name="T35" fmla="*/ 39 h 71"/>
                  <a:gd name="T36" fmla="*/ 19 w 52"/>
                  <a:gd name="T37" fmla="*/ 44 h 71"/>
                  <a:gd name="T38" fmla="*/ 19 w 52"/>
                  <a:gd name="T39" fmla="*/ 37 h 71"/>
                  <a:gd name="T40" fmla="*/ 19 w 52"/>
                  <a:gd name="T41" fmla="*/ 45 h 71"/>
                  <a:gd name="T42" fmla="*/ 19 w 52"/>
                  <a:gd name="T43" fmla="*/ 51 h 71"/>
                  <a:gd name="T44" fmla="*/ 22 w 52"/>
                  <a:gd name="T45" fmla="*/ 57 h 71"/>
                  <a:gd name="T46" fmla="*/ 23 w 52"/>
                  <a:gd name="T47" fmla="*/ 54 h 71"/>
                  <a:gd name="T48" fmla="*/ 30 w 52"/>
                  <a:gd name="T49" fmla="*/ 42 h 71"/>
                  <a:gd name="T50" fmla="*/ 30 w 52"/>
                  <a:gd name="T51" fmla="*/ 35 h 71"/>
                  <a:gd name="T52" fmla="*/ 24 w 52"/>
                  <a:gd name="T53" fmla="*/ 43 h 71"/>
                  <a:gd name="T54" fmla="*/ 27 w 52"/>
                  <a:gd name="T55" fmla="*/ 62 h 71"/>
                  <a:gd name="T56" fmla="*/ 19 w 52"/>
                  <a:gd name="T57" fmla="*/ 69 h 71"/>
                  <a:gd name="T58" fmla="*/ 19 w 52"/>
                  <a:gd name="T59" fmla="*/ 69 h 71"/>
                  <a:gd name="T60" fmla="*/ 29 w 52"/>
                  <a:gd name="T61" fmla="*/ 23 h 71"/>
                  <a:gd name="T62" fmla="*/ 22 w 52"/>
                  <a:gd name="T63" fmla="*/ 28 h 71"/>
                  <a:gd name="T64" fmla="*/ 25 w 52"/>
                  <a:gd name="T65" fmla="*/ 25 h 71"/>
                  <a:gd name="T66" fmla="*/ 28 w 52"/>
                  <a:gd name="T67" fmla="*/ 17 h 71"/>
                  <a:gd name="T68" fmla="*/ 21 w 52"/>
                  <a:gd name="T69" fmla="*/ 16 h 71"/>
                  <a:gd name="T70" fmla="*/ 25 w 52"/>
                  <a:gd name="T71" fmla="*/ 14 h 71"/>
                  <a:gd name="T72" fmla="*/ 19 w 52"/>
                  <a:gd name="T73" fmla="*/ 44 h 71"/>
                  <a:gd name="T74" fmla="*/ 19 w 52"/>
                  <a:gd name="T75" fmla="*/ 48 h 71"/>
                  <a:gd name="T76" fmla="*/ 11 w 52"/>
                  <a:gd name="T77" fmla="*/ 44 h 71"/>
                  <a:gd name="T78" fmla="*/ 17 w 52"/>
                  <a:gd name="T79" fmla="*/ 38 h 71"/>
                  <a:gd name="T80" fmla="*/ 19 w 52"/>
                  <a:gd name="T81" fmla="*/ 68 h 71"/>
                  <a:gd name="T82" fmla="*/ 19 w 52"/>
                  <a:gd name="T83" fmla="*/ 71 h 71"/>
                  <a:gd name="T84" fmla="*/ 13 w 52"/>
                  <a:gd name="T85" fmla="*/ 66 h 71"/>
                  <a:gd name="T86" fmla="*/ 9 w 52"/>
                  <a:gd name="T87" fmla="*/ 62 h 71"/>
                  <a:gd name="T88" fmla="*/ 0 w 52"/>
                  <a:gd name="T89" fmla="*/ 54 h 71"/>
                  <a:gd name="T90" fmla="*/ 19 w 52"/>
                  <a:gd name="T91" fmla="*/ 51 h 71"/>
                  <a:gd name="T92" fmla="*/ 18 w 52"/>
                  <a:gd name="T93" fmla="*/ 33 h 71"/>
                  <a:gd name="T94" fmla="*/ 19 w 52"/>
                  <a:gd name="T95" fmla="*/ 26 h 71"/>
                  <a:gd name="T96" fmla="*/ 8 w 52"/>
                  <a:gd name="T97" fmla="*/ 28 h 71"/>
                  <a:gd name="T98" fmla="*/ 19 w 52"/>
                  <a:gd name="T99" fmla="*/ 26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52" h="71">
                    <a:moveTo>
                      <a:pt x="30" y="31"/>
                    </a:moveTo>
                    <a:cubicBezTo>
                      <a:pt x="30" y="30"/>
                      <a:pt x="32" y="30"/>
                      <a:pt x="33" y="31"/>
                    </a:cubicBezTo>
                    <a:cubicBezTo>
                      <a:pt x="33" y="31"/>
                      <a:pt x="33" y="32"/>
                      <a:pt x="33" y="33"/>
                    </a:cubicBezTo>
                    <a:cubicBezTo>
                      <a:pt x="33" y="35"/>
                      <a:pt x="33" y="37"/>
                      <a:pt x="33" y="40"/>
                    </a:cubicBezTo>
                    <a:cubicBezTo>
                      <a:pt x="33" y="41"/>
                      <a:pt x="33" y="42"/>
                      <a:pt x="33" y="43"/>
                    </a:cubicBezTo>
                    <a:cubicBezTo>
                      <a:pt x="32" y="44"/>
                      <a:pt x="30" y="45"/>
                      <a:pt x="30" y="45"/>
                    </a:cubicBezTo>
                    <a:cubicBezTo>
                      <a:pt x="30" y="42"/>
                      <a:pt x="30" y="42"/>
                      <a:pt x="30" y="42"/>
                    </a:cubicBezTo>
                    <a:cubicBezTo>
                      <a:pt x="30" y="42"/>
                      <a:pt x="30" y="42"/>
                      <a:pt x="30" y="42"/>
                    </a:cubicBezTo>
                    <a:cubicBezTo>
                      <a:pt x="31" y="40"/>
                      <a:pt x="31" y="39"/>
                      <a:pt x="32" y="37"/>
                    </a:cubicBezTo>
                    <a:cubicBezTo>
                      <a:pt x="32" y="36"/>
                      <a:pt x="32" y="34"/>
                      <a:pt x="32" y="33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30" y="33"/>
                      <a:pt x="30" y="34"/>
                      <a:pt x="30" y="34"/>
                    </a:cubicBezTo>
                    <a:cubicBezTo>
                      <a:pt x="30" y="35"/>
                      <a:pt x="30" y="35"/>
                      <a:pt x="30" y="35"/>
                    </a:cubicBezTo>
                    <a:cubicBezTo>
                      <a:pt x="30" y="31"/>
                      <a:pt x="30" y="31"/>
                      <a:pt x="30" y="31"/>
                    </a:cubicBezTo>
                    <a:close/>
                    <a:moveTo>
                      <a:pt x="30" y="54"/>
                    </a:moveTo>
                    <a:cubicBezTo>
                      <a:pt x="31" y="54"/>
                      <a:pt x="33" y="55"/>
                      <a:pt x="34" y="57"/>
                    </a:cubicBezTo>
                    <a:cubicBezTo>
                      <a:pt x="36" y="62"/>
                      <a:pt x="33" y="64"/>
                      <a:pt x="33" y="64"/>
                    </a:cubicBezTo>
                    <a:cubicBezTo>
                      <a:pt x="32" y="64"/>
                      <a:pt x="30" y="64"/>
                      <a:pt x="30" y="64"/>
                    </a:cubicBezTo>
                    <a:cubicBezTo>
                      <a:pt x="30" y="58"/>
                      <a:pt x="30" y="58"/>
                      <a:pt x="30" y="58"/>
                    </a:cubicBezTo>
                    <a:cubicBezTo>
                      <a:pt x="30" y="57"/>
                      <a:pt x="30" y="57"/>
                      <a:pt x="30" y="57"/>
                    </a:cubicBezTo>
                    <a:cubicBezTo>
                      <a:pt x="30" y="57"/>
                      <a:pt x="30" y="57"/>
                      <a:pt x="30" y="57"/>
                    </a:cubicBezTo>
                    <a:cubicBezTo>
                      <a:pt x="30" y="54"/>
                      <a:pt x="30" y="54"/>
                      <a:pt x="30" y="54"/>
                    </a:cubicBezTo>
                    <a:close/>
                    <a:moveTo>
                      <a:pt x="30" y="28"/>
                    </a:moveTo>
                    <a:cubicBezTo>
                      <a:pt x="33" y="28"/>
                      <a:pt x="35" y="28"/>
                      <a:pt x="38" y="28"/>
                    </a:cubicBezTo>
                    <a:cubicBezTo>
                      <a:pt x="39" y="29"/>
                      <a:pt x="36" y="29"/>
                      <a:pt x="37" y="30"/>
                    </a:cubicBezTo>
                    <a:cubicBezTo>
                      <a:pt x="39" y="29"/>
                      <a:pt x="42" y="29"/>
                      <a:pt x="46" y="31"/>
                    </a:cubicBezTo>
                    <a:cubicBezTo>
                      <a:pt x="47" y="31"/>
                      <a:pt x="48" y="30"/>
                      <a:pt x="49" y="28"/>
                    </a:cubicBezTo>
                    <a:cubicBezTo>
                      <a:pt x="49" y="27"/>
                      <a:pt x="50" y="26"/>
                      <a:pt x="48" y="24"/>
                    </a:cubicBezTo>
                    <a:cubicBezTo>
                      <a:pt x="46" y="24"/>
                      <a:pt x="46" y="24"/>
                      <a:pt x="45" y="23"/>
                    </a:cubicBezTo>
                    <a:cubicBezTo>
                      <a:pt x="44" y="24"/>
                      <a:pt x="44" y="24"/>
                      <a:pt x="43" y="25"/>
                    </a:cubicBezTo>
                    <a:cubicBezTo>
                      <a:pt x="39" y="25"/>
                      <a:pt x="35" y="25"/>
                      <a:pt x="31" y="25"/>
                    </a:cubicBezTo>
                    <a:cubicBezTo>
                      <a:pt x="33" y="24"/>
                      <a:pt x="36" y="22"/>
                      <a:pt x="39" y="22"/>
                    </a:cubicBezTo>
                    <a:cubicBezTo>
                      <a:pt x="42" y="21"/>
                      <a:pt x="46" y="19"/>
                      <a:pt x="51" y="19"/>
                    </a:cubicBezTo>
                    <a:cubicBezTo>
                      <a:pt x="51" y="16"/>
                      <a:pt x="52" y="15"/>
                      <a:pt x="52" y="13"/>
                    </a:cubicBezTo>
                    <a:cubicBezTo>
                      <a:pt x="51" y="12"/>
                      <a:pt x="49" y="11"/>
                      <a:pt x="48" y="11"/>
                    </a:cubicBezTo>
                    <a:cubicBezTo>
                      <a:pt x="45" y="12"/>
                      <a:pt x="42" y="12"/>
                      <a:pt x="39" y="13"/>
                    </a:cubicBezTo>
                    <a:cubicBezTo>
                      <a:pt x="37" y="13"/>
                      <a:pt x="36" y="11"/>
                      <a:pt x="34" y="11"/>
                    </a:cubicBezTo>
                    <a:cubicBezTo>
                      <a:pt x="34" y="13"/>
                      <a:pt x="34" y="16"/>
                      <a:pt x="35" y="16"/>
                    </a:cubicBezTo>
                    <a:cubicBezTo>
                      <a:pt x="38" y="18"/>
                      <a:pt x="38" y="17"/>
                      <a:pt x="40" y="15"/>
                    </a:cubicBezTo>
                    <a:cubicBezTo>
                      <a:pt x="42" y="14"/>
                      <a:pt x="45" y="13"/>
                      <a:pt x="46" y="12"/>
                    </a:cubicBezTo>
                    <a:cubicBezTo>
                      <a:pt x="48" y="12"/>
                      <a:pt x="47" y="14"/>
                      <a:pt x="47" y="14"/>
                    </a:cubicBezTo>
                    <a:cubicBezTo>
                      <a:pt x="45" y="16"/>
                      <a:pt x="39" y="19"/>
                      <a:pt x="35" y="20"/>
                    </a:cubicBezTo>
                    <a:cubicBezTo>
                      <a:pt x="33" y="22"/>
                      <a:pt x="31" y="22"/>
                      <a:pt x="30" y="23"/>
                    </a:cubicBezTo>
                    <a:cubicBezTo>
                      <a:pt x="30" y="28"/>
                      <a:pt x="30" y="28"/>
                      <a:pt x="30" y="28"/>
                    </a:cubicBezTo>
                    <a:close/>
                    <a:moveTo>
                      <a:pt x="30" y="22"/>
                    </a:moveTo>
                    <a:cubicBezTo>
                      <a:pt x="30" y="13"/>
                      <a:pt x="30" y="13"/>
                      <a:pt x="30" y="13"/>
                    </a:cubicBezTo>
                    <a:cubicBezTo>
                      <a:pt x="33" y="4"/>
                      <a:pt x="36" y="0"/>
                      <a:pt x="36" y="2"/>
                    </a:cubicBezTo>
                    <a:cubicBezTo>
                      <a:pt x="36" y="2"/>
                      <a:pt x="39" y="5"/>
                      <a:pt x="37" y="8"/>
                    </a:cubicBezTo>
                    <a:cubicBezTo>
                      <a:pt x="33" y="8"/>
                      <a:pt x="31" y="19"/>
                      <a:pt x="30" y="18"/>
                    </a:cubicBezTo>
                    <a:cubicBezTo>
                      <a:pt x="30" y="19"/>
                      <a:pt x="30" y="21"/>
                      <a:pt x="30" y="22"/>
                    </a:cubicBezTo>
                    <a:close/>
                    <a:moveTo>
                      <a:pt x="20" y="31"/>
                    </a:moveTo>
                    <a:cubicBezTo>
                      <a:pt x="22" y="33"/>
                      <a:pt x="24" y="34"/>
                      <a:pt x="24" y="36"/>
                    </a:cubicBezTo>
                    <a:cubicBezTo>
                      <a:pt x="24" y="37"/>
                      <a:pt x="24" y="37"/>
                      <a:pt x="23" y="38"/>
                    </a:cubicBezTo>
                    <a:cubicBezTo>
                      <a:pt x="22" y="39"/>
                      <a:pt x="21" y="39"/>
                      <a:pt x="21" y="39"/>
                    </a:cubicBezTo>
                    <a:cubicBezTo>
                      <a:pt x="22" y="39"/>
                      <a:pt x="23" y="39"/>
                      <a:pt x="24" y="40"/>
                    </a:cubicBezTo>
                    <a:cubicBezTo>
                      <a:pt x="24" y="41"/>
                      <a:pt x="23" y="42"/>
                      <a:pt x="21" y="43"/>
                    </a:cubicBezTo>
                    <a:cubicBezTo>
                      <a:pt x="21" y="43"/>
                      <a:pt x="20" y="43"/>
                      <a:pt x="19" y="44"/>
                    </a:cubicBezTo>
                    <a:cubicBezTo>
                      <a:pt x="19" y="37"/>
                      <a:pt x="19" y="37"/>
                      <a:pt x="19" y="37"/>
                    </a:cubicBezTo>
                    <a:cubicBezTo>
                      <a:pt x="20" y="37"/>
                      <a:pt x="20" y="37"/>
                      <a:pt x="20" y="37"/>
                    </a:cubicBezTo>
                    <a:cubicBezTo>
                      <a:pt x="20" y="37"/>
                      <a:pt x="20" y="37"/>
                      <a:pt x="19" y="37"/>
                    </a:cubicBezTo>
                    <a:cubicBezTo>
                      <a:pt x="19" y="31"/>
                      <a:pt x="19" y="31"/>
                      <a:pt x="19" y="31"/>
                    </a:cubicBezTo>
                    <a:cubicBezTo>
                      <a:pt x="20" y="31"/>
                      <a:pt x="20" y="31"/>
                      <a:pt x="20" y="31"/>
                    </a:cubicBezTo>
                    <a:close/>
                    <a:moveTo>
                      <a:pt x="19" y="45"/>
                    </a:moveTo>
                    <a:cubicBezTo>
                      <a:pt x="19" y="48"/>
                      <a:pt x="19" y="48"/>
                      <a:pt x="19" y="48"/>
                    </a:cubicBezTo>
                    <a:cubicBezTo>
                      <a:pt x="20" y="48"/>
                      <a:pt x="20" y="48"/>
                      <a:pt x="21" y="48"/>
                    </a:cubicBezTo>
                    <a:cubicBezTo>
                      <a:pt x="20" y="48"/>
                      <a:pt x="20" y="50"/>
                      <a:pt x="19" y="51"/>
                    </a:cubicBezTo>
                    <a:cubicBezTo>
                      <a:pt x="19" y="68"/>
                      <a:pt x="19" y="68"/>
                      <a:pt x="19" y="68"/>
                    </a:cubicBezTo>
                    <a:cubicBezTo>
                      <a:pt x="19" y="68"/>
                      <a:pt x="20" y="67"/>
                      <a:pt x="20" y="66"/>
                    </a:cubicBezTo>
                    <a:cubicBezTo>
                      <a:pt x="21" y="62"/>
                      <a:pt x="21" y="59"/>
                      <a:pt x="22" y="57"/>
                    </a:cubicBezTo>
                    <a:cubicBezTo>
                      <a:pt x="25" y="55"/>
                      <a:pt x="29" y="56"/>
                      <a:pt x="30" y="57"/>
                    </a:cubicBezTo>
                    <a:cubicBezTo>
                      <a:pt x="30" y="54"/>
                      <a:pt x="30" y="54"/>
                      <a:pt x="30" y="54"/>
                    </a:cubicBezTo>
                    <a:cubicBezTo>
                      <a:pt x="27" y="53"/>
                      <a:pt x="23" y="54"/>
                      <a:pt x="23" y="54"/>
                    </a:cubicBezTo>
                    <a:cubicBezTo>
                      <a:pt x="24" y="52"/>
                      <a:pt x="25" y="48"/>
                      <a:pt x="26" y="46"/>
                    </a:cubicBezTo>
                    <a:cubicBezTo>
                      <a:pt x="27" y="45"/>
                      <a:pt x="28" y="45"/>
                      <a:pt x="30" y="45"/>
                    </a:cubicBezTo>
                    <a:cubicBezTo>
                      <a:pt x="30" y="42"/>
                      <a:pt x="30" y="42"/>
                      <a:pt x="30" y="42"/>
                    </a:cubicBezTo>
                    <a:cubicBezTo>
                      <a:pt x="29" y="42"/>
                      <a:pt x="28" y="42"/>
                      <a:pt x="27" y="42"/>
                    </a:cubicBezTo>
                    <a:cubicBezTo>
                      <a:pt x="27" y="42"/>
                      <a:pt x="27" y="42"/>
                      <a:pt x="27" y="42"/>
                    </a:cubicBezTo>
                    <a:cubicBezTo>
                      <a:pt x="27" y="39"/>
                      <a:pt x="28" y="37"/>
                      <a:pt x="30" y="35"/>
                    </a:cubicBezTo>
                    <a:cubicBezTo>
                      <a:pt x="30" y="31"/>
                      <a:pt x="30" y="31"/>
                      <a:pt x="30" y="31"/>
                    </a:cubicBezTo>
                    <a:cubicBezTo>
                      <a:pt x="29" y="31"/>
                      <a:pt x="28" y="32"/>
                      <a:pt x="28" y="32"/>
                    </a:cubicBezTo>
                    <a:cubicBezTo>
                      <a:pt x="26" y="37"/>
                      <a:pt x="25" y="39"/>
                      <a:pt x="24" y="43"/>
                    </a:cubicBezTo>
                    <a:cubicBezTo>
                      <a:pt x="22" y="44"/>
                      <a:pt x="21" y="45"/>
                      <a:pt x="19" y="45"/>
                    </a:cubicBezTo>
                    <a:close/>
                    <a:moveTo>
                      <a:pt x="30" y="64"/>
                    </a:moveTo>
                    <a:cubicBezTo>
                      <a:pt x="29" y="63"/>
                      <a:pt x="27" y="63"/>
                      <a:pt x="27" y="62"/>
                    </a:cubicBezTo>
                    <a:cubicBezTo>
                      <a:pt x="28" y="61"/>
                      <a:pt x="29" y="60"/>
                      <a:pt x="30" y="58"/>
                    </a:cubicBezTo>
                    <a:cubicBezTo>
                      <a:pt x="30" y="64"/>
                      <a:pt x="30" y="64"/>
                      <a:pt x="30" y="64"/>
                    </a:cubicBezTo>
                    <a:close/>
                    <a:moveTo>
                      <a:pt x="19" y="69"/>
                    </a:moveTo>
                    <a:cubicBezTo>
                      <a:pt x="20" y="69"/>
                      <a:pt x="20" y="69"/>
                      <a:pt x="20" y="69"/>
                    </a:cubicBezTo>
                    <a:cubicBezTo>
                      <a:pt x="20" y="70"/>
                      <a:pt x="20" y="71"/>
                      <a:pt x="19" y="71"/>
                    </a:cubicBezTo>
                    <a:cubicBezTo>
                      <a:pt x="19" y="69"/>
                      <a:pt x="19" y="69"/>
                      <a:pt x="19" y="69"/>
                    </a:cubicBezTo>
                    <a:close/>
                    <a:moveTo>
                      <a:pt x="30" y="13"/>
                    </a:moveTo>
                    <a:cubicBezTo>
                      <a:pt x="30" y="22"/>
                      <a:pt x="30" y="22"/>
                      <a:pt x="30" y="22"/>
                    </a:cubicBezTo>
                    <a:cubicBezTo>
                      <a:pt x="30" y="22"/>
                      <a:pt x="29" y="23"/>
                      <a:pt x="29" y="23"/>
                    </a:cubicBezTo>
                    <a:cubicBezTo>
                      <a:pt x="30" y="23"/>
                      <a:pt x="30" y="23"/>
                      <a:pt x="30" y="23"/>
                    </a:cubicBezTo>
                    <a:cubicBezTo>
                      <a:pt x="30" y="28"/>
                      <a:pt x="30" y="28"/>
                      <a:pt x="30" y="28"/>
                    </a:cubicBezTo>
                    <a:cubicBezTo>
                      <a:pt x="27" y="28"/>
                      <a:pt x="25" y="28"/>
                      <a:pt x="22" y="28"/>
                    </a:cubicBezTo>
                    <a:cubicBezTo>
                      <a:pt x="19" y="28"/>
                      <a:pt x="19" y="28"/>
                      <a:pt x="19" y="28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21" y="26"/>
                      <a:pt x="23" y="25"/>
                      <a:pt x="25" y="25"/>
                    </a:cubicBezTo>
                    <a:cubicBezTo>
                      <a:pt x="25" y="25"/>
                      <a:pt x="25" y="24"/>
                      <a:pt x="25" y="23"/>
                    </a:cubicBezTo>
                    <a:cubicBezTo>
                      <a:pt x="26" y="22"/>
                      <a:pt x="26" y="22"/>
                      <a:pt x="26" y="22"/>
                    </a:cubicBezTo>
                    <a:cubicBezTo>
                      <a:pt x="26" y="21"/>
                      <a:pt x="27" y="19"/>
                      <a:pt x="28" y="17"/>
                    </a:cubicBezTo>
                    <a:cubicBezTo>
                      <a:pt x="27" y="17"/>
                      <a:pt x="27" y="17"/>
                      <a:pt x="27" y="17"/>
                    </a:cubicBezTo>
                    <a:cubicBezTo>
                      <a:pt x="26" y="18"/>
                      <a:pt x="27" y="19"/>
                      <a:pt x="26" y="19"/>
                    </a:cubicBezTo>
                    <a:cubicBezTo>
                      <a:pt x="24" y="20"/>
                      <a:pt x="22" y="20"/>
                      <a:pt x="21" y="16"/>
                    </a:cubicBezTo>
                    <a:cubicBezTo>
                      <a:pt x="21" y="14"/>
                      <a:pt x="21" y="14"/>
                      <a:pt x="21" y="14"/>
                    </a:cubicBezTo>
                    <a:cubicBezTo>
                      <a:pt x="21" y="12"/>
                      <a:pt x="23" y="12"/>
                      <a:pt x="24" y="13"/>
                    </a:cubicBezTo>
                    <a:cubicBezTo>
                      <a:pt x="25" y="14"/>
                      <a:pt x="25" y="14"/>
                      <a:pt x="25" y="14"/>
                    </a:cubicBezTo>
                    <a:cubicBezTo>
                      <a:pt x="24" y="14"/>
                      <a:pt x="29" y="16"/>
                      <a:pt x="29" y="14"/>
                    </a:cubicBezTo>
                    <a:cubicBezTo>
                      <a:pt x="29" y="14"/>
                      <a:pt x="30" y="14"/>
                      <a:pt x="30" y="13"/>
                    </a:cubicBezTo>
                    <a:close/>
                    <a:moveTo>
                      <a:pt x="19" y="44"/>
                    </a:moveTo>
                    <a:cubicBezTo>
                      <a:pt x="17" y="45"/>
                      <a:pt x="16" y="45"/>
                      <a:pt x="16" y="46"/>
                    </a:cubicBezTo>
                    <a:cubicBezTo>
                      <a:pt x="18" y="45"/>
                      <a:pt x="18" y="45"/>
                      <a:pt x="19" y="45"/>
                    </a:cubicBezTo>
                    <a:cubicBezTo>
                      <a:pt x="19" y="48"/>
                      <a:pt x="19" y="48"/>
                      <a:pt x="19" y="48"/>
                    </a:cubicBezTo>
                    <a:cubicBezTo>
                      <a:pt x="18" y="49"/>
                      <a:pt x="17" y="50"/>
                      <a:pt x="15" y="51"/>
                    </a:cubicBezTo>
                    <a:cubicBezTo>
                      <a:pt x="15" y="51"/>
                      <a:pt x="12" y="50"/>
                      <a:pt x="12" y="49"/>
                    </a:cubicBezTo>
                    <a:cubicBezTo>
                      <a:pt x="12" y="47"/>
                      <a:pt x="11" y="47"/>
                      <a:pt x="11" y="44"/>
                    </a:cubicBezTo>
                    <a:cubicBezTo>
                      <a:pt x="12" y="44"/>
                      <a:pt x="14" y="45"/>
                      <a:pt x="15" y="45"/>
                    </a:cubicBezTo>
                    <a:cubicBezTo>
                      <a:pt x="16" y="44"/>
                      <a:pt x="18" y="43"/>
                      <a:pt x="18" y="42"/>
                    </a:cubicBezTo>
                    <a:cubicBezTo>
                      <a:pt x="18" y="41"/>
                      <a:pt x="15" y="43"/>
                      <a:pt x="17" y="38"/>
                    </a:cubicBezTo>
                    <a:cubicBezTo>
                      <a:pt x="18" y="38"/>
                      <a:pt x="19" y="38"/>
                      <a:pt x="19" y="37"/>
                    </a:cubicBezTo>
                    <a:cubicBezTo>
                      <a:pt x="19" y="44"/>
                      <a:pt x="19" y="44"/>
                      <a:pt x="19" y="44"/>
                    </a:cubicBezTo>
                    <a:close/>
                    <a:moveTo>
                      <a:pt x="19" y="68"/>
                    </a:moveTo>
                    <a:cubicBezTo>
                      <a:pt x="19" y="68"/>
                      <a:pt x="19" y="68"/>
                      <a:pt x="19" y="69"/>
                    </a:cubicBezTo>
                    <a:cubicBezTo>
                      <a:pt x="19" y="69"/>
                      <a:pt x="19" y="69"/>
                      <a:pt x="19" y="69"/>
                    </a:cubicBezTo>
                    <a:cubicBezTo>
                      <a:pt x="19" y="71"/>
                      <a:pt x="19" y="71"/>
                      <a:pt x="19" y="71"/>
                    </a:cubicBezTo>
                    <a:cubicBezTo>
                      <a:pt x="19" y="71"/>
                      <a:pt x="19" y="71"/>
                      <a:pt x="19" y="71"/>
                    </a:cubicBezTo>
                    <a:cubicBezTo>
                      <a:pt x="18" y="71"/>
                      <a:pt x="15" y="70"/>
                      <a:pt x="15" y="69"/>
                    </a:cubicBezTo>
                    <a:cubicBezTo>
                      <a:pt x="14" y="68"/>
                      <a:pt x="14" y="68"/>
                      <a:pt x="13" y="66"/>
                    </a:cubicBezTo>
                    <a:cubicBezTo>
                      <a:pt x="13" y="65"/>
                      <a:pt x="13" y="65"/>
                      <a:pt x="14" y="64"/>
                    </a:cubicBezTo>
                    <a:cubicBezTo>
                      <a:pt x="15" y="62"/>
                      <a:pt x="15" y="59"/>
                      <a:pt x="16" y="57"/>
                    </a:cubicBezTo>
                    <a:cubicBezTo>
                      <a:pt x="12" y="59"/>
                      <a:pt x="9" y="60"/>
                      <a:pt x="9" y="62"/>
                    </a:cubicBezTo>
                    <a:cubicBezTo>
                      <a:pt x="7" y="62"/>
                      <a:pt x="5" y="63"/>
                      <a:pt x="5" y="63"/>
                    </a:cubicBezTo>
                    <a:cubicBezTo>
                      <a:pt x="3" y="63"/>
                      <a:pt x="1" y="59"/>
                      <a:pt x="0" y="58"/>
                    </a:cubicBezTo>
                    <a:cubicBezTo>
                      <a:pt x="0" y="57"/>
                      <a:pt x="0" y="56"/>
                      <a:pt x="0" y="54"/>
                    </a:cubicBezTo>
                    <a:cubicBezTo>
                      <a:pt x="4" y="57"/>
                      <a:pt x="6" y="58"/>
                      <a:pt x="7" y="57"/>
                    </a:cubicBezTo>
                    <a:cubicBezTo>
                      <a:pt x="11" y="56"/>
                      <a:pt x="15" y="55"/>
                      <a:pt x="18" y="54"/>
                    </a:cubicBezTo>
                    <a:cubicBezTo>
                      <a:pt x="18" y="53"/>
                      <a:pt x="19" y="52"/>
                      <a:pt x="19" y="51"/>
                    </a:cubicBezTo>
                    <a:cubicBezTo>
                      <a:pt x="19" y="68"/>
                      <a:pt x="19" y="68"/>
                      <a:pt x="19" y="68"/>
                    </a:cubicBezTo>
                    <a:close/>
                    <a:moveTo>
                      <a:pt x="19" y="37"/>
                    </a:moveTo>
                    <a:cubicBezTo>
                      <a:pt x="18" y="36"/>
                      <a:pt x="18" y="34"/>
                      <a:pt x="18" y="33"/>
                    </a:cubicBezTo>
                    <a:cubicBezTo>
                      <a:pt x="18" y="31"/>
                      <a:pt x="18" y="31"/>
                      <a:pt x="19" y="31"/>
                    </a:cubicBezTo>
                    <a:cubicBezTo>
                      <a:pt x="19" y="37"/>
                      <a:pt x="19" y="37"/>
                      <a:pt x="19" y="37"/>
                    </a:cubicBezTo>
                    <a:close/>
                    <a:moveTo>
                      <a:pt x="19" y="26"/>
                    </a:moveTo>
                    <a:cubicBezTo>
                      <a:pt x="19" y="28"/>
                      <a:pt x="19" y="28"/>
                      <a:pt x="19" y="28"/>
                    </a:cubicBezTo>
                    <a:cubicBezTo>
                      <a:pt x="16" y="28"/>
                      <a:pt x="12" y="28"/>
                      <a:pt x="11" y="28"/>
                    </a:cubicBezTo>
                    <a:cubicBezTo>
                      <a:pt x="9" y="28"/>
                      <a:pt x="9" y="29"/>
                      <a:pt x="8" y="28"/>
                    </a:cubicBezTo>
                    <a:cubicBezTo>
                      <a:pt x="4" y="26"/>
                      <a:pt x="3" y="24"/>
                      <a:pt x="4" y="24"/>
                    </a:cubicBezTo>
                    <a:cubicBezTo>
                      <a:pt x="6" y="24"/>
                      <a:pt x="7" y="25"/>
                      <a:pt x="9" y="25"/>
                    </a:cubicBezTo>
                    <a:cubicBezTo>
                      <a:pt x="14" y="26"/>
                      <a:pt x="17" y="26"/>
                      <a:pt x="19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6" name="Freeform 47"/>
              <p:cNvSpPr>
                <a:spLocks noEditPoints="1"/>
              </p:cNvSpPr>
              <p:nvPr/>
            </p:nvSpPr>
            <p:spPr bwMode="auto">
              <a:xfrm>
                <a:off x="1255713" y="2178050"/>
                <a:ext cx="122237" cy="257175"/>
              </a:xfrm>
              <a:custGeom>
                <a:avLst/>
                <a:gdLst>
                  <a:gd name="T0" fmla="*/ 22 w 37"/>
                  <a:gd name="T1" fmla="*/ 63 h 77"/>
                  <a:gd name="T2" fmla="*/ 22 w 37"/>
                  <a:gd name="T3" fmla="*/ 59 h 77"/>
                  <a:gd name="T4" fmla="*/ 30 w 37"/>
                  <a:gd name="T5" fmla="*/ 51 h 77"/>
                  <a:gd name="T6" fmla="*/ 28 w 37"/>
                  <a:gd name="T7" fmla="*/ 58 h 77"/>
                  <a:gd name="T8" fmla="*/ 31 w 37"/>
                  <a:gd name="T9" fmla="*/ 65 h 77"/>
                  <a:gd name="T10" fmla="*/ 23 w 37"/>
                  <a:gd name="T11" fmla="*/ 67 h 77"/>
                  <a:gd name="T12" fmla="*/ 22 w 37"/>
                  <a:gd name="T13" fmla="*/ 50 h 77"/>
                  <a:gd name="T14" fmla="*/ 23 w 37"/>
                  <a:gd name="T15" fmla="*/ 47 h 77"/>
                  <a:gd name="T16" fmla="*/ 22 w 37"/>
                  <a:gd name="T17" fmla="*/ 41 h 77"/>
                  <a:gd name="T18" fmla="*/ 22 w 37"/>
                  <a:gd name="T19" fmla="*/ 38 h 77"/>
                  <a:gd name="T20" fmla="*/ 30 w 37"/>
                  <a:gd name="T21" fmla="*/ 39 h 77"/>
                  <a:gd name="T22" fmla="*/ 23 w 37"/>
                  <a:gd name="T23" fmla="*/ 51 h 77"/>
                  <a:gd name="T24" fmla="*/ 22 w 37"/>
                  <a:gd name="T25" fmla="*/ 30 h 77"/>
                  <a:gd name="T26" fmla="*/ 22 w 37"/>
                  <a:gd name="T27" fmla="*/ 30 h 77"/>
                  <a:gd name="T28" fmla="*/ 22 w 37"/>
                  <a:gd name="T29" fmla="*/ 27 h 77"/>
                  <a:gd name="T30" fmla="*/ 25 w 37"/>
                  <a:gd name="T31" fmla="*/ 14 h 77"/>
                  <a:gd name="T32" fmla="*/ 22 w 37"/>
                  <a:gd name="T33" fmla="*/ 12 h 77"/>
                  <a:gd name="T34" fmla="*/ 33 w 37"/>
                  <a:gd name="T35" fmla="*/ 11 h 77"/>
                  <a:gd name="T36" fmla="*/ 22 w 37"/>
                  <a:gd name="T37" fmla="*/ 27 h 77"/>
                  <a:gd name="T38" fmla="*/ 23 w 37"/>
                  <a:gd name="T39" fmla="*/ 6 h 77"/>
                  <a:gd name="T40" fmla="*/ 22 w 37"/>
                  <a:gd name="T41" fmla="*/ 9 h 77"/>
                  <a:gd name="T42" fmla="*/ 8 w 37"/>
                  <a:gd name="T43" fmla="*/ 64 h 77"/>
                  <a:gd name="T44" fmla="*/ 12 w 37"/>
                  <a:gd name="T45" fmla="*/ 50 h 77"/>
                  <a:gd name="T46" fmla="*/ 12 w 37"/>
                  <a:gd name="T47" fmla="*/ 35 h 77"/>
                  <a:gd name="T48" fmla="*/ 12 w 37"/>
                  <a:gd name="T49" fmla="*/ 21 h 77"/>
                  <a:gd name="T50" fmla="*/ 9 w 37"/>
                  <a:gd name="T51" fmla="*/ 24 h 77"/>
                  <a:gd name="T52" fmla="*/ 8 w 37"/>
                  <a:gd name="T53" fmla="*/ 16 h 77"/>
                  <a:gd name="T54" fmla="*/ 15 w 37"/>
                  <a:gd name="T55" fmla="*/ 16 h 77"/>
                  <a:gd name="T56" fmla="*/ 17 w 37"/>
                  <a:gd name="T57" fmla="*/ 0 h 77"/>
                  <a:gd name="T58" fmla="*/ 22 w 37"/>
                  <a:gd name="T59" fmla="*/ 9 h 77"/>
                  <a:gd name="T60" fmla="*/ 22 w 37"/>
                  <a:gd name="T61" fmla="*/ 12 h 77"/>
                  <a:gd name="T62" fmla="*/ 22 w 37"/>
                  <a:gd name="T63" fmla="*/ 16 h 77"/>
                  <a:gd name="T64" fmla="*/ 20 w 37"/>
                  <a:gd name="T65" fmla="*/ 22 h 77"/>
                  <a:gd name="T66" fmla="*/ 22 w 37"/>
                  <a:gd name="T67" fmla="*/ 27 h 77"/>
                  <a:gd name="T68" fmla="*/ 18 w 37"/>
                  <a:gd name="T69" fmla="*/ 30 h 77"/>
                  <a:gd name="T70" fmla="*/ 22 w 37"/>
                  <a:gd name="T71" fmla="*/ 30 h 77"/>
                  <a:gd name="T72" fmla="*/ 18 w 37"/>
                  <a:gd name="T73" fmla="*/ 42 h 77"/>
                  <a:gd name="T74" fmla="*/ 22 w 37"/>
                  <a:gd name="T75" fmla="*/ 41 h 77"/>
                  <a:gd name="T76" fmla="*/ 11 w 37"/>
                  <a:gd name="T77" fmla="*/ 64 h 77"/>
                  <a:gd name="T78" fmla="*/ 8 w 37"/>
                  <a:gd name="T79" fmla="*/ 70 h 77"/>
                  <a:gd name="T80" fmla="*/ 22 w 37"/>
                  <a:gd name="T81" fmla="*/ 47 h 77"/>
                  <a:gd name="T82" fmla="*/ 17 w 37"/>
                  <a:gd name="T83" fmla="*/ 61 h 77"/>
                  <a:gd name="T84" fmla="*/ 17 w 37"/>
                  <a:gd name="T85" fmla="*/ 69 h 77"/>
                  <a:gd name="T86" fmla="*/ 22 w 37"/>
                  <a:gd name="T87" fmla="*/ 71 h 77"/>
                  <a:gd name="T88" fmla="*/ 21 w 37"/>
                  <a:gd name="T89" fmla="*/ 64 h 77"/>
                  <a:gd name="T90" fmla="*/ 22 w 37"/>
                  <a:gd name="T91" fmla="*/ 50 h 77"/>
                  <a:gd name="T92" fmla="*/ 22 w 37"/>
                  <a:gd name="T93" fmla="*/ 56 h 77"/>
                  <a:gd name="T94" fmla="*/ 22 w 37"/>
                  <a:gd name="T95" fmla="*/ 59 h 77"/>
                  <a:gd name="T96" fmla="*/ 22 w 37"/>
                  <a:gd name="T97" fmla="*/ 56 h 77"/>
                  <a:gd name="T98" fmla="*/ 9 w 37"/>
                  <a:gd name="T99" fmla="*/ 30 h 77"/>
                  <a:gd name="T100" fmla="*/ 8 w 37"/>
                  <a:gd name="T101" fmla="*/ 36 h 77"/>
                  <a:gd name="T102" fmla="*/ 5 w 37"/>
                  <a:gd name="T103" fmla="*/ 71 h 77"/>
                  <a:gd name="T104" fmla="*/ 8 w 37"/>
                  <a:gd name="T105" fmla="*/ 73 h 77"/>
                  <a:gd name="T106" fmla="*/ 4 w 37"/>
                  <a:gd name="T107" fmla="*/ 76 h 77"/>
                  <a:gd name="T108" fmla="*/ 8 w 37"/>
                  <a:gd name="T109" fmla="*/ 64 h 77"/>
                  <a:gd name="T110" fmla="*/ 8 w 37"/>
                  <a:gd name="T111" fmla="*/ 24 h 77"/>
                  <a:gd name="T112" fmla="*/ 6 w 37"/>
                  <a:gd name="T113" fmla="*/ 21 h 77"/>
                  <a:gd name="T114" fmla="*/ 8 w 37"/>
                  <a:gd name="T115" fmla="*/ 16 h 77"/>
                  <a:gd name="T116" fmla="*/ 3 w 37"/>
                  <a:gd name="T117" fmla="*/ 24 h 77"/>
                  <a:gd name="T118" fmla="*/ 3 w 37"/>
                  <a:gd name="T119" fmla="*/ 33 h 77"/>
                  <a:gd name="T120" fmla="*/ 8 w 37"/>
                  <a:gd name="T121" fmla="*/ 36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7" h="77">
                    <a:moveTo>
                      <a:pt x="22" y="71"/>
                    </a:moveTo>
                    <a:cubicBezTo>
                      <a:pt x="22" y="63"/>
                      <a:pt x="22" y="63"/>
                      <a:pt x="22" y="63"/>
                    </a:cubicBezTo>
                    <a:cubicBezTo>
                      <a:pt x="23" y="61"/>
                      <a:pt x="24" y="61"/>
                      <a:pt x="24" y="60"/>
                    </a:cubicBezTo>
                    <a:cubicBezTo>
                      <a:pt x="24" y="59"/>
                      <a:pt x="23" y="59"/>
                      <a:pt x="22" y="59"/>
                    </a:cubicBezTo>
                    <a:cubicBezTo>
                      <a:pt x="22" y="56"/>
                      <a:pt x="22" y="56"/>
                      <a:pt x="22" y="56"/>
                    </a:cubicBezTo>
                    <a:cubicBezTo>
                      <a:pt x="27" y="55"/>
                      <a:pt x="28" y="53"/>
                      <a:pt x="30" y="51"/>
                    </a:cubicBezTo>
                    <a:cubicBezTo>
                      <a:pt x="30" y="51"/>
                      <a:pt x="33" y="53"/>
                      <a:pt x="34" y="54"/>
                    </a:cubicBezTo>
                    <a:cubicBezTo>
                      <a:pt x="33" y="56"/>
                      <a:pt x="30" y="57"/>
                      <a:pt x="28" y="58"/>
                    </a:cubicBezTo>
                    <a:cubicBezTo>
                      <a:pt x="30" y="59"/>
                      <a:pt x="33" y="59"/>
                      <a:pt x="36" y="60"/>
                    </a:cubicBezTo>
                    <a:cubicBezTo>
                      <a:pt x="37" y="64"/>
                      <a:pt x="31" y="66"/>
                      <a:pt x="31" y="65"/>
                    </a:cubicBezTo>
                    <a:cubicBezTo>
                      <a:pt x="30" y="64"/>
                      <a:pt x="29" y="62"/>
                      <a:pt x="26" y="60"/>
                    </a:cubicBezTo>
                    <a:cubicBezTo>
                      <a:pt x="25" y="61"/>
                      <a:pt x="24" y="64"/>
                      <a:pt x="23" y="67"/>
                    </a:cubicBezTo>
                    <a:cubicBezTo>
                      <a:pt x="23" y="70"/>
                      <a:pt x="23" y="70"/>
                      <a:pt x="22" y="71"/>
                    </a:cubicBezTo>
                    <a:close/>
                    <a:moveTo>
                      <a:pt x="22" y="50"/>
                    </a:moveTo>
                    <a:cubicBezTo>
                      <a:pt x="22" y="47"/>
                      <a:pt x="22" y="47"/>
                      <a:pt x="22" y="47"/>
                    </a:cubicBezTo>
                    <a:cubicBezTo>
                      <a:pt x="23" y="47"/>
                      <a:pt x="23" y="47"/>
                      <a:pt x="23" y="47"/>
                    </a:cubicBezTo>
                    <a:cubicBezTo>
                      <a:pt x="24" y="44"/>
                      <a:pt x="26" y="42"/>
                      <a:pt x="26" y="39"/>
                    </a:cubicBezTo>
                    <a:cubicBezTo>
                      <a:pt x="24" y="39"/>
                      <a:pt x="24" y="40"/>
                      <a:pt x="22" y="41"/>
                    </a:cubicBezTo>
                    <a:cubicBezTo>
                      <a:pt x="22" y="38"/>
                      <a:pt x="22" y="38"/>
                      <a:pt x="22" y="38"/>
                    </a:cubicBezTo>
                    <a:cubicBezTo>
                      <a:pt x="22" y="38"/>
                      <a:pt x="22" y="38"/>
                      <a:pt x="22" y="38"/>
                    </a:cubicBezTo>
                    <a:cubicBezTo>
                      <a:pt x="24" y="36"/>
                      <a:pt x="24" y="36"/>
                      <a:pt x="26" y="35"/>
                    </a:cubicBezTo>
                    <a:cubicBezTo>
                      <a:pt x="28" y="36"/>
                      <a:pt x="30" y="37"/>
                      <a:pt x="30" y="39"/>
                    </a:cubicBezTo>
                    <a:cubicBezTo>
                      <a:pt x="30" y="41"/>
                      <a:pt x="28" y="45"/>
                      <a:pt x="27" y="47"/>
                    </a:cubicBezTo>
                    <a:cubicBezTo>
                      <a:pt x="26" y="48"/>
                      <a:pt x="24" y="49"/>
                      <a:pt x="23" y="51"/>
                    </a:cubicBezTo>
                    <a:cubicBezTo>
                      <a:pt x="23" y="50"/>
                      <a:pt x="22" y="50"/>
                      <a:pt x="22" y="50"/>
                    </a:cubicBezTo>
                    <a:close/>
                    <a:moveTo>
                      <a:pt x="22" y="30"/>
                    </a:moveTo>
                    <a:cubicBezTo>
                      <a:pt x="22" y="30"/>
                      <a:pt x="22" y="30"/>
                      <a:pt x="22" y="30"/>
                    </a:cubicBezTo>
                    <a:cubicBezTo>
                      <a:pt x="22" y="30"/>
                      <a:pt x="22" y="30"/>
                      <a:pt x="22" y="30"/>
                    </a:cubicBezTo>
                    <a:cubicBezTo>
                      <a:pt x="22" y="30"/>
                      <a:pt x="22" y="30"/>
                      <a:pt x="22" y="30"/>
                    </a:cubicBezTo>
                    <a:close/>
                    <a:moveTo>
                      <a:pt x="22" y="27"/>
                    </a:moveTo>
                    <a:cubicBezTo>
                      <a:pt x="22" y="20"/>
                      <a:pt x="22" y="20"/>
                      <a:pt x="22" y="20"/>
                    </a:cubicBezTo>
                    <a:cubicBezTo>
                      <a:pt x="24" y="18"/>
                      <a:pt x="24" y="16"/>
                      <a:pt x="25" y="14"/>
                    </a:cubicBezTo>
                    <a:cubicBezTo>
                      <a:pt x="25" y="14"/>
                      <a:pt x="24" y="15"/>
                      <a:pt x="22" y="16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24" y="10"/>
                      <a:pt x="26" y="9"/>
                      <a:pt x="27" y="8"/>
                    </a:cubicBezTo>
                    <a:cubicBezTo>
                      <a:pt x="30" y="8"/>
                      <a:pt x="31" y="9"/>
                      <a:pt x="33" y="11"/>
                    </a:cubicBezTo>
                    <a:cubicBezTo>
                      <a:pt x="29" y="17"/>
                      <a:pt x="26" y="22"/>
                      <a:pt x="23" y="27"/>
                    </a:cubicBezTo>
                    <a:cubicBezTo>
                      <a:pt x="22" y="27"/>
                      <a:pt x="22" y="27"/>
                      <a:pt x="22" y="27"/>
                    </a:cubicBezTo>
                    <a:close/>
                    <a:moveTo>
                      <a:pt x="22" y="9"/>
                    </a:moveTo>
                    <a:cubicBezTo>
                      <a:pt x="22" y="8"/>
                      <a:pt x="23" y="7"/>
                      <a:pt x="23" y="6"/>
                    </a:cubicBezTo>
                    <a:cubicBezTo>
                      <a:pt x="22" y="5"/>
                      <a:pt x="22" y="5"/>
                      <a:pt x="22" y="5"/>
                    </a:cubicBezTo>
                    <a:lnTo>
                      <a:pt x="22" y="9"/>
                    </a:lnTo>
                    <a:close/>
                    <a:moveTo>
                      <a:pt x="10" y="59"/>
                    </a:moveTo>
                    <a:cubicBezTo>
                      <a:pt x="10" y="59"/>
                      <a:pt x="9" y="61"/>
                      <a:pt x="8" y="64"/>
                    </a:cubicBezTo>
                    <a:cubicBezTo>
                      <a:pt x="8" y="59"/>
                      <a:pt x="8" y="59"/>
                      <a:pt x="8" y="59"/>
                    </a:cubicBezTo>
                    <a:cubicBezTo>
                      <a:pt x="10" y="54"/>
                      <a:pt x="12" y="50"/>
                      <a:pt x="12" y="50"/>
                    </a:cubicBezTo>
                    <a:cubicBezTo>
                      <a:pt x="15" y="37"/>
                      <a:pt x="15" y="37"/>
                      <a:pt x="15" y="37"/>
                    </a:cubicBezTo>
                    <a:cubicBezTo>
                      <a:pt x="13" y="38"/>
                      <a:pt x="12" y="37"/>
                      <a:pt x="12" y="35"/>
                    </a:cubicBezTo>
                    <a:cubicBezTo>
                      <a:pt x="13" y="32"/>
                      <a:pt x="15" y="19"/>
                      <a:pt x="15" y="20"/>
                    </a:cubicBezTo>
                    <a:cubicBezTo>
                      <a:pt x="14" y="20"/>
                      <a:pt x="13" y="21"/>
                      <a:pt x="12" y="21"/>
                    </a:cubicBezTo>
                    <a:cubicBezTo>
                      <a:pt x="12" y="25"/>
                      <a:pt x="12" y="25"/>
                      <a:pt x="9" y="26"/>
                    </a:cubicBezTo>
                    <a:cubicBezTo>
                      <a:pt x="9" y="25"/>
                      <a:pt x="9" y="25"/>
                      <a:pt x="9" y="24"/>
                    </a:cubicBezTo>
                    <a:cubicBezTo>
                      <a:pt x="9" y="24"/>
                      <a:pt x="8" y="24"/>
                      <a:pt x="8" y="24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9" y="17"/>
                      <a:pt x="9" y="18"/>
                      <a:pt x="11" y="18"/>
                    </a:cubicBezTo>
                    <a:cubicBezTo>
                      <a:pt x="12" y="17"/>
                      <a:pt x="15" y="16"/>
                      <a:pt x="15" y="16"/>
                    </a:cubicBezTo>
                    <a:cubicBezTo>
                      <a:pt x="15" y="13"/>
                      <a:pt x="15" y="12"/>
                      <a:pt x="13" y="9"/>
                    </a:cubicBezTo>
                    <a:cubicBezTo>
                      <a:pt x="14" y="6"/>
                      <a:pt x="15" y="3"/>
                      <a:pt x="17" y="0"/>
                    </a:cubicBezTo>
                    <a:cubicBezTo>
                      <a:pt x="18" y="1"/>
                      <a:pt x="20" y="1"/>
                      <a:pt x="22" y="5"/>
                    </a:cubicBezTo>
                    <a:cubicBezTo>
                      <a:pt x="22" y="9"/>
                      <a:pt x="22" y="9"/>
                      <a:pt x="22" y="9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21" y="11"/>
                      <a:pt x="22" y="11"/>
                      <a:pt x="22" y="12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1" y="16"/>
                      <a:pt x="21" y="16"/>
                      <a:pt x="20" y="17"/>
                    </a:cubicBezTo>
                    <a:cubicBezTo>
                      <a:pt x="20" y="19"/>
                      <a:pt x="19" y="22"/>
                      <a:pt x="20" y="22"/>
                    </a:cubicBezTo>
                    <a:cubicBezTo>
                      <a:pt x="21" y="21"/>
                      <a:pt x="21" y="21"/>
                      <a:pt x="22" y="20"/>
                    </a:cubicBezTo>
                    <a:cubicBezTo>
                      <a:pt x="22" y="27"/>
                      <a:pt x="22" y="27"/>
                      <a:pt x="22" y="27"/>
                    </a:cubicBezTo>
                    <a:cubicBezTo>
                      <a:pt x="21" y="27"/>
                      <a:pt x="20" y="27"/>
                      <a:pt x="18" y="27"/>
                    </a:cubicBezTo>
                    <a:cubicBezTo>
                      <a:pt x="18" y="28"/>
                      <a:pt x="18" y="29"/>
                      <a:pt x="18" y="30"/>
                    </a:cubicBezTo>
                    <a:cubicBezTo>
                      <a:pt x="19" y="30"/>
                      <a:pt x="19" y="29"/>
                      <a:pt x="19" y="28"/>
                    </a:cubicBezTo>
                    <a:cubicBezTo>
                      <a:pt x="20" y="28"/>
                      <a:pt x="21" y="29"/>
                      <a:pt x="22" y="30"/>
                    </a:cubicBezTo>
                    <a:cubicBezTo>
                      <a:pt x="22" y="30"/>
                      <a:pt x="22" y="30"/>
                      <a:pt x="22" y="30"/>
                    </a:cubicBezTo>
                    <a:cubicBezTo>
                      <a:pt x="20" y="34"/>
                      <a:pt x="19" y="39"/>
                      <a:pt x="18" y="42"/>
                    </a:cubicBezTo>
                    <a:cubicBezTo>
                      <a:pt x="22" y="38"/>
                      <a:pt x="22" y="38"/>
                      <a:pt x="22" y="38"/>
                    </a:cubicBezTo>
                    <a:cubicBezTo>
                      <a:pt x="22" y="41"/>
                      <a:pt x="22" y="41"/>
                      <a:pt x="22" y="41"/>
                    </a:cubicBezTo>
                    <a:cubicBezTo>
                      <a:pt x="20" y="43"/>
                      <a:pt x="18" y="46"/>
                      <a:pt x="15" y="48"/>
                    </a:cubicBezTo>
                    <a:cubicBezTo>
                      <a:pt x="15" y="54"/>
                      <a:pt x="12" y="58"/>
                      <a:pt x="11" y="64"/>
                    </a:cubicBezTo>
                    <a:cubicBezTo>
                      <a:pt x="10" y="68"/>
                      <a:pt x="9" y="71"/>
                      <a:pt x="8" y="73"/>
                    </a:cubicBezTo>
                    <a:cubicBezTo>
                      <a:pt x="8" y="70"/>
                      <a:pt x="8" y="70"/>
                      <a:pt x="8" y="70"/>
                    </a:cubicBezTo>
                    <a:cubicBezTo>
                      <a:pt x="9" y="65"/>
                      <a:pt x="10" y="59"/>
                      <a:pt x="10" y="59"/>
                    </a:cubicBezTo>
                    <a:close/>
                    <a:moveTo>
                      <a:pt x="22" y="47"/>
                    </a:moveTo>
                    <a:cubicBezTo>
                      <a:pt x="21" y="46"/>
                      <a:pt x="18" y="47"/>
                      <a:pt x="17" y="47"/>
                    </a:cubicBezTo>
                    <a:cubicBezTo>
                      <a:pt x="17" y="51"/>
                      <a:pt x="16" y="56"/>
                      <a:pt x="17" y="61"/>
                    </a:cubicBezTo>
                    <a:cubicBezTo>
                      <a:pt x="17" y="62"/>
                      <a:pt x="17" y="65"/>
                      <a:pt x="17" y="65"/>
                    </a:cubicBezTo>
                    <a:cubicBezTo>
                      <a:pt x="16" y="66"/>
                      <a:pt x="17" y="67"/>
                      <a:pt x="17" y="69"/>
                    </a:cubicBezTo>
                    <a:cubicBezTo>
                      <a:pt x="18" y="71"/>
                      <a:pt x="18" y="72"/>
                      <a:pt x="21" y="73"/>
                    </a:cubicBezTo>
                    <a:cubicBezTo>
                      <a:pt x="21" y="72"/>
                      <a:pt x="21" y="72"/>
                      <a:pt x="22" y="71"/>
                    </a:cubicBezTo>
                    <a:cubicBezTo>
                      <a:pt x="22" y="63"/>
                      <a:pt x="22" y="63"/>
                      <a:pt x="22" y="63"/>
                    </a:cubicBezTo>
                    <a:cubicBezTo>
                      <a:pt x="21" y="64"/>
                      <a:pt x="21" y="64"/>
                      <a:pt x="21" y="64"/>
                    </a:cubicBezTo>
                    <a:cubicBezTo>
                      <a:pt x="20" y="59"/>
                      <a:pt x="21" y="56"/>
                      <a:pt x="20" y="50"/>
                    </a:cubicBezTo>
                    <a:cubicBezTo>
                      <a:pt x="21" y="49"/>
                      <a:pt x="21" y="50"/>
                      <a:pt x="22" y="50"/>
                    </a:cubicBezTo>
                    <a:cubicBezTo>
                      <a:pt x="22" y="47"/>
                      <a:pt x="22" y="47"/>
                      <a:pt x="22" y="47"/>
                    </a:cubicBezTo>
                    <a:close/>
                    <a:moveTo>
                      <a:pt x="22" y="56"/>
                    </a:moveTo>
                    <a:cubicBezTo>
                      <a:pt x="21" y="56"/>
                      <a:pt x="21" y="56"/>
                      <a:pt x="21" y="56"/>
                    </a:cubicBezTo>
                    <a:cubicBezTo>
                      <a:pt x="21" y="56"/>
                      <a:pt x="22" y="58"/>
                      <a:pt x="22" y="59"/>
                    </a:cubicBezTo>
                    <a:cubicBezTo>
                      <a:pt x="22" y="59"/>
                      <a:pt x="22" y="59"/>
                      <a:pt x="22" y="59"/>
                    </a:cubicBezTo>
                    <a:cubicBezTo>
                      <a:pt x="22" y="56"/>
                      <a:pt x="22" y="56"/>
                      <a:pt x="22" y="56"/>
                    </a:cubicBezTo>
                    <a:close/>
                    <a:moveTo>
                      <a:pt x="8" y="36"/>
                    </a:moveTo>
                    <a:cubicBezTo>
                      <a:pt x="9" y="36"/>
                      <a:pt x="12" y="35"/>
                      <a:pt x="9" y="30"/>
                    </a:cubicBezTo>
                    <a:cubicBezTo>
                      <a:pt x="9" y="29"/>
                      <a:pt x="8" y="28"/>
                      <a:pt x="8" y="28"/>
                    </a:cubicBezTo>
                    <a:lnTo>
                      <a:pt x="8" y="36"/>
                    </a:lnTo>
                    <a:close/>
                    <a:moveTo>
                      <a:pt x="8" y="64"/>
                    </a:moveTo>
                    <a:cubicBezTo>
                      <a:pt x="6" y="67"/>
                      <a:pt x="5" y="70"/>
                      <a:pt x="5" y="71"/>
                    </a:cubicBezTo>
                    <a:cubicBezTo>
                      <a:pt x="6" y="73"/>
                      <a:pt x="7" y="72"/>
                      <a:pt x="8" y="70"/>
                    </a:cubicBezTo>
                    <a:cubicBezTo>
                      <a:pt x="8" y="73"/>
                      <a:pt x="8" y="73"/>
                      <a:pt x="8" y="73"/>
                    </a:cubicBezTo>
                    <a:cubicBezTo>
                      <a:pt x="7" y="74"/>
                      <a:pt x="7" y="75"/>
                      <a:pt x="7" y="75"/>
                    </a:cubicBezTo>
                    <a:cubicBezTo>
                      <a:pt x="7" y="75"/>
                      <a:pt x="6" y="77"/>
                      <a:pt x="4" y="76"/>
                    </a:cubicBezTo>
                    <a:cubicBezTo>
                      <a:pt x="2" y="73"/>
                      <a:pt x="5" y="64"/>
                      <a:pt x="8" y="59"/>
                    </a:cubicBezTo>
                    <a:cubicBezTo>
                      <a:pt x="8" y="64"/>
                      <a:pt x="8" y="64"/>
                      <a:pt x="8" y="64"/>
                    </a:cubicBezTo>
                    <a:close/>
                    <a:moveTo>
                      <a:pt x="8" y="16"/>
                    </a:moveTo>
                    <a:cubicBezTo>
                      <a:pt x="8" y="24"/>
                      <a:pt x="8" y="24"/>
                      <a:pt x="8" y="24"/>
                    </a:cubicBezTo>
                    <a:cubicBezTo>
                      <a:pt x="7" y="24"/>
                      <a:pt x="6" y="24"/>
                      <a:pt x="6" y="24"/>
                    </a:cubicBezTo>
                    <a:cubicBezTo>
                      <a:pt x="6" y="23"/>
                      <a:pt x="5" y="22"/>
                      <a:pt x="6" y="21"/>
                    </a:cubicBezTo>
                    <a:cubicBezTo>
                      <a:pt x="6" y="19"/>
                      <a:pt x="5" y="17"/>
                      <a:pt x="6" y="16"/>
                    </a:cubicBezTo>
                    <a:cubicBezTo>
                      <a:pt x="7" y="16"/>
                      <a:pt x="7" y="16"/>
                      <a:pt x="8" y="16"/>
                    </a:cubicBezTo>
                    <a:close/>
                    <a:moveTo>
                      <a:pt x="8" y="28"/>
                    </a:moveTo>
                    <a:cubicBezTo>
                      <a:pt x="5" y="24"/>
                      <a:pt x="3" y="24"/>
                      <a:pt x="3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1" y="29"/>
                      <a:pt x="3" y="28"/>
                      <a:pt x="3" y="33"/>
                    </a:cubicBezTo>
                    <a:cubicBezTo>
                      <a:pt x="5" y="34"/>
                      <a:pt x="7" y="36"/>
                      <a:pt x="7" y="36"/>
                    </a:cubicBezTo>
                    <a:cubicBezTo>
                      <a:pt x="8" y="36"/>
                      <a:pt x="8" y="36"/>
                      <a:pt x="8" y="36"/>
                    </a:cubicBezTo>
                    <a:lnTo>
                      <a:pt x="8" y="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7" name="Freeform 48"/>
              <p:cNvSpPr>
                <a:spLocks noEditPoints="1"/>
              </p:cNvSpPr>
              <p:nvPr/>
            </p:nvSpPr>
            <p:spPr bwMode="auto">
              <a:xfrm>
                <a:off x="771525" y="2478088"/>
                <a:ext cx="163512" cy="188913"/>
              </a:xfrm>
              <a:custGeom>
                <a:avLst/>
                <a:gdLst>
                  <a:gd name="T0" fmla="*/ 27 w 49"/>
                  <a:gd name="T1" fmla="*/ 27 h 57"/>
                  <a:gd name="T2" fmla="*/ 28 w 49"/>
                  <a:gd name="T3" fmla="*/ 29 h 57"/>
                  <a:gd name="T4" fmla="*/ 28 w 49"/>
                  <a:gd name="T5" fmla="*/ 22 h 57"/>
                  <a:gd name="T6" fmla="*/ 29 w 49"/>
                  <a:gd name="T7" fmla="*/ 20 h 57"/>
                  <a:gd name="T8" fmla="*/ 30 w 49"/>
                  <a:gd name="T9" fmla="*/ 10 h 57"/>
                  <a:gd name="T10" fmla="*/ 27 w 49"/>
                  <a:gd name="T11" fmla="*/ 14 h 57"/>
                  <a:gd name="T12" fmla="*/ 27 w 49"/>
                  <a:gd name="T13" fmla="*/ 8 h 57"/>
                  <a:gd name="T14" fmla="*/ 29 w 49"/>
                  <a:gd name="T15" fmla="*/ 6 h 57"/>
                  <a:gd name="T16" fmla="*/ 31 w 49"/>
                  <a:gd name="T17" fmla="*/ 3 h 57"/>
                  <a:gd name="T18" fmla="*/ 35 w 49"/>
                  <a:gd name="T19" fmla="*/ 4 h 57"/>
                  <a:gd name="T20" fmla="*/ 35 w 49"/>
                  <a:gd name="T21" fmla="*/ 6 h 57"/>
                  <a:gd name="T22" fmla="*/ 33 w 49"/>
                  <a:gd name="T23" fmla="*/ 20 h 57"/>
                  <a:gd name="T24" fmla="*/ 35 w 49"/>
                  <a:gd name="T25" fmla="*/ 22 h 57"/>
                  <a:gd name="T26" fmla="*/ 32 w 49"/>
                  <a:gd name="T27" fmla="*/ 32 h 57"/>
                  <a:gd name="T28" fmla="*/ 43 w 49"/>
                  <a:gd name="T29" fmla="*/ 45 h 57"/>
                  <a:gd name="T30" fmla="*/ 48 w 49"/>
                  <a:gd name="T31" fmla="*/ 55 h 57"/>
                  <a:gd name="T32" fmla="*/ 38 w 49"/>
                  <a:gd name="T33" fmla="*/ 51 h 57"/>
                  <a:gd name="T34" fmla="*/ 38 w 49"/>
                  <a:gd name="T35" fmla="*/ 49 h 57"/>
                  <a:gd name="T36" fmla="*/ 27 w 49"/>
                  <a:gd name="T37" fmla="*/ 37 h 57"/>
                  <a:gd name="T38" fmla="*/ 27 w 49"/>
                  <a:gd name="T39" fmla="*/ 27 h 57"/>
                  <a:gd name="T40" fmla="*/ 24 w 49"/>
                  <a:gd name="T41" fmla="*/ 23 h 57"/>
                  <a:gd name="T42" fmla="*/ 27 w 49"/>
                  <a:gd name="T43" fmla="*/ 27 h 57"/>
                  <a:gd name="T44" fmla="*/ 27 w 49"/>
                  <a:gd name="T45" fmla="*/ 37 h 57"/>
                  <a:gd name="T46" fmla="*/ 23 w 49"/>
                  <a:gd name="T47" fmla="*/ 32 h 57"/>
                  <a:gd name="T48" fmla="*/ 22 w 49"/>
                  <a:gd name="T49" fmla="*/ 37 h 57"/>
                  <a:gd name="T50" fmla="*/ 21 w 49"/>
                  <a:gd name="T51" fmla="*/ 40 h 57"/>
                  <a:gd name="T52" fmla="*/ 15 w 49"/>
                  <a:gd name="T53" fmla="*/ 40 h 57"/>
                  <a:gd name="T54" fmla="*/ 10 w 49"/>
                  <a:gd name="T55" fmla="*/ 38 h 57"/>
                  <a:gd name="T56" fmla="*/ 16 w 49"/>
                  <a:gd name="T57" fmla="*/ 36 h 57"/>
                  <a:gd name="T58" fmla="*/ 18 w 49"/>
                  <a:gd name="T59" fmla="*/ 27 h 57"/>
                  <a:gd name="T60" fmla="*/ 0 w 49"/>
                  <a:gd name="T61" fmla="*/ 1 h 57"/>
                  <a:gd name="T62" fmla="*/ 11 w 49"/>
                  <a:gd name="T63" fmla="*/ 3 h 57"/>
                  <a:gd name="T64" fmla="*/ 21 w 49"/>
                  <a:gd name="T65" fmla="*/ 19 h 57"/>
                  <a:gd name="T66" fmla="*/ 27 w 49"/>
                  <a:gd name="T67" fmla="*/ 8 h 57"/>
                  <a:gd name="T68" fmla="*/ 27 w 49"/>
                  <a:gd name="T69" fmla="*/ 14 h 57"/>
                  <a:gd name="T70" fmla="*/ 24 w 49"/>
                  <a:gd name="T71" fmla="*/ 23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9" h="57">
                    <a:moveTo>
                      <a:pt x="27" y="27"/>
                    </a:moveTo>
                    <a:cubicBezTo>
                      <a:pt x="28" y="29"/>
                      <a:pt x="28" y="29"/>
                      <a:pt x="28" y="29"/>
                    </a:cubicBezTo>
                    <a:cubicBezTo>
                      <a:pt x="29" y="26"/>
                      <a:pt x="29" y="24"/>
                      <a:pt x="28" y="22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14"/>
                      <a:pt x="32" y="9"/>
                      <a:pt x="30" y="10"/>
                    </a:cubicBezTo>
                    <a:cubicBezTo>
                      <a:pt x="29" y="12"/>
                      <a:pt x="28" y="13"/>
                      <a:pt x="27" y="14"/>
                    </a:cubicBezTo>
                    <a:cubicBezTo>
                      <a:pt x="27" y="8"/>
                      <a:pt x="27" y="8"/>
                      <a:pt x="27" y="8"/>
                    </a:cubicBezTo>
                    <a:cubicBezTo>
                      <a:pt x="28" y="7"/>
                      <a:pt x="29" y="6"/>
                      <a:pt x="29" y="6"/>
                    </a:cubicBezTo>
                    <a:cubicBezTo>
                      <a:pt x="31" y="3"/>
                      <a:pt x="31" y="3"/>
                      <a:pt x="31" y="3"/>
                    </a:cubicBezTo>
                    <a:cubicBezTo>
                      <a:pt x="32" y="3"/>
                      <a:pt x="33" y="3"/>
                      <a:pt x="35" y="4"/>
                    </a:cubicBezTo>
                    <a:cubicBezTo>
                      <a:pt x="35" y="6"/>
                      <a:pt x="35" y="6"/>
                      <a:pt x="35" y="6"/>
                    </a:cubicBezTo>
                    <a:cubicBezTo>
                      <a:pt x="35" y="10"/>
                      <a:pt x="34" y="12"/>
                      <a:pt x="33" y="20"/>
                    </a:cubicBezTo>
                    <a:cubicBezTo>
                      <a:pt x="35" y="22"/>
                      <a:pt x="35" y="22"/>
                      <a:pt x="35" y="22"/>
                    </a:cubicBezTo>
                    <a:cubicBezTo>
                      <a:pt x="34" y="23"/>
                      <a:pt x="31" y="31"/>
                      <a:pt x="32" y="32"/>
                    </a:cubicBezTo>
                    <a:cubicBezTo>
                      <a:pt x="36" y="37"/>
                      <a:pt x="41" y="42"/>
                      <a:pt x="43" y="45"/>
                    </a:cubicBezTo>
                    <a:cubicBezTo>
                      <a:pt x="44" y="45"/>
                      <a:pt x="49" y="53"/>
                      <a:pt x="48" y="55"/>
                    </a:cubicBezTo>
                    <a:cubicBezTo>
                      <a:pt x="48" y="57"/>
                      <a:pt x="44" y="55"/>
                      <a:pt x="38" y="51"/>
                    </a:cubicBezTo>
                    <a:cubicBezTo>
                      <a:pt x="38" y="49"/>
                      <a:pt x="38" y="49"/>
                      <a:pt x="38" y="49"/>
                    </a:cubicBezTo>
                    <a:cubicBezTo>
                      <a:pt x="35" y="44"/>
                      <a:pt x="31" y="41"/>
                      <a:pt x="27" y="37"/>
                    </a:cubicBezTo>
                    <a:lnTo>
                      <a:pt x="27" y="27"/>
                    </a:lnTo>
                    <a:close/>
                    <a:moveTo>
                      <a:pt x="24" y="23"/>
                    </a:moveTo>
                    <a:cubicBezTo>
                      <a:pt x="26" y="25"/>
                      <a:pt x="26" y="26"/>
                      <a:pt x="27" y="27"/>
                    </a:cubicBezTo>
                    <a:cubicBezTo>
                      <a:pt x="27" y="37"/>
                      <a:pt x="27" y="37"/>
                      <a:pt x="27" y="37"/>
                    </a:cubicBezTo>
                    <a:cubicBezTo>
                      <a:pt x="26" y="35"/>
                      <a:pt x="24" y="34"/>
                      <a:pt x="23" y="32"/>
                    </a:cubicBezTo>
                    <a:cubicBezTo>
                      <a:pt x="22" y="33"/>
                      <a:pt x="22" y="36"/>
                      <a:pt x="22" y="37"/>
                    </a:cubicBezTo>
                    <a:cubicBezTo>
                      <a:pt x="23" y="38"/>
                      <a:pt x="22" y="40"/>
                      <a:pt x="21" y="40"/>
                    </a:cubicBezTo>
                    <a:cubicBezTo>
                      <a:pt x="20" y="42"/>
                      <a:pt x="17" y="41"/>
                      <a:pt x="15" y="40"/>
                    </a:cubicBezTo>
                    <a:cubicBezTo>
                      <a:pt x="12" y="40"/>
                      <a:pt x="11" y="39"/>
                      <a:pt x="10" y="38"/>
                    </a:cubicBezTo>
                    <a:cubicBezTo>
                      <a:pt x="9" y="37"/>
                      <a:pt x="14" y="38"/>
                      <a:pt x="16" y="36"/>
                    </a:cubicBezTo>
                    <a:cubicBezTo>
                      <a:pt x="16" y="36"/>
                      <a:pt x="17" y="35"/>
                      <a:pt x="18" y="27"/>
                    </a:cubicBezTo>
                    <a:cubicBezTo>
                      <a:pt x="5" y="12"/>
                      <a:pt x="0" y="4"/>
                      <a:pt x="0" y="1"/>
                    </a:cubicBezTo>
                    <a:cubicBezTo>
                      <a:pt x="0" y="0"/>
                      <a:pt x="10" y="0"/>
                      <a:pt x="11" y="3"/>
                    </a:cubicBezTo>
                    <a:cubicBezTo>
                      <a:pt x="13" y="7"/>
                      <a:pt x="12" y="8"/>
                      <a:pt x="21" y="19"/>
                    </a:cubicBezTo>
                    <a:cubicBezTo>
                      <a:pt x="22" y="17"/>
                      <a:pt x="25" y="12"/>
                      <a:pt x="27" y="8"/>
                    </a:cubicBezTo>
                    <a:cubicBezTo>
                      <a:pt x="27" y="14"/>
                      <a:pt x="27" y="14"/>
                      <a:pt x="27" y="14"/>
                    </a:cubicBezTo>
                    <a:cubicBezTo>
                      <a:pt x="26" y="17"/>
                      <a:pt x="25" y="20"/>
                      <a:pt x="24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8" name="Freeform 49"/>
              <p:cNvSpPr>
                <a:spLocks noEditPoints="1"/>
              </p:cNvSpPr>
              <p:nvPr/>
            </p:nvSpPr>
            <p:spPr bwMode="auto">
              <a:xfrm>
                <a:off x="387350" y="2125663"/>
                <a:ext cx="2405062" cy="2390775"/>
              </a:xfrm>
              <a:custGeom>
                <a:avLst/>
                <a:gdLst>
                  <a:gd name="T0" fmla="*/ 721 w 726"/>
                  <a:gd name="T1" fmla="*/ 359 h 718"/>
                  <a:gd name="T2" fmla="*/ 363 w 726"/>
                  <a:gd name="T3" fmla="*/ 712 h 718"/>
                  <a:gd name="T4" fmla="*/ 363 w 726"/>
                  <a:gd name="T5" fmla="*/ 718 h 718"/>
                  <a:gd name="T6" fmla="*/ 363 w 726"/>
                  <a:gd name="T7" fmla="*/ 718 h 718"/>
                  <a:gd name="T8" fmla="*/ 726 w 726"/>
                  <a:gd name="T9" fmla="*/ 359 h 718"/>
                  <a:gd name="T10" fmla="*/ 363 w 726"/>
                  <a:gd name="T11" fmla="*/ 0 h 718"/>
                  <a:gd name="T12" fmla="*/ 363 w 726"/>
                  <a:gd name="T13" fmla="*/ 0 h 718"/>
                  <a:gd name="T14" fmla="*/ 363 w 726"/>
                  <a:gd name="T15" fmla="*/ 6 h 718"/>
                  <a:gd name="T16" fmla="*/ 721 w 726"/>
                  <a:gd name="T17" fmla="*/ 359 h 718"/>
                  <a:gd name="T18" fmla="*/ 363 w 726"/>
                  <a:gd name="T19" fmla="*/ 712 h 718"/>
                  <a:gd name="T20" fmla="*/ 5 w 726"/>
                  <a:gd name="T21" fmla="*/ 359 h 718"/>
                  <a:gd name="T22" fmla="*/ 363 w 726"/>
                  <a:gd name="T23" fmla="*/ 6 h 718"/>
                  <a:gd name="T24" fmla="*/ 363 w 726"/>
                  <a:gd name="T25" fmla="*/ 0 h 718"/>
                  <a:gd name="T26" fmla="*/ 0 w 726"/>
                  <a:gd name="T27" fmla="*/ 359 h 718"/>
                  <a:gd name="T28" fmla="*/ 363 w 726"/>
                  <a:gd name="T29" fmla="*/ 718 h 718"/>
                  <a:gd name="T30" fmla="*/ 363 w 726"/>
                  <a:gd name="T31" fmla="*/ 712 h 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26" h="718">
                    <a:moveTo>
                      <a:pt x="721" y="359"/>
                    </a:moveTo>
                    <a:cubicBezTo>
                      <a:pt x="721" y="554"/>
                      <a:pt x="560" y="712"/>
                      <a:pt x="363" y="712"/>
                    </a:cubicBezTo>
                    <a:cubicBezTo>
                      <a:pt x="363" y="718"/>
                      <a:pt x="363" y="718"/>
                      <a:pt x="363" y="718"/>
                    </a:cubicBezTo>
                    <a:cubicBezTo>
                      <a:pt x="363" y="718"/>
                      <a:pt x="363" y="718"/>
                      <a:pt x="363" y="718"/>
                    </a:cubicBezTo>
                    <a:cubicBezTo>
                      <a:pt x="564" y="718"/>
                      <a:pt x="726" y="557"/>
                      <a:pt x="726" y="359"/>
                    </a:cubicBezTo>
                    <a:cubicBezTo>
                      <a:pt x="726" y="161"/>
                      <a:pt x="564" y="0"/>
                      <a:pt x="363" y="0"/>
                    </a:cubicBezTo>
                    <a:cubicBezTo>
                      <a:pt x="363" y="0"/>
                      <a:pt x="363" y="0"/>
                      <a:pt x="363" y="0"/>
                    </a:cubicBezTo>
                    <a:cubicBezTo>
                      <a:pt x="363" y="6"/>
                      <a:pt x="363" y="6"/>
                      <a:pt x="363" y="6"/>
                    </a:cubicBezTo>
                    <a:cubicBezTo>
                      <a:pt x="560" y="6"/>
                      <a:pt x="721" y="163"/>
                      <a:pt x="721" y="359"/>
                    </a:cubicBezTo>
                    <a:close/>
                    <a:moveTo>
                      <a:pt x="363" y="712"/>
                    </a:moveTo>
                    <a:cubicBezTo>
                      <a:pt x="166" y="712"/>
                      <a:pt x="5" y="554"/>
                      <a:pt x="5" y="359"/>
                    </a:cubicBezTo>
                    <a:cubicBezTo>
                      <a:pt x="5" y="163"/>
                      <a:pt x="166" y="6"/>
                      <a:pt x="363" y="6"/>
                    </a:cubicBezTo>
                    <a:cubicBezTo>
                      <a:pt x="363" y="0"/>
                      <a:pt x="363" y="0"/>
                      <a:pt x="363" y="0"/>
                    </a:cubicBezTo>
                    <a:cubicBezTo>
                      <a:pt x="163" y="0"/>
                      <a:pt x="0" y="161"/>
                      <a:pt x="0" y="359"/>
                    </a:cubicBezTo>
                    <a:cubicBezTo>
                      <a:pt x="0" y="557"/>
                      <a:pt x="163" y="718"/>
                      <a:pt x="363" y="718"/>
                    </a:cubicBezTo>
                    <a:lnTo>
                      <a:pt x="363" y="7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9" name="Freeform 50"/>
              <p:cNvSpPr>
                <a:spLocks noEditPoints="1"/>
              </p:cNvSpPr>
              <p:nvPr/>
            </p:nvSpPr>
            <p:spPr bwMode="auto">
              <a:xfrm>
                <a:off x="331788" y="2071688"/>
                <a:ext cx="2516187" cy="2497138"/>
              </a:xfrm>
              <a:custGeom>
                <a:avLst/>
                <a:gdLst>
                  <a:gd name="T0" fmla="*/ 748 w 760"/>
                  <a:gd name="T1" fmla="*/ 375 h 750"/>
                  <a:gd name="T2" fmla="*/ 380 w 760"/>
                  <a:gd name="T3" fmla="*/ 739 h 750"/>
                  <a:gd name="T4" fmla="*/ 380 w 760"/>
                  <a:gd name="T5" fmla="*/ 750 h 750"/>
                  <a:gd name="T6" fmla="*/ 760 w 760"/>
                  <a:gd name="T7" fmla="*/ 375 h 750"/>
                  <a:gd name="T8" fmla="*/ 380 w 760"/>
                  <a:gd name="T9" fmla="*/ 0 h 750"/>
                  <a:gd name="T10" fmla="*/ 380 w 760"/>
                  <a:gd name="T11" fmla="*/ 11 h 750"/>
                  <a:gd name="T12" fmla="*/ 748 w 760"/>
                  <a:gd name="T13" fmla="*/ 375 h 750"/>
                  <a:gd name="T14" fmla="*/ 380 w 760"/>
                  <a:gd name="T15" fmla="*/ 739 h 750"/>
                  <a:gd name="T16" fmla="*/ 380 w 760"/>
                  <a:gd name="T17" fmla="*/ 739 h 750"/>
                  <a:gd name="T18" fmla="*/ 12 w 760"/>
                  <a:gd name="T19" fmla="*/ 375 h 750"/>
                  <a:gd name="T20" fmla="*/ 380 w 760"/>
                  <a:gd name="T21" fmla="*/ 11 h 750"/>
                  <a:gd name="T22" fmla="*/ 380 w 760"/>
                  <a:gd name="T23" fmla="*/ 11 h 750"/>
                  <a:gd name="T24" fmla="*/ 380 w 760"/>
                  <a:gd name="T25" fmla="*/ 0 h 750"/>
                  <a:gd name="T26" fmla="*/ 380 w 760"/>
                  <a:gd name="T27" fmla="*/ 0 h 750"/>
                  <a:gd name="T28" fmla="*/ 0 w 760"/>
                  <a:gd name="T29" fmla="*/ 375 h 750"/>
                  <a:gd name="T30" fmla="*/ 380 w 760"/>
                  <a:gd name="T31" fmla="*/ 750 h 750"/>
                  <a:gd name="T32" fmla="*/ 380 w 760"/>
                  <a:gd name="T33" fmla="*/ 750 h 750"/>
                  <a:gd name="T34" fmla="*/ 380 w 760"/>
                  <a:gd name="T35" fmla="*/ 739 h 7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60" h="750">
                    <a:moveTo>
                      <a:pt x="748" y="375"/>
                    </a:moveTo>
                    <a:cubicBezTo>
                      <a:pt x="748" y="576"/>
                      <a:pt x="584" y="739"/>
                      <a:pt x="380" y="739"/>
                    </a:cubicBezTo>
                    <a:cubicBezTo>
                      <a:pt x="380" y="750"/>
                      <a:pt x="380" y="750"/>
                      <a:pt x="380" y="750"/>
                    </a:cubicBezTo>
                    <a:cubicBezTo>
                      <a:pt x="589" y="750"/>
                      <a:pt x="760" y="582"/>
                      <a:pt x="760" y="375"/>
                    </a:cubicBezTo>
                    <a:cubicBezTo>
                      <a:pt x="760" y="168"/>
                      <a:pt x="589" y="0"/>
                      <a:pt x="380" y="0"/>
                    </a:cubicBezTo>
                    <a:cubicBezTo>
                      <a:pt x="380" y="11"/>
                      <a:pt x="380" y="11"/>
                      <a:pt x="380" y="11"/>
                    </a:cubicBezTo>
                    <a:cubicBezTo>
                      <a:pt x="584" y="11"/>
                      <a:pt x="748" y="174"/>
                      <a:pt x="748" y="375"/>
                    </a:cubicBezTo>
                    <a:close/>
                    <a:moveTo>
                      <a:pt x="380" y="739"/>
                    </a:moveTo>
                    <a:cubicBezTo>
                      <a:pt x="380" y="739"/>
                      <a:pt x="380" y="739"/>
                      <a:pt x="380" y="739"/>
                    </a:cubicBezTo>
                    <a:cubicBezTo>
                      <a:pt x="177" y="739"/>
                      <a:pt x="12" y="576"/>
                      <a:pt x="12" y="375"/>
                    </a:cubicBezTo>
                    <a:cubicBezTo>
                      <a:pt x="12" y="174"/>
                      <a:pt x="177" y="11"/>
                      <a:pt x="380" y="11"/>
                    </a:cubicBezTo>
                    <a:cubicBezTo>
                      <a:pt x="380" y="11"/>
                      <a:pt x="380" y="11"/>
                      <a:pt x="380" y="11"/>
                    </a:cubicBezTo>
                    <a:cubicBezTo>
                      <a:pt x="380" y="0"/>
                      <a:pt x="380" y="0"/>
                      <a:pt x="380" y="0"/>
                    </a:cubicBezTo>
                    <a:cubicBezTo>
                      <a:pt x="380" y="0"/>
                      <a:pt x="380" y="0"/>
                      <a:pt x="380" y="0"/>
                    </a:cubicBezTo>
                    <a:cubicBezTo>
                      <a:pt x="171" y="0"/>
                      <a:pt x="0" y="168"/>
                      <a:pt x="0" y="375"/>
                    </a:cubicBezTo>
                    <a:cubicBezTo>
                      <a:pt x="0" y="582"/>
                      <a:pt x="171" y="750"/>
                      <a:pt x="380" y="750"/>
                    </a:cubicBezTo>
                    <a:cubicBezTo>
                      <a:pt x="380" y="750"/>
                      <a:pt x="380" y="750"/>
                      <a:pt x="380" y="750"/>
                    </a:cubicBezTo>
                    <a:lnTo>
                      <a:pt x="380" y="73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0" name="Freeform 51"/>
              <p:cNvSpPr>
                <a:spLocks noEditPoints="1"/>
              </p:cNvSpPr>
              <p:nvPr/>
            </p:nvSpPr>
            <p:spPr bwMode="auto">
              <a:xfrm>
                <a:off x="947738" y="2514600"/>
                <a:ext cx="1284287" cy="1462088"/>
              </a:xfrm>
              <a:custGeom>
                <a:avLst/>
                <a:gdLst>
                  <a:gd name="T0" fmla="*/ 306 w 388"/>
                  <a:gd name="T1" fmla="*/ 433 h 439"/>
                  <a:gd name="T2" fmla="*/ 292 w 388"/>
                  <a:gd name="T3" fmla="*/ 366 h 439"/>
                  <a:gd name="T4" fmla="*/ 385 w 388"/>
                  <a:gd name="T5" fmla="*/ 420 h 439"/>
                  <a:gd name="T6" fmla="*/ 322 w 388"/>
                  <a:gd name="T7" fmla="*/ 339 h 439"/>
                  <a:gd name="T8" fmla="*/ 388 w 388"/>
                  <a:gd name="T9" fmla="*/ 417 h 439"/>
                  <a:gd name="T10" fmla="*/ 330 w 388"/>
                  <a:gd name="T11" fmla="*/ 235 h 439"/>
                  <a:gd name="T12" fmla="*/ 291 w 388"/>
                  <a:gd name="T13" fmla="*/ 78 h 439"/>
                  <a:gd name="T14" fmla="*/ 291 w 388"/>
                  <a:gd name="T15" fmla="*/ 2 h 439"/>
                  <a:gd name="T16" fmla="*/ 291 w 388"/>
                  <a:gd name="T17" fmla="*/ 426 h 439"/>
                  <a:gd name="T18" fmla="*/ 220 w 388"/>
                  <a:gd name="T19" fmla="*/ 381 h 439"/>
                  <a:gd name="T20" fmla="*/ 241 w 388"/>
                  <a:gd name="T21" fmla="*/ 342 h 439"/>
                  <a:gd name="T22" fmla="*/ 219 w 388"/>
                  <a:gd name="T23" fmla="*/ 210 h 439"/>
                  <a:gd name="T24" fmla="*/ 256 w 388"/>
                  <a:gd name="T25" fmla="*/ 253 h 439"/>
                  <a:gd name="T26" fmla="*/ 280 w 388"/>
                  <a:gd name="T27" fmla="*/ 336 h 439"/>
                  <a:gd name="T28" fmla="*/ 291 w 388"/>
                  <a:gd name="T29" fmla="*/ 2 h 439"/>
                  <a:gd name="T30" fmla="*/ 258 w 388"/>
                  <a:gd name="T31" fmla="*/ 115 h 439"/>
                  <a:gd name="T32" fmla="*/ 219 w 388"/>
                  <a:gd name="T33" fmla="*/ 100 h 439"/>
                  <a:gd name="T34" fmla="*/ 247 w 388"/>
                  <a:gd name="T35" fmla="*/ 15 h 439"/>
                  <a:gd name="T36" fmla="*/ 280 w 388"/>
                  <a:gd name="T37" fmla="*/ 94 h 439"/>
                  <a:gd name="T38" fmla="*/ 219 w 388"/>
                  <a:gd name="T39" fmla="*/ 184 h 439"/>
                  <a:gd name="T40" fmla="*/ 256 w 388"/>
                  <a:gd name="T41" fmla="*/ 210 h 439"/>
                  <a:gd name="T42" fmla="*/ 291 w 388"/>
                  <a:gd name="T43" fmla="*/ 78 h 439"/>
                  <a:gd name="T44" fmla="*/ 195 w 388"/>
                  <a:gd name="T45" fmla="*/ 378 h 439"/>
                  <a:gd name="T46" fmla="*/ 195 w 388"/>
                  <a:gd name="T47" fmla="*/ 322 h 439"/>
                  <a:gd name="T48" fmla="*/ 219 w 388"/>
                  <a:gd name="T49" fmla="*/ 381 h 439"/>
                  <a:gd name="T50" fmla="*/ 195 w 388"/>
                  <a:gd name="T51" fmla="*/ 205 h 439"/>
                  <a:gd name="T52" fmla="*/ 194 w 388"/>
                  <a:gd name="T53" fmla="*/ 264 h 439"/>
                  <a:gd name="T54" fmla="*/ 219 w 388"/>
                  <a:gd name="T55" fmla="*/ 173 h 439"/>
                  <a:gd name="T56" fmla="*/ 219 w 388"/>
                  <a:gd name="T57" fmla="*/ 100 h 439"/>
                  <a:gd name="T58" fmla="*/ 202 w 388"/>
                  <a:gd name="T59" fmla="*/ 193 h 439"/>
                  <a:gd name="T60" fmla="*/ 205 w 388"/>
                  <a:gd name="T61" fmla="*/ 185 h 439"/>
                  <a:gd name="T62" fmla="*/ 193 w 388"/>
                  <a:gd name="T63" fmla="*/ 378 h 439"/>
                  <a:gd name="T64" fmla="*/ 169 w 388"/>
                  <a:gd name="T65" fmla="*/ 328 h 439"/>
                  <a:gd name="T66" fmla="*/ 194 w 388"/>
                  <a:gd name="T67" fmla="*/ 322 h 439"/>
                  <a:gd name="T68" fmla="*/ 193 w 388"/>
                  <a:gd name="T69" fmla="*/ 205 h 439"/>
                  <a:gd name="T70" fmla="*/ 194 w 388"/>
                  <a:gd name="T71" fmla="*/ 264 h 439"/>
                  <a:gd name="T72" fmla="*/ 194 w 388"/>
                  <a:gd name="T73" fmla="*/ 115 h 439"/>
                  <a:gd name="T74" fmla="*/ 169 w 388"/>
                  <a:gd name="T75" fmla="*/ 100 h 439"/>
                  <a:gd name="T76" fmla="*/ 169 w 388"/>
                  <a:gd name="T77" fmla="*/ 184 h 439"/>
                  <a:gd name="T78" fmla="*/ 186 w 388"/>
                  <a:gd name="T79" fmla="*/ 193 h 439"/>
                  <a:gd name="T80" fmla="*/ 169 w 388"/>
                  <a:gd name="T81" fmla="*/ 381 h 439"/>
                  <a:gd name="T82" fmla="*/ 117 w 388"/>
                  <a:gd name="T83" fmla="*/ 411 h 439"/>
                  <a:gd name="T84" fmla="*/ 108 w 388"/>
                  <a:gd name="T85" fmla="*/ 336 h 439"/>
                  <a:gd name="T86" fmla="*/ 131 w 388"/>
                  <a:gd name="T87" fmla="*/ 253 h 439"/>
                  <a:gd name="T88" fmla="*/ 169 w 388"/>
                  <a:gd name="T89" fmla="*/ 210 h 439"/>
                  <a:gd name="T90" fmla="*/ 147 w 388"/>
                  <a:gd name="T91" fmla="*/ 342 h 439"/>
                  <a:gd name="T92" fmla="*/ 169 w 388"/>
                  <a:gd name="T93" fmla="*/ 100 h 439"/>
                  <a:gd name="T94" fmla="*/ 129 w 388"/>
                  <a:gd name="T95" fmla="*/ 115 h 439"/>
                  <a:gd name="T96" fmla="*/ 97 w 388"/>
                  <a:gd name="T97" fmla="*/ 2 h 439"/>
                  <a:gd name="T98" fmla="*/ 165 w 388"/>
                  <a:gd name="T99" fmla="*/ 71 h 439"/>
                  <a:gd name="T100" fmla="*/ 110 w 388"/>
                  <a:gd name="T101" fmla="*/ 135 h 439"/>
                  <a:gd name="T102" fmla="*/ 97 w 388"/>
                  <a:gd name="T103" fmla="*/ 78 h 439"/>
                  <a:gd name="T104" fmla="*/ 132 w 388"/>
                  <a:gd name="T105" fmla="*/ 210 h 439"/>
                  <a:gd name="T106" fmla="*/ 169 w 388"/>
                  <a:gd name="T107" fmla="*/ 184 h 439"/>
                  <a:gd name="T108" fmla="*/ 43 w 388"/>
                  <a:gd name="T109" fmla="*/ 439 h 439"/>
                  <a:gd name="T110" fmla="*/ 88 w 388"/>
                  <a:gd name="T111" fmla="*/ 377 h 439"/>
                  <a:gd name="T112" fmla="*/ 97 w 388"/>
                  <a:gd name="T113" fmla="*/ 426 h 439"/>
                  <a:gd name="T114" fmla="*/ 89 w 388"/>
                  <a:gd name="T115" fmla="*/ 6 h 439"/>
                  <a:gd name="T116" fmla="*/ 72 w 388"/>
                  <a:gd name="T117" fmla="*/ 78 h 439"/>
                  <a:gd name="T118" fmla="*/ 54 w 388"/>
                  <a:gd name="T119" fmla="*/ 258 h 439"/>
                  <a:gd name="T120" fmla="*/ 62 w 388"/>
                  <a:gd name="T121" fmla="*/ 347 h 439"/>
                  <a:gd name="T122" fmla="*/ 67 w 388"/>
                  <a:gd name="T123" fmla="*/ 337 h 4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88" h="439">
                    <a:moveTo>
                      <a:pt x="385" y="420"/>
                    </a:moveTo>
                    <a:cubicBezTo>
                      <a:pt x="384" y="421"/>
                      <a:pt x="370" y="437"/>
                      <a:pt x="345" y="439"/>
                    </a:cubicBezTo>
                    <a:cubicBezTo>
                      <a:pt x="322" y="439"/>
                      <a:pt x="307" y="433"/>
                      <a:pt x="306" y="433"/>
                    </a:cubicBezTo>
                    <a:cubicBezTo>
                      <a:pt x="301" y="431"/>
                      <a:pt x="295" y="429"/>
                      <a:pt x="291" y="426"/>
                    </a:cubicBezTo>
                    <a:cubicBezTo>
                      <a:pt x="291" y="362"/>
                      <a:pt x="291" y="362"/>
                      <a:pt x="291" y="362"/>
                    </a:cubicBezTo>
                    <a:cubicBezTo>
                      <a:pt x="292" y="363"/>
                      <a:pt x="292" y="365"/>
                      <a:pt x="292" y="366"/>
                    </a:cubicBezTo>
                    <a:cubicBezTo>
                      <a:pt x="295" y="370"/>
                      <a:pt x="298" y="373"/>
                      <a:pt x="300" y="377"/>
                    </a:cubicBezTo>
                    <a:cubicBezTo>
                      <a:pt x="301" y="379"/>
                      <a:pt x="301" y="379"/>
                      <a:pt x="302" y="380"/>
                    </a:cubicBezTo>
                    <a:cubicBezTo>
                      <a:pt x="311" y="394"/>
                      <a:pt x="337" y="425"/>
                      <a:pt x="385" y="420"/>
                    </a:cubicBezTo>
                    <a:close/>
                    <a:moveTo>
                      <a:pt x="291" y="254"/>
                    </a:moveTo>
                    <a:cubicBezTo>
                      <a:pt x="298" y="272"/>
                      <a:pt x="312" y="316"/>
                      <a:pt x="321" y="337"/>
                    </a:cubicBezTo>
                    <a:cubicBezTo>
                      <a:pt x="321" y="338"/>
                      <a:pt x="322" y="338"/>
                      <a:pt x="322" y="339"/>
                    </a:cubicBezTo>
                    <a:cubicBezTo>
                      <a:pt x="323" y="342"/>
                      <a:pt x="325" y="344"/>
                      <a:pt x="326" y="347"/>
                    </a:cubicBezTo>
                    <a:cubicBezTo>
                      <a:pt x="326" y="347"/>
                      <a:pt x="326" y="347"/>
                      <a:pt x="326" y="347"/>
                    </a:cubicBezTo>
                    <a:cubicBezTo>
                      <a:pt x="335" y="365"/>
                      <a:pt x="363" y="420"/>
                      <a:pt x="388" y="417"/>
                    </a:cubicBezTo>
                    <a:cubicBezTo>
                      <a:pt x="382" y="413"/>
                      <a:pt x="367" y="387"/>
                      <a:pt x="353" y="341"/>
                    </a:cubicBezTo>
                    <a:cubicBezTo>
                      <a:pt x="352" y="336"/>
                      <a:pt x="340" y="293"/>
                      <a:pt x="334" y="258"/>
                    </a:cubicBezTo>
                    <a:cubicBezTo>
                      <a:pt x="332" y="250"/>
                      <a:pt x="331" y="242"/>
                      <a:pt x="330" y="235"/>
                    </a:cubicBezTo>
                    <a:cubicBezTo>
                      <a:pt x="325" y="204"/>
                      <a:pt x="317" y="123"/>
                      <a:pt x="320" y="93"/>
                    </a:cubicBezTo>
                    <a:cubicBezTo>
                      <a:pt x="322" y="83"/>
                      <a:pt x="316" y="78"/>
                      <a:pt x="316" y="78"/>
                    </a:cubicBezTo>
                    <a:cubicBezTo>
                      <a:pt x="315" y="77"/>
                      <a:pt x="301" y="71"/>
                      <a:pt x="291" y="78"/>
                    </a:cubicBezTo>
                    <a:cubicBezTo>
                      <a:pt x="291" y="254"/>
                      <a:pt x="291" y="254"/>
                      <a:pt x="291" y="254"/>
                    </a:cubicBezTo>
                    <a:close/>
                    <a:moveTo>
                      <a:pt x="291" y="8"/>
                    </a:moveTo>
                    <a:cubicBezTo>
                      <a:pt x="291" y="2"/>
                      <a:pt x="291" y="2"/>
                      <a:pt x="291" y="2"/>
                    </a:cubicBezTo>
                    <a:cubicBezTo>
                      <a:pt x="296" y="3"/>
                      <a:pt x="298" y="6"/>
                      <a:pt x="298" y="6"/>
                    </a:cubicBezTo>
                    <a:cubicBezTo>
                      <a:pt x="298" y="6"/>
                      <a:pt x="295" y="6"/>
                      <a:pt x="291" y="8"/>
                    </a:cubicBezTo>
                    <a:close/>
                    <a:moveTo>
                      <a:pt x="291" y="426"/>
                    </a:moveTo>
                    <a:cubicBezTo>
                      <a:pt x="280" y="419"/>
                      <a:pt x="271" y="411"/>
                      <a:pt x="271" y="411"/>
                    </a:cubicBezTo>
                    <a:cubicBezTo>
                      <a:pt x="256" y="396"/>
                      <a:pt x="244" y="391"/>
                      <a:pt x="244" y="391"/>
                    </a:cubicBezTo>
                    <a:cubicBezTo>
                      <a:pt x="238" y="386"/>
                      <a:pt x="221" y="381"/>
                      <a:pt x="220" y="381"/>
                    </a:cubicBezTo>
                    <a:cubicBezTo>
                      <a:pt x="219" y="381"/>
                      <a:pt x="219" y="381"/>
                      <a:pt x="219" y="381"/>
                    </a:cubicBezTo>
                    <a:cubicBezTo>
                      <a:pt x="219" y="328"/>
                      <a:pt x="219" y="328"/>
                      <a:pt x="219" y="328"/>
                    </a:cubicBezTo>
                    <a:cubicBezTo>
                      <a:pt x="234" y="334"/>
                      <a:pt x="241" y="343"/>
                      <a:pt x="241" y="342"/>
                    </a:cubicBezTo>
                    <a:cubicBezTo>
                      <a:pt x="237" y="303"/>
                      <a:pt x="226" y="287"/>
                      <a:pt x="226" y="287"/>
                    </a:cubicBezTo>
                    <a:cubicBezTo>
                      <a:pt x="226" y="287"/>
                      <a:pt x="223" y="282"/>
                      <a:pt x="219" y="277"/>
                    </a:cubicBezTo>
                    <a:cubicBezTo>
                      <a:pt x="219" y="210"/>
                      <a:pt x="219" y="210"/>
                      <a:pt x="219" y="210"/>
                    </a:cubicBezTo>
                    <a:cubicBezTo>
                      <a:pt x="229" y="215"/>
                      <a:pt x="237" y="222"/>
                      <a:pt x="241" y="227"/>
                    </a:cubicBezTo>
                    <a:cubicBezTo>
                      <a:pt x="243" y="229"/>
                      <a:pt x="245" y="231"/>
                      <a:pt x="247" y="233"/>
                    </a:cubicBezTo>
                    <a:cubicBezTo>
                      <a:pt x="252" y="241"/>
                      <a:pt x="256" y="252"/>
                      <a:pt x="256" y="253"/>
                    </a:cubicBezTo>
                    <a:cubicBezTo>
                      <a:pt x="262" y="267"/>
                      <a:pt x="266" y="285"/>
                      <a:pt x="268" y="293"/>
                    </a:cubicBezTo>
                    <a:cubicBezTo>
                      <a:pt x="269" y="296"/>
                      <a:pt x="270" y="299"/>
                      <a:pt x="271" y="302"/>
                    </a:cubicBezTo>
                    <a:cubicBezTo>
                      <a:pt x="274" y="316"/>
                      <a:pt x="280" y="334"/>
                      <a:pt x="280" y="336"/>
                    </a:cubicBezTo>
                    <a:cubicBezTo>
                      <a:pt x="283" y="346"/>
                      <a:pt x="287" y="355"/>
                      <a:pt x="291" y="362"/>
                    </a:cubicBezTo>
                    <a:cubicBezTo>
                      <a:pt x="291" y="426"/>
                      <a:pt x="291" y="426"/>
                      <a:pt x="291" y="426"/>
                    </a:cubicBezTo>
                    <a:close/>
                    <a:moveTo>
                      <a:pt x="291" y="2"/>
                    </a:moveTo>
                    <a:cubicBezTo>
                      <a:pt x="291" y="8"/>
                      <a:pt x="291" y="8"/>
                      <a:pt x="291" y="8"/>
                    </a:cubicBezTo>
                    <a:cubicBezTo>
                      <a:pt x="277" y="14"/>
                      <a:pt x="249" y="34"/>
                      <a:pt x="256" y="98"/>
                    </a:cubicBezTo>
                    <a:cubicBezTo>
                      <a:pt x="256" y="104"/>
                      <a:pt x="258" y="110"/>
                      <a:pt x="258" y="115"/>
                    </a:cubicBezTo>
                    <a:cubicBezTo>
                      <a:pt x="260" y="131"/>
                      <a:pt x="255" y="139"/>
                      <a:pt x="254" y="141"/>
                    </a:cubicBezTo>
                    <a:cubicBezTo>
                      <a:pt x="246" y="160"/>
                      <a:pt x="231" y="169"/>
                      <a:pt x="219" y="173"/>
                    </a:cubicBezTo>
                    <a:cubicBezTo>
                      <a:pt x="219" y="100"/>
                      <a:pt x="219" y="100"/>
                      <a:pt x="219" y="100"/>
                    </a:cubicBezTo>
                    <a:cubicBezTo>
                      <a:pt x="224" y="89"/>
                      <a:pt x="223" y="76"/>
                      <a:pt x="223" y="71"/>
                    </a:cubicBezTo>
                    <a:cubicBezTo>
                      <a:pt x="223" y="69"/>
                      <a:pt x="223" y="67"/>
                      <a:pt x="223" y="66"/>
                    </a:cubicBezTo>
                    <a:cubicBezTo>
                      <a:pt x="224" y="57"/>
                      <a:pt x="226" y="29"/>
                      <a:pt x="247" y="15"/>
                    </a:cubicBezTo>
                    <a:cubicBezTo>
                      <a:pt x="268" y="0"/>
                      <a:pt x="283" y="0"/>
                      <a:pt x="291" y="2"/>
                    </a:cubicBezTo>
                    <a:close/>
                    <a:moveTo>
                      <a:pt x="291" y="78"/>
                    </a:moveTo>
                    <a:cubicBezTo>
                      <a:pt x="286" y="81"/>
                      <a:pt x="283" y="86"/>
                      <a:pt x="280" y="94"/>
                    </a:cubicBezTo>
                    <a:cubicBezTo>
                      <a:pt x="280" y="95"/>
                      <a:pt x="279" y="106"/>
                      <a:pt x="279" y="115"/>
                    </a:cubicBezTo>
                    <a:cubicBezTo>
                      <a:pt x="278" y="122"/>
                      <a:pt x="279" y="129"/>
                      <a:pt x="278" y="135"/>
                    </a:cubicBezTo>
                    <a:cubicBezTo>
                      <a:pt x="274" y="172"/>
                      <a:pt x="247" y="180"/>
                      <a:pt x="219" y="184"/>
                    </a:cubicBezTo>
                    <a:cubicBezTo>
                      <a:pt x="219" y="195"/>
                      <a:pt x="219" y="195"/>
                      <a:pt x="219" y="195"/>
                    </a:cubicBezTo>
                    <a:cubicBezTo>
                      <a:pt x="229" y="197"/>
                      <a:pt x="242" y="201"/>
                      <a:pt x="253" y="208"/>
                    </a:cubicBezTo>
                    <a:cubicBezTo>
                      <a:pt x="254" y="209"/>
                      <a:pt x="256" y="210"/>
                      <a:pt x="256" y="210"/>
                    </a:cubicBezTo>
                    <a:cubicBezTo>
                      <a:pt x="262" y="214"/>
                      <a:pt x="278" y="224"/>
                      <a:pt x="291" y="253"/>
                    </a:cubicBezTo>
                    <a:cubicBezTo>
                      <a:pt x="291" y="254"/>
                      <a:pt x="291" y="254"/>
                      <a:pt x="291" y="254"/>
                    </a:cubicBezTo>
                    <a:lnTo>
                      <a:pt x="291" y="78"/>
                    </a:lnTo>
                    <a:close/>
                    <a:moveTo>
                      <a:pt x="219" y="381"/>
                    </a:moveTo>
                    <a:cubicBezTo>
                      <a:pt x="207" y="378"/>
                      <a:pt x="198" y="378"/>
                      <a:pt x="195" y="378"/>
                    </a:cubicBezTo>
                    <a:cubicBezTo>
                      <a:pt x="195" y="378"/>
                      <a:pt x="195" y="378"/>
                      <a:pt x="195" y="378"/>
                    </a:cubicBezTo>
                    <a:cubicBezTo>
                      <a:pt x="195" y="378"/>
                      <a:pt x="195" y="378"/>
                      <a:pt x="194" y="378"/>
                    </a:cubicBezTo>
                    <a:cubicBezTo>
                      <a:pt x="194" y="322"/>
                      <a:pt x="194" y="322"/>
                      <a:pt x="194" y="322"/>
                    </a:cubicBezTo>
                    <a:cubicBezTo>
                      <a:pt x="195" y="322"/>
                      <a:pt x="195" y="322"/>
                      <a:pt x="195" y="322"/>
                    </a:cubicBezTo>
                    <a:cubicBezTo>
                      <a:pt x="195" y="322"/>
                      <a:pt x="195" y="322"/>
                      <a:pt x="195" y="322"/>
                    </a:cubicBezTo>
                    <a:cubicBezTo>
                      <a:pt x="204" y="323"/>
                      <a:pt x="212" y="325"/>
                      <a:pt x="219" y="328"/>
                    </a:cubicBezTo>
                    <a:cubicBezTo>
                      <a:pt x="219" y="381"/>
                      <a:pt x="219" y="381"/>
                      <a:pt x="219" y="381"/>
                    </a:cubicBezTo>
                    <a:close/>
                    <a:moveTo>
                      <a:pt x="194" y="205"/>
                    </a:moveTo>
                    <a:cubicBezTo>
                      <a:pt x="195" y="205"/>
                      <a:pt x="195" y="205"/>
                      <a:pt x="195" y="205"/>
                    </a:cubicBezTo>
                    <a:cubicBezTo>
                      <a:pt x="195" y="205"/>
                      <a:pt x="195" y="205"/>
                      <a:pt x="195" y="205"/>
                    </a:cubicBezTo>
                    <a:cubicBezTo>
                      <a:pt x="204" y="205"/>
                      <a:pt x="212" y="207"/>
                      <a:pt x="219" y="210"/>
                    </a:cubicBezTo>
                    <a:cubicBezTo>
                      <a:pt x="219" y="277"/>
                      <a:pt x="219" y="277"/>
                      <a:pt x="219" y="277"/>
                    </a:cubicBezTo>
                    <a:cubicBezTo>
                      <a:pt x="213" y="271"/>
                      <a:pt x="205" y="265"/>
                      <a:pt x="194" y="264"/>
                    </a:cubicBezTo>
                    <a:cubicBezTo>
                      <a:pt x="194" y="205"/>
                      <a:pt x="194" y="205"/>
                      <a:pt x="194" y="205"/>
                    </a:cubicBezTo>
                    <a:close/>
                    <a:moveTo>
                      <a:pt x="219" y="100"/>
                    </a:moveTo>
                    <a:cubicBezTo>
                      <a:pt x="219" y="173"/>
                      <a:pt x="219" y="173"/>
                      <a:pt x="219" y="173"/>
                    </a:cubicBezTo>
                    <a:cubicBezTo>
                      <a:pt x="207" y="177"/>
                      <a:pt x="197" y="177"/>
                      <a:pt x="194" y="177"/>
                    </a:cubicBezTo>
                    <a:cubicBezTo>
                      <a:pt x="194" y="115"/>
                      <a:pt x="194" y="115"/>
                      <a:pt x="194" y="115"/>
                    </a:cubicBezTo>
                    <a:cubicBezTo>
                      <a:pt x="207" y="115"/>
                      <a:pt x="214" y="108"/>
                      <a:pt x="219" y="100"/>
                    </a:cubicBezTo>
                    <a:close/>
                    <a:moveTo>
                      <a:pt x="219" y="184"/>
                    </a:moveTo>
                    <a:cubicBezTo>
                      <a:pt x="219" y="195"/>
                      <a:pt x="219" y="195"/>
                      <a:pt x="219" y="195"/>
                    </a:cubicBezTo>
                    <a:cubicBezTo>
                      <a:pt x="211" y="193"/>
                      <a:pt x="205" y="193"/>
                      <a:pt x="202" y="193"/>
                    </a:cubicBezTo>
                    <a:cubicBezTo>
                      <a:pt x="201" y="193"/>
                      <a:pt x="201" y="193"/>
                      <a:pt x="201" y="193"/>
                    </a:cubicBezTo>
                    <a:cubicBezTo>
                      <a:pt x="201" y="193"/>
                      <a:pt x="200" y="193"/>
                      <a:pt x="198" y="192"/>
                    </a:cubicBezTo>
                    <a:cubicBezTo>
                      <a:pt x="191" y="188"/>
                      <a:pt x="201" y="186"/>
                      <a:pt x="205" y="185"/>
                    </a:cubicBezTo>
                    <a:cubicBezTo>
                      <a:pt x="210" y="185"/>
                      <a:pt x="214" y="184"/>
                      <a:pt x="219" y="184"/>
                    </a:cubicBezTo>
                    <a:close/>
                    <a:moveTo>
                      <a:pt x="194" y="378"/>
                    </a:moveTo>
                    <a:cubicBezTo>
                      <a:pt x="193" y="378"/>
                      <a:pt x="193" y="378"/>
                      <a:pt x="193" y="378"/>
                    </a:cubicBezTo>
                    <a:cubicBezTo>
                      <a:pt x="193" y="378"/>
                      <a:pt x="193" y="378"/>
                      <a:pt x="193" y="378"/>
                    </a:cubicBezTo>
                    <a:cubicBezTo>
                      <a:pt x="189" y="378"/>
                      <a:pt x="180" y="378"/>
                      <a:pt x="169" y="381"/>
                    </a:cubicBezTo>
                    <a:cubicBezTo>
                      <a:pt x="169" y="328"/>
                      <a:pt x="169" y="328"/>
                      <a:pt x="169" y="328"/>
                    </a:cubicBezTo>
                    <a:cubicBezTo>
                      <a:pt x="176" y="325"/>
                      <a:pt x="184" y="323"/>
                      <a:pt x="193" y="322"/>
                    </a:cubicBezTo>
                    <a:cubicBezTo>
                      <a:pt x="193" y="322"/>
                      <a:pt x="193" y="322"/>
                      <a:pt x="193" y="322"/>
                    </a:cubicBezTo>
                    <a:cubicBezTo>
                      <a:pt x="194" y="322"/>
                      <a:pt x="194" y="322"/>
                      <a:pt x="194" y="322"/>
                    </a:cubicBezTo>
                    <a:cubicBezTo>
                      <a:pt x="194" y="378"/>
                      <a:pt x="194" y="378"/>
                      <a:pt x="194" y="378"/>
                    </a:cubicBezTo>
                    <a:close/>
                    <a:moveTo>
                      <a:pt x="169" y="210"/>
                    </a:moveTo>
                    <a:cubicBezTo>
                      <a:pt x="176" y="207"/>
                      <a:pt x="184" y="205"/>
                      <a:pt x="193" y="205"/>
                    </a:cubicBezTo>
                    <a:cubicBezTo>
                      <a:pt x="193" y="205"/>
                      <a:pt x="193" y="205"/>
                      <a:pt x="193" y="205"/>
                    </a:cubicBezTo>
                    <a:cubicBezTo>
                      <a:pt x="194" y="205"/>
                      <a:pt x="194" y="205"/>
                      <a:pt x="194" y="205"/>
                    </a:cubicBezTo>
                    <a:cubicBezTo>
                      <a:pt x="194" y="264"/>
                      <a:pt x="194" y="264"/>
                      <a:pt x="194" y="264"/>
                    </a:cubicBezTo>
                    <a:cubicBezTo>
                      <a:pt x="183" y="265"/>
                      <a:pt x="174" y="271"/>
                      <a:pt x="169" y="277"/>
                    </a:cubicBezTo>
                    <a:cubicBezTo>
                      <a:pt x="169" y="210"/>
                      <a:pt x="169" y="210"/>
                      <a:pt x="169" y="210"/>
                    </a:cubicBezTo>
                    <a:close/>
                    <a:moveTo>
                      <a:pt x="194" y="115"/>
                    </a:moveTo>
                    <a:cubicBezTo>
                      <a:pt x="194" y="177"/>
                      <a:pt x="194" y="177"/>
                      <a:pt x="194" y="177"/>
                    </a:cubicBezTo>
                    <a:cubicBezTo>
                      <a:pt x="191" y="177"/>
                      <a:pt x="181" y="177"/>
                      <a:pt x="169" y="173"/>
                    </a:cubicBezTo>
                    <a:cubicBezTo>
                      <a:pt x="169" y="100"/>
                      <a:pt x="169" y="100"/>
                      <a:pt x="169" y="100"/>
                    </a:cubicBezTo>
                    <a:cubicBezTo>
                      <a:pt x="174" y="108"/>
                      <a:pt x="180" y="115"/>
                      <a:pt x="194" y="115"/>
                    </a:cubicBezTo>
                    <a:close/>
                    <a:moveTo>
                      <a:pt x="169" y="195"/>
                    </a:moveTo>
                    <a:cubicBezTo>
                      <a:pt x="169" y="184"/>
                      <a:pt x="169" y="184"/>
                      <a:pt x="169" y="184"/>
                    </a:cubicBezTo>
                    <a:cubicBezTo>
                      <a:pt x="174" y="184"/>
                      <a:pt x="178" y="185"/>
                      <a:pt x="183" y="185"/>
                    </a:cubicBezTo>
                    <a:cubicBezTo>
                      <a:pt x="186" y="186"/>
                      <a:pt x="197" y="188"/>
                      <a:pt x="189" y="192"/>
                    </a:cubicBezTo>
                    <a:cubicBezTo>
                      <a:pt x="188" y="193"/>
                      <a:pt x="187" y="193"/>
                      <a:pt x="186" y="193"/>
                    </a:cubicBezTo>
                    <a:cubicBezTo>
                      <a:pt x="186" y="193"/>
                      <a:pt x="186" y="193"/>
                      <a:pt x="186" y="193"/>
                    </a:cubicBezTo>
                    <a:cubicBezTo>
                      <a:pt x="183" y="193"/>
                      <a:pt x="177" y="193"/>
                      <a:pt x="169" y="195"/>
                    </a:cubicBezTo>
                    <a:close/>
                    <a:moveTo>
                      <a:pt x="169" y="381"/>
                    </a:moveTo>
                    <a:cubicBezTo>
                      <a:pt x="168" y="381"/>
                      <a:pt x="168" y="381"/>
                      <a:pt x="168" y="381"/>
                    </a:cubicBezTo>
                    <a:cubicBezTo>
                      <a:pt x="167" y="381"/>
                      <a:pt x="150" y="386"/>
                      <a:pt x="144" y="391"/>
                    </a:cubicBezTo>
                    <a:cubicBezTo>
                      <a:pt x="144" y="391"/>
                      <a:pt x="132" y="396"/>
                      <a:pt x="117" y="411"/>
                    </a:cubicBezTo>
                    <a:cubicBezTo>
                      <a:pt x="117" y="411"/>
                      <a:pt x="108" y="419"/>
                      <a:pt x="97" y="426"/>
                    </a:cubicBezTo>
                    <a:cubicBezTo>
                      <a:pt x="97" y="362"/>
                      <a:pt x="97" y="362"/>
                      <a:pt x="97" y="362"/>
                    </a:cubicBezTo>
                    <a:cubicBezTo>
                      <a:pt x="101" y="355"/>
                      <a:pt x="105" y="346"/>
                      <a:pt x="108" y="336"/>
                    </a:cubicBezTo>
                    <a:cubicBezTo>
                      <a:pt x="108" y="334"/>
                      <a:pt x="114" y="316"/>
                      <a:pt x="117" y="302"/>
                    </a:cubicBezTo>
                    <a:cubicBezTo>
                      <a:pt x="118" y="299"/>
                      <a:pt x="119" y="296"/>
                      <a:pt x="120" y="293"/>
                    </a:cubicBezTo>
                    <a:cubicBezTo>
                      <a:pt x="121" y="285"/>
                      <a:pt x="126" y="267"/>
                      <a:pt x="131" y="253"/>
                    </a:cubicBezTo>
                    <a:cubicBezTo>
                      <a:pt x="132" y="252"/>
                      <a:pt x="136" y="241"/>
                      <a:pt x="141" y="233"/>
                    </a:cubicBezTo>
                    <a:cubicBezTo>
                      <a:pt x="143" y="231"/>
                      <a:pt x="144" y="229"/>
                      <a:pt x="147" y="227"/>
                    </a:cubicBezTo>
                    <a:cubicBezTo>
                      <a:pt x="151" y="222"/>
                      <a:pt x="159" y="215"/>
                      <a:pt x="169" y="210"/>
                    </a:cubicBezTo>
                    <a:cubicBezTo>
                      <a:pt x="169" y="277"/>
                      <a:pt x="169" y="277"/>
                      <a:pt x="169" y="277"/>
                    </a:cubicBezTo>
                    <a:cubicBezTo>
                      <a:pt x="165" y="282"/>
                      <a:pt x="162" y="287"/>
                      <a:pt x="162" y="287"/>
                    </a:cubicBezTo>
                    <a:cubicBezTo>
                      <a:pt x="162" y="287"/>
                      <a:pt x="151" y="303"/>
                      <a:pt x="147" y="342"/>
                    </a:cubicBezTo>
                    <a:cubicBezTo>
                      <a:pt x="147" y="343"/>
                      <a:pt x="154" y="334"/>
                      <a:pt x="169" y="328"/>
                    </a:cubicBezTo>
                    <a:cubicBezTo>
                      <a:pt x="169" y="381"/>
                      <a:pt x="169" y="381"/>
                      <a:pt x="169" y="381"/>
                    </a:cubicBezTo>
                    <a:close/>
                    <a:moveTo>
                      <a:pt x="169" y="100"/>
                    </a:moveTo>
                    <a:cubicBezTo>
                      <a:pt x="169" y="173"/>
                      <a:pt x="169" y="173"/>
                      <a:pt x="169" y="173"/>
                    </a:cubicBezTo>
                    <a:cubicBezTo>
                      <a:pt x="156" y="169"/>
                      <a:pt x="142" y="160"/>
                      <a:pt x="134" y="141"/>
                    </a:cubicBezTo>
                    <a:cubicBezTo>
                      <a:pt x="133" y="139"/>
                      <a:pt x="128" y="131"/>
                      <a:pt x="129" y="115"/>
                    </a:cubicBezTo>
                    <a:cubicBezTo>
                      <a:pt x="130" y="110"/>
                      <a:pt x="132" y="104"/>
                      <a:pt x="132" y="98"/>
                    </a:cubicBezTo>
                    <a:cubicBezTo>
                      <a:pt x="138" y="34"/>
                      <a:pt x="111" y="14"/>
                      <a:pt x="97" y="8"/>
                    </a:cubicBezTo>
                    <a:cubicBezTo>
                      <a:pt x="97" y="2"/>
                      <a:pt x="97" y="2"/>
                      <a:pt x="97" y="2"/>
                    </a:cubicBezTo>
                    <a:cubicBezTo>
                      <a:pt x="105" y="0"/>
                      <a:pt x="120" y="0"/>
                      <a:pt x="141" y="15"/>
                    </a:cubicBezTo>
                    <a:cubicBezTo>
                      <a:pt x="162" y="29"/>
                      <a:pt x="164" y="57"/>
                      <a:pt x="165" y="66"/>
                    </a:cubicBezTo>
                    <a:cubicBezTo>
                      <a:pt x="165" y="67"/>
                      <a:pt x="165" y="69"/>
                      <a:pt x="165" y="71"/>
                    </a:cubicBezTo>
                    <a:cubicBezTo>
                      <a:pt x="165" y="76"/>
                      <a:pt x="164" y="89"/>
                      <a:pt x="169" y="100"/>
                    </a:cubicBezTo>
                    <a:close/>
                    <a:moveTo>
                      <a:pt x="169" y="184"/>
                    </a:moveTo>
                    <a:cubicBezTo>
                      <a:pt x="141" y="180"/>
                      <a:pt x="113" y="172"/>
                      <a:pt x="110" y="135"/>
                    </a:cubicBezTo>
                    <a:cubicBezTo>
                      <a:pt x="109" y="129"/>
                      <a:pt x="110" y="122"/>
                      <a:pt x="109" y="115"/>
                    </a:cubicBezTo>
                    <a:cubicBezTo>
                      <a:pt x="109" y="106"/>
                      <a:pt x="108" y="95"/>
                      <a:pt x="108" y="94"/>
                    </a:cubicBezTo>
                    <a:cubicBezTo>
                      <a:pt x="105" y="86"/>
                      <a:pt x="102" y="81"/>
                      <a:pt x="97" y="78"/>
                    </a:cubicBezTo>
                    <a:cubicBezTo>
                      <a:pt x="97" y="254"/>
                      <a:pt x="97" y="254"/>
                      <a:pt x="97" y="254"/>
                    </a:cubicBezTo>
                    <a:cubicBezTo>
                      <a:pt x="97" y="253"/>
                      <a:pt x="97" y="253"/>
                      <a:pt x="97" y="253"/>
                    </a:cubicBezTo>
                    <a:cubicBezTo>
                      <a:pt x="109" y="224"/>
                      <a:pt x="126" y="214"/>
                      <a:pt x="132" y="210"/>
                    </a:cubicBezTo>
                    <a:cubicBezTo>
                      <a:pt x="132" y="210"/>
                      <a:pt x="134" y="209"/>
                      <a:pt x="135" y="208"/>
                    </a:cubicBezTo>
                    <a:cubicBezTo>
                      <a:pt x="146" y="201"/>
                      <a:pt x="159" y="197"/>
                      <a:pt x="169" y="195"/>
                    </a:cubicBezTo>
                    <a:lnTo>
                      <a:pt x="169" y="184"/>
                    </a:lnTo>
                    <a:close/>
                    <a:moveTo>
                      <a:pt x="97" y="426"/>
                    </a:moveTo>
                    <a:cubicBezTo>
                      <a:pt x="93" y="429"/>
                      <a:pt x="87" y="431"/>
                      <a:pt x="82" y="433"/>
                    </a:cubicBezTo>
                    <a:cubicBezTo>
                      <a:pt x="81" y="433"/>
                      <a:pt x="66" y="439"/>
                      <a:pt x="43" y="439"/>
                    </a:cubicBezTo>
                    <a:cubicBezTo>
                      <a:pt x="18" y="437"/>
                      <a:pt x="4" y="421"/>
                      <a:pt x="3" y="420"/>
                    </a:cubicBezTo>
                    <a:cubicBezTo>
                      <a:pt x="51" y="425"/>
                      <a:pt x="77" y="394"/>
                      <a:pt x="86" y="380"/>
                    </a:cubicBezTo>
                    <a:cubicBezTo>
                      <a:pt x="87" y="379"/>
                      <a:pt x="87" y="379"/>
                      <a:pt x="88" y="377"/>
                    </a:cubicBezTo>
                    <a:cubicBezTo>
                      <a:pt x="90" y="373"/>
                      <a:pt x="93" y="370"/>
                      <a:pt x="95" y="366"/>
                    </a:cubicBezTo>
                    <a:cubicBezTo>
                      <a:pt x="96" y="365"/>
                      <a:pt x="96" y="363"/>
                      <a:pt x="97" y="362"/>
                    </a:cubicBezTo>
                    <a:cubicBezTo>
                      <a:pt x="97" y="426"/>
                      <a:pt x="97" y="426"/>
                      <a:pt x="97" y="426"/>
                    </a:cubicBezTo>
                    <a:close/>
                    <a:moveTo>
                      <a:pt x="97" y="2"/>
                    </a:moveTo>
                    <a:cubicBezTo>
                      <a:pt x="97" y="8"/>
                      <a:pt x="97" y="8"/>
                      <a:pt x="97" y="8"/>
                    </a:cubicBezTo>
                    <a:cubicBezTo>
                      <a:pt x="93" y="6"/>
                      <a:pt x="89" y="6"/>
                      <a:pt x="89" y="6"/>
                    </a:cubicBezTo>
                    <a:cubicBezTo>
                      <a:pt x="89" y="6"/>
                      <a:pt x="92" y="3"/>
                      <a:pt x="97" y="2"/>
                    </a:cubicBezTo>
                    <a:close/>
                    <a:moveTo>
                      <a:pt x="97" y="78"/>
                    </a:moveTo>
                    <a:cubicBezTo>
                      <a:pt x="87" y="71"/>
                      <a:pt x="73" y="77"/>
                      <a:pt x="72" y="78"/>
                    </a:cubicBezTo>
                    <a:cubicBezTo>
                      <a:pt x="72" y="78"/>
                      <a:pt x="66" y="83"/>
                      <a:pt x="68" y="93"/>
                    </a:cubicBezTo>
                    <a:cubicBezTo>
                      <a:pt x="71" y="123"/>
                      <a:pt x="63" y="204"/>
                      <a:pt x="58" y="235"/>
                    </a:cubicBezTo>
                    <a:cubicBezTo>
                      <a:pt x="57" y="242"/>
                      <a:pt x="56" y="250"/>
                      <a:pt x="54" y="258"/>
                    </a:cubicBezTo>
                    <a:cubicBezTo>
                      <a:pt x="48" y="293"/>
                      <a:pt x="36" y="336"/>
                      <a:pt x="35" y="341"/>
                    </a:cubicBezTo>
                    <a:cubicBezTo>
                      <a:pt x="21" y="387"/>
                      <a:pt x="6" y="413"/>
                      <a:pt x="0" y="417"/>
                    </a:cubicBezTo>
                    <a:cubicBezTo>
                      <a:pt x="25" y="420"/>
                      <a:pt x="53" y="365"/>
                      <a:pt x="62" y="347"/>
                    </a:cubicBezTo>
                    <a:cubicBezTo>
                      <a:pt x="62" y="347"/>
                      <a:pt x="62" y="347"/>
                      <a:pt x="62" y="347"/>
                    </a:cubicBezTo>
                    <a:cubicBezTo>
                      <a:pt x="63" y="344"/>
                      <a:pt x="65" y="342"/>
                      <a:pt x="66" y="339"/>
                    </a:cubicBezTo>
                    <a:cubicBezTo>
                      <a:pt x="66" y="338"/>
                      <a:pt x="66" y="338"/>
                      <a:pt x="67" y="337"/>
                    </a:cubicBezTo>
                    <a:cubicBezTo>
                      <a:pt x="76" y="316"/>
                      <a:pt x="90" y="272"/>
                      <a:pt x="97" y="254"/>
                    </a:cubicBezTo>
                    <a:lnTo>
                      <a:pt x="97" y="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dirty="0"/>
              </a:p>
            </p:txBody>
          </p:sp>
          <p:sp>
            <p:nvSpPr>
              <p:cNvPr id="51" name="Freeform 52"/>
              <p:cNvSpPr/>
              <p:nvPr/>
            </p:nvSpPr>
            <p:spPr bwMode="auto">
              <a:xfrm>
                <a:off x="511175" y="3494088"/>
                <a:ext cx="104775" cy="106363"/>
              </a:xfrm>
              <a:custGeom>
                <a:avLst/>
                <a:gdLst>
                  <a:gd name="T0" fmla="*/ 58 w 66"/>
                  <a:gd name="T1" fmla="*/ 0 h 67"/>
                  <a:gd name="T2" fmla="*/ 62 w 66"/>
                  <a:gd name="T3" fmla="*/ 19 h 67"/>
                  <a:gd name="T4" fmla="*/ 41 w 66"/>
                  <a:gd name="T5" fmla="*/ 23 h 67"/>
                  <a:gd name="T6" fmla="*/ 43 w 66"/>
                  <a:gd name="T7" fmla="*/ 42 h 67"/>
                  <a:gd name="T8" fmla="*/ 64 w 66"/>
                  <a:gd name="T9" fmla="*/ 39 h 67"/>
                  <a:gd name="T10" fmla="*/ 66 w 66"/>
                  <a:gd name="T11" fmla="*/ 58 h 67"/>
                  <a:gd name="T12" fmla="*/ 8 w 66"/>
                  <a:gd name="T13" fmla="*/ 67 h 67"/>
                  <a:gd name="T14" fmla="*/ 6 w 66"/>
                  <a:gd name="T15" fmla="*/ 46 h 67"/>
                  <a:gd name="T16" fmla="*/ 29 w 66"/>
                  <a:gd name="T17" fmla="*/ 44 h 67"/>
                  <a:gd name="T18" fmla="*/ 27 w 66"/>
                  <a:gd name="T19" fmla="*/ 23 h 67"/>
                  <a:gd name="T20" fmla="*/ 2 w 66"/>
                  <a:gd name="T21" fmla="*/ 27 h 67"/>
                  <a:gd name="T22" fmla="*/ 0 w 66"/>
                  <a:gd name="T23" fmla="*/ 8 h 67"/>
                  <a:gd name="T24" fmla="*/ 58 w 66"/>
                  <a:gd name="T25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6" h="67">
                    <a:moveTo>
                      <a:pt x="58" y="0"/>
                    </a:moveTo>
                    <a:lnTo>
                      <a:pt x="62" y="19"/>
                    </a:lnTo>
                    <a:lnTo>
                      <a:pt x="41" y="23"/>
                    </a:lnTo>
                    <a:lnTo>
                      <a:pt x="43" y="42"/>
                    </a:lnTo>
                    <a:lnTo>
                      <a:pt x="64" y="39"/>
                    </a:lnTo>
                    <a:lnTo>
                      <a:pt x="66" y="58"/>
                    </a:lnTo>
                    <a:lnTo>
                      <a:pt x="8" y="67"/>
                    </a:lnTo>
                    <a:lnTo>
                      <a:pt x="6" y="46"/>
                    </a:lnTo>
                    <a:lnTo>
                      <a:pt x="29" y="44"/>
                    </a:lnTo>
                    <a:lnTo>
                      <a:pt x="27" y="23"/>
                    </a:lnTo>
                    <a:lnTo>
                      <a:pt x="2" y="27"/>
                    </a:lnTo>
                    <a:lnTo>
                      <a:pt x="0" y="8"/>
                    </a:lnTo>
                    <a:lnTo>
                      <a:pt x="5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2" name="Freeform 53"/>
              <p:cNvSpPr/>
              <p:nvPr/>
            </p:nvSpPr>
            <p:spPr bwMode="auto">
              <a:xfrm>
                <a:off x="533400" y="3597275"/>
                <a:ext cx="106362" cy="103188"/>
              </a:xfrm>
              <a:custGeom>
                <a:avLst/>
                <a:gdLst>
                  <a:gd name="T0" fmla="*/ 30 w 32"/>
                  <a:gd name="T1" fmla="*/ 17 h 31"/>
                  <a:gd name="T2" fmla="*/ 32 w 32"/>
                  <a:gd name="T3" fmla="*/ 26 h 31"/>
                  <a:gd name="T4" fmla="*/ 16 w 32"/>
                  <a:gd name="T5" fmla="*/ 31 h 31"/>
                  <a:gd name="T6" fmla="*/ 11 w 32"/>
                  <a:gd name="T7" fmla="*/ 31 h 31"/>
                  <a:gd name="T8" fmla="*/ 7 w 32"/>
                  <a:gd name="T9" fmla="*/ 29 h 31"/>
                  <a:gd name="T10" fmla="*/ 4 w 32"/>
                  <a:gd name="T11" fmla="*/ 26 h 31"/>
                  <a:gd name="T12" fmla="*/ 2 w 32"/>
                  <a:gd name="T13" fmla="*/ 21 h 31"/>
                  <a:gd name="T14" fmla="*/ 1 w 32"/>
                  <a:gd name="T15" fmla="*/ 16 h 31"/>
                  <a:gd name="T16" fmla="*/ 1 w 32"/>
                  <a:gd name="T17" fmla="*/ 11 h 31"/>
                  <a:gd name="T18" fmla="*/ 2 w 32"/>
                  <a:gd name="T19" fmla="*/ 8 h 31"/>
                  <a:gd name="T20" fmla="*/ 5 w 32"/>
                  <a:gd name="T21" fmla="*/ 5 h 31"/>
                  <a:gd name="T22" fmla="*/ 10 w 32"/>
                  <a:gd name="T23" fmla="*/ 3 h 31"/>
                  <a:gd name="T24" fmla="*/ 26 w 32"/>
                  <a:gd name="T25" fmla="*/ 0 h 31"/>
                  <a:gd name="T26" fmla="*/ 28 w 32"/>
                  <a:gd name="T27" fmla="*/ 8 h 31"/>
                  <a:gd name="T28" fmla="*/ 11 w 32"/>
                  <a:gd name="T29" fmla="*/ 12 h 31"/>
                  <a:gd name="T30" fmla="*/ 8 w 32"/>
                  <a:gd name="T31" fmla="*/ 14 h 31"/>
                  <a:gd name="T32" fmla="*/ 8 w 32"/>
                  <a:gd name="T33" fmla="*/ 18 h 31"/>
                  <a:gd name="T34" fmla="*/ 10 w 32"/>
                  <a:gd name="T35" fmla="*/ 22 h 31"/>
                  <a:gd name="T36" fmla="*/ 14 w 32"/>
                  <a:gd name="T37" fmla="*/ 22 h 31"/>
                  <a:gd name="T38" fmla="*/ 30 w 32"/>
                  <a:gd name="T39" fmla="*/ 17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2" h="31">
                    <a:moveTo>
                      <a:pt x="30" y="17"/>
                    </a:moveTo>
                    <a:cubicBezTo>
                      <a:pt x="32" y="26"/>
                      <a:pt x="32" y="26"/>
                      <a:pt x="32" y="26"/>
                    </a:cubicBezTo>
                    <a:cubicBezTo>
                      <a:pt x="16" y="31"/>
                      <a:pt x="16" y="31"/>
                      <a:pt x="16" y="31"/>
                    </a:cubicBezTo>
                    <a:cubicBezTo>
                      <a:pt x="14" y="31"/>
                      <a:pt x="13" y="31"/>
                      <a:pt x="11" y="31"/>
                    </a:cubicBezTo>
                    <a:cubicBezTo>
                      <a:pt x="10" y="31"/>
                      <a:pt x="8" y="31"/>
                      <a:pt x="7" y="29"/>
                    </a:cubicBezTo>
                    <a:cubicBezTo>
                      <a:pt x="5" y="28"/>
                      <a:pt x="5" y="28"/>
                      <a:pt x="4" y="26"/>
                    </a:cubicBezTo>
                    <a:cubicBezTo>
                      <a:pt x="2" y="25"/>
                      <a:pt x="2" y="23"/>
                      <a:pt x="2" y="21"/>
                    </a:cubicBezTo>
                    <a:cubicBezTo>
                      <a:pt x="1" y="20"/>
                      <a:pt x="1" y="18"/>
                      <a:pt x="1" y="16"/>
                    </a:cubicBezTo>
                    <a:cubicBezTo>
                      <a:pt x="0" y="14"/>
                      <a:pt x="0" y="13"/>
                      <a:pt x="1" y="11"/>
                    </a:cubicBezTo>
                    <a:cubicBezTo>
                      <a:pt x="1" y="11"/>
                      <a:pt x="2" y="9"/>
                      <a:pt x="2" y="8"/>
                    </a:cubicBezTo>
                    <a:cubicBezTo>
                      <a:pt x="3" y="7"/>
                      <a:pt x="4" y="6"/>
                      <a:pt x="5" y="5"/>
                    </a:cubicBezTo>
                    <a:cubicBezTo>
                      <a:pt x="7" y="5"/>
                      <a:pt x="8" y="4"/>
                      <a:pt x="10" y="3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0" y="13"/>
                      <a:pt x="8" y="14"/>
                      <a:pt x="8" y="14"/>
                    </a:cubicBezTo>
                    <a:cubicBezTo>
                      <a:pt x="8" y="16"/>
                      <a:pt x="7" y="17"/>
                      <a:pt x="8" y="18"/>
                    </a:cubicBezTo>
                    <a:cubicBezTo>
                      <a:pt x="8" y="20"/>
                      <a:pt x="8" y="21"/>
                      <a:pt x="10" y="22"/>
                    </a:cubicBezTo>
                    <a:cubicBezTo>
                      <a:pt x="11" y="23"/>
                      <a:pt x="12" y="23"/>
                      <a:pt x="14" y="22"/>
                    </a:cubicBezTo>
                    <a:lnTo>
                      <a:pt x="30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3" name="Freeform 54"/>
              <p:cNvSpPr>
                <a:spLocks noEditPoints="1"/>
              </p:cNvSpPr>
              <p:nvPr/>
            </p:nvSpPr>
            <p:spPr bwMode="auto">
              <a:xfrm>
                <a:off x="554038" y="3713163"/>
                <a:ext cx="112712" cy="100013"/>
              </a:xfrm>
              <a:custGeom>
                <a:avLst/>
                <a:gdLst>
                  <a:gd name="T0" fmla="*/ 41 w 71"/>
                  <a:gd name="T1" fmla="*/ 0 h 63"/>
                  <a:gd name="T2" fmla="*/ 62 w 71"/>
                  <a:gd name="T3" fmla="*/ 0 h 63"/>
                  <a:gd name="T4" fmla="*/ 71 w 71"/>
                  <a:gd name="T5" fmla="*/ 19 h 63"/>
                  <a:gd name="T6" fmla="*/ 41 w 71"/>
                  <a:gd name="T7" fmla="*/ 46 h 63"/>
                  <a:gd name="T8" fmla="*/ 41 w 71"/>
                  <a:gd name="T9" fmla="*/ 23 h 63"/>
                  <a:gd name="T10" fmla="*/ 52 w 71"/>
                  <a:gd name="T11" fmla="*/ 17 h 63"/>
                  <a:gd name="T12" fmla="*/ 41 w 71"/>
                  <a:gd name="T13" fmla="*/ 17 h 63"/>
                  <a:gd name="T14" fmla="*/ 41 w 71"/>
                  <a:gd name="T15" fmla="*/ 0 h 63"/>
                  <a:gd name="T16" fmla="*/ 23 w 71"/>
                  <a:gd name="T17" fmla="*/ 38 h 63"/>
                  <a:gd name="T18" fmla="*/ 16 w 71"/>
                  <a:gd name="T19" fmla="*/ 17 h 63"/>
                  <a:gd name="T20" fmla="*/ 6 w 71"/>
                  <a:gd name="T21" fmla="*/ 17 h 63"/>
                  <a:gd name="T22" fmla="*/ 0 w 71"/>
                  <a:gd name="T23" fmla="*/ 0 h 63"/>
                  <a:gd name="T24" fmla="*/ 41 w 71"/>
                  <a:gd name="T25" fmla="*/ 0 h 63"/>
                  <a:gd name="T26" fmla="*/ 41 w 71"/>
                  <a:gd name="T27" fmla="*/ 17 h 63"/>
                  <a:gd name="T28" fmla="*/ 29 w 71"/>
                  <a:gd name="T29" fmla="*/ 17 h 63"/>
                  <a:gd name="T30" fmla="*/ 35 w 71"/>
                  <a:gd name="T31" fmla="*/ 27 h 63"/>
                  <a:gd name="T32" fmla="*/ 41 w 71"/>
                  <a:gd name="T33" fmla="*/ 23 h 63"/>
                  <a:gd name="T34" fmla="*/ 41 w 71"/>
                  <a:gd name="T35" fmla="*/ 46 h 63"/>
                  <a:gd name="T36" fmla="*/ 23 w 71"/>
                  <a:gd name="T37" fmla="*/ 63 h 63"/>
                  <a:gd name="T38" fmla="*/ 16 w 71"/>
                  <a:gd name="T39" fmla="*/ 44 h 63"/>
                  <a:gd name="T40" fmla="*/ 23 w 71"/>
                  <a:gd name="T41" fmla="*/ 38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71" h="63">
                    <a:moveTo>
                      <a:pt x="41" y="0"/>
                    </a:moveTo>
                    <a:lnTo>
                      <a:pt x="62" y="0"/>
                    </a:lnTo>
                    <a:lnTo>
                      <a:pt x="71" y="19"/>
                    </a:lnTo>
                    <a:lnTo>
                      <a:pt x="41" y="46"/>
                    </a:lnTo>
                    <a:lnTo>
                      <a:pt x="41" y="23"/>
                    </a:lnTo>
                    <a:lnTo>
                      <a:pt x="52" y="17"/>
                    </a:lnTo>
                    <a:lnTo>
                      <a:pt x="41" y="17"/>
                    </a:lnTo>
                    <a:lnTo>
                      <a:pt x="41" y="0"/>
                    </a:lnTo>
                    <a:close/>
                    <a:moveTo>
                      <a:pt x="23" y="38"/>
                    </a:moveTo>
                    <a:lnTo>
                      <a:pt x="16" y="17"/>
                    </a:lnTo>
                    <a:lnTo>
                      <a:pt x="6" y="17"/>
                    </a:lnTo>
                    <a:lnTo>
                      <a:pt x="0" y="0"/>
                    </a:lnTo>
                    <a:lnTo>
                      <a:pt x="41" y="0"/>
                    </a:lnTo>
                    <a:lnTo>
                      <a:pt x="41" y="17"/>
                    </a:lnTo>
                    <a:lnTo>
                      <a:pt x="29" y="17"/>
                    </a:lnTo>
                    <a:lnTo>
                      <a:pt x="35" y="27"/>
                    </a:lnTo>
                    <a:lnTo>
                      <a:pt x="41" y="23"/>
                    </a:lnTo>
                    <a:lnTo>
                      <a:pt x="41" y="46"/>
                    </a:lnTo>
                    <a:lnTo>
                      <a:pt x="23" y="63"/>
                    </a:lnTo>
                    <a:lnTo>
                      <a:pt x="16" y="44"/>
                    </a:lnTo>
                    <a:lnTo>
                      <a:pt x="23" y="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4" name="Freeform 55"/>
              <p:cNvSpPr/>
              <p:nvPr/>
            </p:nvSpPr>
            <p:spPr bwMode="auto">
              <a:xfrm>
                <a:off x="590550" y="3773488"/>
                <a:ext cx="125412" cy="119063"/>
              </a:xfrm>
              <a:custGeom>
                <a:avLst/>
                <a:gdLst>
                  <a:gd name="T0" fmla="*/ 56 w 79"/>
                  <a:gd name="T1" fmla="*/ 0 h 75"/>
                  <a:gd name="T2" fmla="*/ 79 w 79"/>
                  <a:gd name="T3" fmla="*/ 46 h 75"/>
                  <a:gd name="T4" fmla="*/ 68 w 79"/>
                  <a:gd name="T5" fmla="*/ 52 h 75"/>
                  <a:gd name="T6" fmla="*/ 23 w 79"/>
                  <a:gd name="T7" fmla="*/ 38 h 75"/>
                  <a:gd name="T8" fmla="*/ 37 w 79"/>
                  <a:gd name="T9" fmla="*/ 69 h 75"/>
                  <a:gd name="T10" fmla="*/ 27 w 79"/>
                  <a:gd name="T11" fmla="*/ 75 h 75"/>
                  <a:gd name="T12" fmla="*/ 0 w 79"/>
                  <a:gd name="T13" fmla="*/ 25 h 75"/>
                  <a:gd name="T14" fmla="*/ 12 w 79"/>
                  <a:gd name="T15" fmla="*/ 19 h 75"/>
                  <a:gd name="T16" fmla="*/ 58 w 79"/>
                  <a:gd name="T17" fmla="*/ 33 h 75"/>
                  <a:gd name="T18" fmla="*/ 43 w 79"/>
                  <a:gd name="T19" fmla="*/ 6 h 75"/>
                  <a:gd name="T20" fmla="*/ 56 w 79"/>
                  <a:gd name="T21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9" h="75">
                    <a:moveTo>
                      <a:pt x="56" y="0"/>
                    </a:moveTo>
                    <a:lnTo>
                      <a:pt x="79" y="46"/>
                    </a:lnTo>
                    <a:lnTo>
                      <a:pt x="68" y="52"/>
                    </a:lnTo>
                    <a:lnTo>
                      <a:pt x="23" y="38"/>
                    </a:lnTo>
                    <a:lnTo>
                      <a:pt x="37" y="69"/>
                    </a:lnTo>
                    <a:lnTo>
                      <a:pt x="27" y="75"/>
                    </a:lnTo>
                    <a:lnTo>
                      <a:pt x="0" y="25"/>
                    </a:lnTo>
                    <a:lnTo>
                      <a:pt x="12" y="19"/>
                    </a:lnTo>
                    <a:lnTo>
                      <a:pt x="58" y="33"/>
                    </a:lnTo>
                    <a:lnTo>
                      <a:pt x="43" y="6"/>
                    </a:lnTo>
                    <a:lnTo>
                      <a:pt x="5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5" name="Freeform 56"/>
              <p:cNvSpPr/>
              <p:nvPr/>
            </p:nvSpPr>
            <p:spPr bwMode="auto">
              <a:xfrm>
                <a:off x="642938" y="3856038"/>
                <a:ext cx="128587" cy="133350"/>
              </a:xfrm>
              <a:custGeom>
                <a:avLst/>
                <a:gdLst>
                  <a:gd name="T0" fmla="*/ 48 w 81"/>
                  <a:gd name="T1" fmla="*/ 0 h 84"/>
                  <a:gd name="T2" fmla="*/ 61 w 81"/>
                  <a:gd name="T3" fmla="*/ 17 h 84"/>
                  <a:gd name="T4" fmla="*/ 42 w 81"/>
                  <a:gd name="T5" fmla="*/ 28 h 84"/>
                  <a:gd name="T6" fmla="*/ 54 w 81"/>
                  <a:gd name="T7" fmla="*/ 46 h 84"/>
                  <a:gd name="T8" fmla="*/ 71 w 81"/>
                  <a:gd name="T9" fmla="*/ 34 h 84"/>
                  <a:gd name="T10" fmla="*/ 81 w 81"/>
                  <a:gd name="T11" fmla="*/ 49 h 84"/>
                  <a:gd name="T12" fmla="*/ 33 w 81"/>
                  <a:gd name="T13" fmla="*/ 84 h 84"/>
                  <a:gd name="T14" fmla="*/ 23 w 81"/>
                  <a:gd name="T15" fmla="*/ 69 h 84"/>
                  <a:gd name="T16" fmla="*/ 42 w 81"/>
                  <a:gd name="T17" fmla="*/ 53 h 84"/>
                  <a:gd name="T18" fmla="*/ 29 w 81"/>
                  <a:gd name="T19" fmla="*/ 38 h 84"/>
                  <a:gd name="T20" fmla="*/ 10 w 81"/>
                  <a:gd name="T21" fmla="*/ 53 h 84"/>
                  <a:gd name="T22" fmla="*/ 0 w 81"/>
                  <a:gd name="T23" fmla="*/ 36 h 84"/>
                  <a:gd name="T24" fmla="*/ 48 w 81"/>
                  <a:gd name="T25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1" h="84">
                    <a:moveTo>
                      <a:pt x="48" y="0"/>
                    </a:moveTo>
                    <a:lnTo>
                      <a:pt x="61" y="17"/>
                    </a:lnTo>
                    <a:lnTo>
                      <a:pt x="42" y="28"/>
                    </a:lnTo>
                    <a:lnTo>
                      <a:pt x="54" y="46"/>
                    </a:lnTo>
                    <a:lnTo>
                      <a:pt x="71" y="34"/>
                    </a:lnTo>
                    <a:lnTo>
                      <a:pt x="81" y="49"/>
                    </a:lnTo>
                    <a:lnTo>
                      <a:pt x="33" y="84"/>
                    </a:lnTo>
                    <a:lnTo>
                      <a:pt x="23" y="69"/>
                    </a:lnTo>
                    <a:lnTo>
                      <a:pt x="42" y="53"/>
                    </a:lnTo>
                    <a:lnTo>
                      <a:pt x="29" y="38"/>
                    </a:lnTo>
                    <a:lnTo>
                      <a:pt x="10" y="53"/>
                    </a:lnTo>
                    <a:lnTo>
                      <a:pt x="0" y="36"/>
                    </a:lnTo>
                    <a:lnTo>
                      <a:pt x="4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6" name="Freeform 57"/>
              <p:cNvSpPr>
                <a:spLocks noEditPoints="1"/>
              </p:cNvSpPr>
              <p:nvPr/>
            </p:nvSpPr>
            <p:spPr bwMode="auto">
              <a:xfrm>
                <a:off x="719138" y="3956050"/>
                <a:ext cx="103187" cy="103188"/>
              </a:xfrm>
              <a:custGeom>
                <a:avLst/>
                <a:gdLst>
                  <a:gd name="T0" fmla="*/ 16 w 31"/>
                  <a:gd name="T1" fmla="*/ 0 h 31"/>
                  <a:gd name="T2" fmla="*/ 17 w 31"/>
                  <a:gd name="T3" fmla="*/ 0 h 31"/>
                  <a:gd name="T4" fmla="*/ 27 w 31"/>
                  <a:gd name="T5" fmla="*/ 6 h 31"/>
                  <a:gd name="T6" fmla="*/ 31 w 31"/>
                  <a:gd name="T7" fmla="*/ 17 h 31"/>
                  <a:gd name="T8" fmla="*/ 26 w 31"/>
                  <a:gd name="T9" fmla="*/ 26 h 31"/>
                  <a:gd name="T10" fmla="*/ 18 w 31"/>
                  <a:gd name="T11" fmla="*/ 31 h 31"/>
                  <a:gd name="T12" fmla="*/ 16 w 31"/>
                  <a:gd name="T13" fmla="*/ 31 h 31"/>
                  <a:gd name="T14" fmla="*/ 16 w 31"/>
                  <a:gd name="T15" fmla="*/ 23 h 31"/>
                  <a:gd name="T16" fmla="*/ 20 w 31"/>
                  <a:gd name="T17" fmla="*/ 20 h 31"/>
                  <a:gd name="T18" fmla="*/ 24 w 31"/>
                  <a:gd name="T19" fmla="*/ 15 h 31"/>
                  <a:gd name="T20" fmla="*/ 22 w 31"/>
                  <a:gd name="T21" fmla="*/ 10 h 31"/>
                  <a:gd name="T22" fmla="*/ 18 w 31"/>
                  <a:gd name="T23" fmla="*/ 8 h 31"/>
                  <a:gd name="T24" fmla="*/ 16 w 31"/>
                  <a:gd name="T25" fmla="*/ 9 h 31"/>
                  <a:gd name="T26" fmla="*/ 16 w 31"/>
                  <a:gd name="T27" fmla="*/ 0 h 31"/>
                  <a:gd name="T28" fmla="*/ 6 w 31"/>
                  <a:gd name="T29" fmla="*/ 4 h 31"/>
                  <a:gd name="T30" fmla="*/ 16 w 31"/>
                  <a:gd name="T31" fmla="*/ 0 h 31"/>
                  <a:gd name="T32" fmla="*/ 16 w 31"/>
                  <a:gd name="T33" fmla="*/ 9 h 31"/>
                  <a:gd name="T34" fmla="*/ 12 w 31"/>
                  <a:gd name="T35" fmla="*/ 11 h 31"/>
                  <a:gd name="T36" fmla="*/ 9 w 31"/>
                  <a:gd name="T37" fmla="*/ 16 h 31"/>
                  <a:gd name="T38" fmla="*/ 9 w 31"/>
                  <a:gd name="T39" fmla="*/ 21 h 31"/>
                  <a:gd name="T40" fmla="*/ 14 w 31"/>
                  <a:gd name="T41" fmla="*/ 23 h 31"/>
                  <a:gd name="T42" fmla="*/ 16 w 31"/>
                  <a:gd name="T43" fmla="*/ 23 h 31"/>
                  <a:gd name="T44" fmla="*/ 16 w 31"/>
                  <a:gd name="T45" fmla="*/ 31 h 31"/>
                  <a:gd name="T46" fmla="*/ 12 w 31"/>
                  <a:gd name="T47" fmla="*/ 30 h 31"/>
                  <a:gd name="T48" fmla="*/ 5 w 31"/>
                  <a:gd name="T49" fmla="*/ 26 h 31"/>
                  <a:gd name="T50" fmla="*/ 1 w 31"/>
                  <a:gd name="T51" fmla="*/ 18 h 31"/>
                  <a:gd name="T52" fmla="*/ 1 w 31"/>
                  <a:gd name="T53" fmla="*/ 11 h 31"/>
                  <a:gd name="T54" fmla="*/ 6 w 31"/>
                  <a:gd name="T55" fmla="*/ 4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1" h="31">
                    <a:moveTo>
                      <a:pt x="16" y="0"/>
                    </a:moveTo>
                    <a:cubicBezTo>
                      <a:pt x="17" y="0"/>
                      <a:pt x="17" y="0"/>
                      <a:pt x="17" y="0"/>
                    </a:cubicBezTo>
                    <a:cubicBezTo>
                      <a:pt x="21" y="0"/>
                      <a:pt x="24" y="2"/>
                      <a:pt x="27" y="6"/>
                    </a:cubicBezTo>
                    <a:cubicBezTo>
                      <a:pt x="30" y="9"/>
                      <a:pt x="31" y="13"/>
                      <a:pt x="31" y="17"/>
                    </a:cubicBezTo>
                    <a:cubicBezTo>
                      <a:pt x="31" y="21"/>
                      <a:pt x="29" y="24"/>
                      <a:pt x="26" y="26"/>
                    </a:cubicBezTo>
                    <a:cubicBezTo>
                      <a:pt x="23" y="29"/>
                      <a:pt x="21" y="30"/>
                      <a:pt x="18" y="31"/>
                    </a:cubicBezTo>
                    <a:cubicBezTo>
                      <a:pt x="18" y="31"/>
                      <a:pt x="17" y="31"/>
                      <a:pt x="16" y="31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7" y="22"/>
                      <a:pt x="18" y="21"/>
                      <a:pt x="20" y="20"/>
                    </a:cubicBezTo>
                    <a:cubicBezTo>
                      <a:pt x="22" y="18"/>
                      <a:pt x="23" y="16"/>
                      <a:pt x="24" y="15"/>
                    </a:cubicBezTo>
                    <a:cubicBezTo>
                      <a:pt x="24" y="13"/>
                      <a:pt x="23" y="12"/>
                      <a:pt x="22" y="10"/>
                    </a:cubicBezTo>
                    <a:cubicBezTo>
                      <a:pt x="21" y="9"/>
                      <a:pt x="19" y="8"/>
                      <a:pt x="18" y="8"/>
                    </a:cubicBezTo>
                    <a:cubicBezTo>
                      <a:pt x="17" y="8"/>
                      <a:pt x="16" y="8"/>
                      <a:pt x="16" y="9"/>
                    </a:cubicBezTo>
                    <a:lnTo>
                      <a:pt x="16" y="0"/>
                    </a:lnTo>
                    <a:close/>
                    <a:moveTo>
                      <a:pt x="6" y="4"/>
                    </a:moveTo>
                    <a:cubicBezTo>
                      <a:pt x="9" y="1"/>
                      <a:pt x="12" y="0"/>
                      <a:pt x="16" y="0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9"/>
                      <a:pt x="13" y="9"/>
                      <a:pt x="12" y="11"/>
                    </a:cubicBezTo>
                    <a:cubicBezTo>
                      <a:pt x="9" y="13"/>
                      <a:pt x="9" y="15"/>
                      <a:pt x="9" y="16"/>
                    </a:cubicBezTo>
                    <a:cubicBezTo>
                      <a:pt x="8" y="18"/>
                      <a:pt x="9" y="20"/>
                      <a:pt x="9" y="21"/>
                    </a:cubicBezTo>
                    <a:cubicBezTo>
                      <a:pt x="11" y="22"/>
                      <a:pt x="12" y="23"/>
                      <a:pt x="14" y="23"/>
                    </a:cubicBezTo>
                    <a:cubicBezTo>
                      <a:pt x="15" y="23"/>
                      <a:pt x="15" y="23"/>
                      <a:pt x="16" y="23"/>
                    </a:cubicBezTo>
                    <a:cubicBezTo>
                      <a:pt x="16" y="31"/>
                      <a:pt x="16" y="31"/>
                      <a:pt x="16" y="31"/>
                    </a:cubicBezTo>
                    <a:cubicBezTo>
                      <a:pt x="15" y="31"/>
                      <a:pt x="13" y="31"/>
                      <a:pt x="12" y="30"/>
                    </a:cubicBezTo>
                    <a:cubicBezTo>
                      <a:pt x="9" y="29"/>
                      <a:pt x="7" y="28"/>
                      <a:pt x="5" y="26"/>
                    </a:cubicBezTo>
                    <a:cubicBezTo>
                      <a:pt x="3" y="23"/>
                      <a:pt x="1" y="21"/>
                      <a:pt x="1" y="18"/>
                    </a:cubicBezTo>
                    <a:cubicBezTo>
                      <a:pt x="0" y="16"/>
                      <a:pt x="0" y="14"/>
                      <a:pt x="1" y="11"/>
                    </a:cubicBezTo>
                    <a:cubicBezTo>
                      <a:pt x="2" y="9"/>
                      <a:pt x="3" y="6"/>
                      <a:pt x="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7" name="Freeform 58"/>
              <p:cNvSpPr/>
              <p:nvPr/>
            </p:nvSpPr>
            <p:spPr bwMode="auto">
              <a:xfrm>
                <a:off x="779463" y="4019550"/>
                <a:ext cx="128587" cy="133350"/>
              </a:xfrm>
              <a:custGeom>
                <a:avLst/>
                <a:gdLst>
                  <a:gd name="T0" fmla="*/ 41 w 81"/>
                  <a:gd name="T1" fmla="*/ 0 h 84"/>
                  <a:gd name="T2" fmla="*/ 54 w 81"/>
                  <a:gd name="T3" fmla="*/ 13 h 84"/>
                  <a:gd name="T4" fmla="*/ 45 w 81"/>
                  <a:gd name="T5" fmla="*/ 52 h 84"/>
                  <a:gd name="T6" fmla="*/ 68 w 81"/>
                  <a:gd name="T7" fmla="*/ 27 h 84"/>
                  <a:gd name="T8" fmla="*/ 81 w 81"/>
                  <a:gd name="T9" fmla="*/ 40 h 84"/>
                  <a:gd name="T10" fmla="*/ 41 w 81"/>
                  <a:gd name="T11" fmla="*/ 84 h 84"/>
                  <a:gd name="T12" fmla="*/ 29 w 81"/>
                  <a:gd name="T13" fmla="*/ 71 h 84"/>
                  <a:gd name="T14" fmla="*/ 35 w 81"/>
                  <a:gd name="T15" fmla="*/ 34 h 84"/>
                  <a:gd name="T16" fmla="*/ 12 w 81"/>
                  <a:gd name="T17" fmla="*/ 57 h 84"/>
                  <a:gd name="T18" fmla="*/ 0 w 81"/>
                  <a:gd name="T19" fmla="*/ 44 h 84"/>
                  <a:gd name="T20" fmla="*/ 41 w 81"/>
                  <a:gd name="T21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1" h="84">
                    <a:moveTo>
                      <a:pt x="41" y="0"/>
                    </a:moveTo>
                    <a:lnTo>
                      <a:pt x="54" y="13"/>
                    </a:lnTo>
                    <a:lnTo>
                      <a:pt x="45" y="52"/>
                    </a:lnTo>
                    <a:lnTo>
                      <a:pt x="68" y="27"/>
                    </a:lnTo>
                    <a:lnTo>
                      <a:pt x="81" y="40"/>
                    </a:lnTo>
                    <a:lnTo>
                      <a:pt x="41" y="84"/>
                    </a:lnTo>
                    <a:lnTo>
                      <a:pt x="29" y="71"/>
                    </a:lnTo>
                    <a:lnTo>
                      <a:pt x="35" y="34"/>
                    </a:lnTo>
                    <a:lnTo>
                      <a:pt x="12" y="57"/>
                    </a:lnTo>
                    <a:lnTo>
                      <a:pt x="0" y="44"/>
                    </a:lnTo>
                    <a:lnTo>
                      <a:pt x="4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8" name="Freeform 59"/>
              <p:cNvSpPr/>
              <p:nvPr/>
            </p:nvSpPr>
            <p:spPr bwMode="auto">
              <a:xfrm>
                <a:off x="874713" y="4102100"/>
                <a:ext cx="103187" cy="111125"/>
              </a:xfrm>
              <a:custGeom>
                <a:avLst/>
                <a:gdLst>
                  <a:gd name="T0" fmla="*/ 13 w 31"/>
                  <a:gd name="T1" fmla="*/ 20 h 33"/>
                  <a:gd name="T2" fmla="*/ 17 w 31"/>
                  <a:gd name="T3" fmla="*/ 15 h 33"/>
                  <a:gd name="T4" fmla="*/ 28 w 31"/>
                  <a:gd name="T5" fmla="*/ 23 h 33"/>
                  <a:gd name="T6" fmla="*/ 20 w 31"/>
                  <a:gd name="T7" fmla="*/ 33 h 33"/>
                  <a:gd name="T8" fmla="*/ 13 w 31"/>
                  <a:gd name="T9" fmla="*/ 31 h 33"/>
                  <a:gd name="T10" fmla="*/ 6 w 31"/>
                  <a:gd name="T11" fmla="*/ 28 h 33"/>
                  <a:gd name="T12" fmla="*/ 1 w 31"/>
                  <a:gd name="T13" fmla="*/ 22 h 33"/>
                  <a:gd name="T14" fmla="*/ 0 w 31"/>
                  <a:gd name="T15" fmla="*/ 14 h 33"/>
                  <a:gd name="T16" fmla="*/ 4 w 31"/>
                  <a:gd name="T17" fmla="*/ 7 h 33"/>
                  <a:gd name="T18" fmla="*/ 10 w 31"/>
                  <a:gd name="T19" fmla="*/ 2 h 33"/>
                  <a:gd name="T20" fmla="*/ 18 w 31"/>
                  <a:gd name="T21" fmla="*/ 1 h 33"/>
                  <a:gd name="T22" fmla="*/ 25 w 31"/>
                  <a:gd name="T23" fmla="*/ 5 h 33"/>
                  <a:gd name="T24" fmla="*/ 30 w 31"/>
                  <a:gd name="T25" fmla="*/ 10 h 33"/>
                  <a:gd name="T26" fmla="*/ 31 w 31"/>
                  <a:gd name="T27" fmla="*/ 14 h 33"/>
                  <a:gd name="T28" fmla="*/ 30 w 31"/>
                  <a:gd name="T29" fmla="*/ 20 h 33"/>
                  <a:gd name="T30" fmla="*/ 22 w 31"/>
                  <a:gd name="T31" fmla="*/ 15 h 33"/>
                  <a:gd name="T32" fmla="*/ 22 w 31"/>
                  <a:gd name="T33" fmla="*/ 12 h 33"/>
                  <a:gd name="T34" fmla="*/ 21 w 31"/>
                  <a:gd name="T35" fmla="*/ 9 h 33"/>
                  <a:gd name="T36" fmla="*/ 16 w 31"/>
                  <a:gd name="T37" fmla="*/ 8 h 33"/>
                  <a:gd name="T38" fmla="*/ 10 w 31"/>
                  <a:gd name="T39" fmla="*/ 12 h 33"/>
                  <a:gd name="T40" fmla="*/ 8 w 31"/>
                  <a:gd name="T41" fmla="*/ 19 h 33"/>
                  <a:gd name="T42" fmla="*/ 10 w 31"/>
                  <a:gd name="T43" fmla="*/ 23 h 33"/>
                  <a:gd name="T44" fmla="*/ 13 w 31"/>
                  <a:gd name="T45" fmla="*/ 25 h 33"/>
                  <a:gd name="T46" fmla="*/ 16 w 31"/>
                  <a:gd name="T47" fmla="*/ 26 h 33"/>
                  <a:gd name="T48" fmla="*/ 18 w 31"/>
                  <a:gd name="T49" fmla="*/ 23 h 33"/>
                  <a:gd name="T50" fmla="*/ 13 w 31"/>
                  <a:gd name="T51" fmla="*/ 2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1" h="33">
                    <a:moveTo>
                      <a:pt x="13" y="20"/>
                    </a:moveTo>
                    <a:cubicBezTo>
                      <a:pt x="17" y="15"/>
                      <a:pt x="17" y="15"/>
                      <a:pt x="17" y="15"/>
                    </a:cubicBezTo>
                    <a:cubicBezTo>
                      <a:pt x="28" y="23"/>
                      <a:pt x="28" y="23"/>
                      <a:pt x="28" y="23"/>
                    </a:cubicBezTo>
                    <a:cubicBezTo>
                      <a:pt x="20" y="33"/>
                      <a:pt x="20" y="33"/>
                      <a:pt x="20" y="33"/>
                    </a:cubicBezTo>
                    <a:cubicBezTo>
                      <a:pt x="17" y="33"/>
                      <a:pt x="14" y="32"/>
                      <a:pt x="13" y="31"/>
                    </a:cubicBezTo>
                    <a:cubicBezTo>
                      <a:pt x="10" y="31"/>
                      <a:pt x="8" y="30"/>
                      <a:pt x="6" y="28"/>
                    </a:cubicBezTo>
                    <a:cubicBezTo>
                      <a:pt x="4" y="26"/>
                      <a:pt x="1" y="24"/>
                      <a:pt x="1" y="22"/>
                    </a:cubicBezTo>
                    <a:cubicBezTo>
                      <a:pt x="0" y="19"/>
                      <a:pt x="0" y="17"/>
                      <a:pt x="0" y="14"/>
                    </a:cubicBezTo>
                    <a:cubicBezTo>
                      <a:pt x="1" y="11"/>
                      <a:pt x="1" y="9"/>
                      <a:pt x="4" y="7"/>
                    </a:cubicBezTo>
                    <a:cubicBezTo>
                      <a:pt x="5" y="4"/>
                      <a:pt x="7" y="3"/>
                      <a:pt x="10" y="2"/>
                    </a:cubicBezTo>
                    <a:cubicBezTo>
                      <a:pt x="13" y="0"/>
                      <a:pt x="15" y="0"/>
                      <a:pt x="18" y="1"/>
                    </a:cubicBezTo>
                    <a:cubicBezTo>
                      <a:pt x="19" y="1"/>
                      <a:pt x="22" y="3"/>
                      <a:pt x="25" y="5"/>
                    </a:cubicBezTo>
                    <a:cubicBezTo>
                      <a:pt x="27" y="6"/>
                      <a:pt x="29" y="8"/>
                      <a:pt x="30" y="10"/>
                    </a:cubicBezTo>
                    <a:cubicBezTo>
                      <a:pt x="31" y="11"/>
                      <a:pt x="31" y="13"/>
                      <a:pt x="31" y="14"/>
                    </a:cubicBezTo>
                    <a:cubicBezTo>
                      <a:pt x="31" y="16"/>
                      <a:pt x="31" y="17"/>
                      <a:pt x="30" y="20"/>
                    </a:cubicBezTo>
                    <a:cubicBezTo>
                      <a:pt x="22" y="15"/>
                      <a:pt x="22" y="15"/>
                      <a:pt x="22" y="15"/>
                    </a:cubicBezTo>
                    <a:cubicBezTo>
                      <a:pt x="23" y="14"/>
                      <a:pt x="23" y="13"/>
                      <a:pt x="22" y="12"/>
                    </a:cubicBezTo>
                    <a:cubicBezTo>
                      <a:pt x="22" y="11"/>
                      <a:pt x="22" y="10"/>
                      <a:pt x="21" y="9"/>
                    </a:cubicBezTo>
                    <a:cubicBezTo>
                      <a:pt x="19" y="8"/>
                      <a:pt x="17" y="8"/>
                      <a:pt x="16" y="8"/>
                    </a:cubicBezTo>
                    <a:cubicBezTo>
                      <a:pt x="14" y="8"/>
                      <a:pt x="12" y="10"/>
                      <a:pt x="10" y="12"/>
                    </a:cubicBezTo>
                    <a:cubicBezTo>
                      <a:pt x="9" y="14"/>
                      <a:pt x="7" y="17"/>
                      <a:pt x="8" y="19"/>
                    </a:cubicBezTo>
                    <a:cubicBezTo>
                      <a:pt x="8" y="20"/>
                      <a:pt x="9" y="22"/>
                      <a:pt x="10" y="23"/>
                    </a:cubicBezTo>
                    <a:cubicBezTo>
                      <a:pt x="11" y="24"/>
                      <a:pt x="12" y="24"/>
                      <a:pt x="13" y="25"/>
                    </a:cubicBezTo>
                    <a:cubicBezTo>
                      <a:pt x="13" y="25"/>
                      <a:pt x="15" y="26"/>
                      <a:pt x="16" y="26"/>
                    </a:cubicBezTo>
                    <a:cubicBezTo>
                      <a:pt x="18" y="23"/>
                      <a:pt x="18" y="23"/>
                      <a:pt x="18" y="23"/>
                    </a:cubicBezTo>
                    <a:lnTo>
                      <a:pt x="13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9" name="Freeform 60"/>
              <p:cNvSpPr>
                <a:spLocks noEditPoints="1"/>
              </p:cNvSpPr>
              <p:nvPr/>
            </p:nvSpPr>
            <p:spPr bwMode="auto">
              <a:xfrm>
                <a:off x="1014413" y="4206875"/>
                <a:ext cx="101600" cy="115888"/>
              </a:xfrm>
              <a:custGeom>
                <a:avLst/>
                <a:gdLst>
                  <a:gd name="T0" fmla="*/ 41 w 64"/>
                  <a:gd name="T1" fmla="*/ 54 h 73"/>
                  <a:gd name="T2" fmla="*/ 41 w 64"/>
                  <a:gd name="T3" fmla="*/ 54 h 73"/>
                  <a:gd name="T4" fmla="*/ 41 w 64"/>
                  <a:gd name="T5" fmla="*/ 39 h 73"/>
                  <a:gd name="T6" fmla="*/ 46 w 64"/>
                  <a:gd name="T7" fmla="*/ 41 h 73"/>
                  <a:gd name="T8" fmla="*/ 50 w 64"/>
                  <a:gd name="T9" fmla="*/ 18 h 73"/>
                  <a:gd name="T10" fmla="*/ 41 w 64"/>
                  <a:gd name="T11" fmla="*/ 27 h 73"/>
                  <a:gd name="T12" fmla="*/ 41 w 64"/>
                  <a:gd name="T13" fmla="*/ 6 h 73"/>
                  <a:gd name="T14" fmla="*/ 48 w 64"/>
                  <a:gd name="T15" fmla="*/ 0 h 73"/>
                  <a:gd name="T16" fmla="*/ 64 w 64"/>
                  <a:gd name="T17" fmla="*/ 10 h 73"/>
                  <a:gd name="T18" fmla="*/ 58 w 64"/>
                  <a:gd name="T19" fmla="*/ 73 h 73"/>
                  <a:gd name="T20" fmla="*/ 41 w 64"/>
                  <a:gd name="T21" fmla="*/ 67 h 73"/>
                  <a:gd name="T22" fmla="*/ 41 w 64"/>
                  <a:gd name="T23" fmla="*/ 60 h 73"/>
                  <a:gd name="T24" fmla="*/ 41 w 64"/>
                  <a:gd name="T25" fmla="*/ 54 h 73"/>
                  <a:gd name="T26" fmla="*/ 41 w 64"/>
                  <a:gd name="T27" fmla="*/ 54 h 73"/>
                  <a:gd name="T28" fmla="*/ 25 w 64"/>
                  <a:gd name="T29" fmla="*/ 44 h 73"/>
                  <a:gd name="T30" fmla="*/ 16 w 64"/>
                  <a:gd name="T31" fmla="*/ 52 h 73"/>
                  <a:gd name="T32" fmla="*/ 0 w 64"/>
                  <a:gd name="T33" fmla="*/ 41 h 73"/>
                  <a:gd name="T34" fmla="*/ 41 w 64"/>
                  <a:gd name="T35" fmla="*/ 6 h 73"/>
                  <a:gd name="T36" fmla="*/ 41 w 64"/>
                  <a:gd name="T37" fmla="*/ 27 h 73"/>
                  <a:gd name="T38" fmla="*/ 33 w 64"/>
                  <a:gd name="T39" fmla="*/ 35 h 73"/>
                  <a:gd name="T40" fmla="*/ 41 w 64"/>
                  <a:gd name="T41" fmla="*/ 39 h 73"/>
                  <a:gd name="T42" fmla="*/ 41 w 64"/>
                  <a:gd name="T43" fmla="*/ 54 h 73"/>
                  <a:gd name="T44" fmla="*/ 41 w 64"/>
                  <a:gd name="T45" fmla="*/ 54 h 73"/>
                  <a:gd name="T46" fmla="*/ 41 w 64"/>
                  <a:gd name="T47" fmla="*/ 67 h 73"/>
                  <a:gd name="T48" fmla="*/ 39 w 64"/>
                  <a:gd name="T49" fmla="*/ 65 h 73"/>
                  <a:gd name="T50" fmla="*/ 41 w 64"/>
                  <a:gd name="T51" fmla="*/ 60 h 73"/>
                  <a:gd name="T52" fmla="*/ 41 w 64"/>
                  <a:gd name="T53" fmla="*/ 67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64" h="73">
                    <a:moveTo>
                      <a:pt x="41" y="54"/>
                    </a:moveTo>
                    <a:lnTo>
                      <a:pt x="41" y="54"/>
                    </a:lnTo>
                    <a:lnTo>
                      <a:pt x="41" y="39"/>
                    </a:lnTo>
                    <a:lnTo>
                      <a:pt x="46" y="41"/>
                    </a:lnTo>
                    <a:lnTo>
                      <a:pt x="50" y="18"/>
                    </a:lnTo>
                    <a:lnTo>
                      <a:pt x="41" y="27"/>
                    </a:lnTo>
                    <a:lnTo>
                      <a:pt x="41" y="6"/>
                    </a:lnTo>
                    <a:lnTo>
                      <a:pt x="48" y="0"/>
                    </a:lnTo>
                    <a:lnTo>
                      <a:pt x="64" y="10"/>
                    </a:lnTo>
                    <a:lnTo>
                      <a:pt x="58" y="73"/>
                    </a:lnTo>
                    <a:lnTo>
                      <a:pt x="41" y="67"/>
                    </a:lnTo>
                    <a:lnTo>
                      <a:pt x="41" y="60"/>
                    </a:lnTo>
                    <a:lnTo>
                      <a:pt x="41" y="54"/>
                    </a:lnTo>
                    <a:close/>
                    <a:moveTo>
                      <a:pt x="41" y="54"/>
                    </a:moveTo>
                    <a:lnTo>
                      <a:pt x="25" y="44"/>
                    </a:lnTo>
                    <a:lnTo>
                      <a:pt x="16" y="52"/>
                    </a:lnTo>
                    <a:lnTo>
                      <a:pt x="0" y="41"/>
                    </a:lnTo>
                    <a:lnTo>
                      <a:pt x="41" y="6"/>
                    </a:lnTo>
                    <a:lnTo>
                      <a:pt x="41" y="27"/>
                    </a:lnTo>
                    <a:lnTo>
                      <a:pt x="33" y="35"/>
                    </a:lnTo>
                    <a:lnTo>
                      <a:pt x="41" y="39"/>
                    </a:lnTo>
                    <a:lnTo>
                      <a:pt x="41" y="54"/>
                    </a:lnTo>
                    <a:lnTo>
                      <a:pt x="41" y="54"/>
                    </a:lnTo>
                    <a:close/>
                    <a:moveTo>
                      <a:pt x="41" y="67"/>
                    </a:moveTo>
                    <a:lnTo>
                      <a:pt x="39" y="65"/>
                    </a:lnTo>
                    <a:lnTo>
                      <a:pt x="41" y="60"/>
                    </a:lnTo>
                    <a:lnTo>
                      <a:pt x="41" y="6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60" name="Freeform 61"/>
              <p:cNvSpPr/>
              <p:nvPr/>
            </p:nvSpPr>
            <p:spPr bwMode="auto">
              <a:xfrm>
                <a:off x="1119188" y="4246563"/>
                <a:ext cx="103187" cy="106363"/>
              </a:xfrm>
              <a:custGeom>
                <a:avLst/>
                <a:gdLst>
                  <a:gd name="T0" fmla="*/ 14 w 31"/>
                  <a:gd name="T1" fmla="*/ 20 h 32"/>
                  <a:gd name="T2" fmla="*/ 17 w 31"/>
                  <a:gd name="T3" fmla="*/ 14 h 32"/>
                  <a:gd name="T4" fmla="*/ 29 w 31"/>
                  <a:gd name="T5" fmla="*/ 20 h 32"/>
                  <a:gd name="T6" fmla="*/ 25 w 31"/>
                  <a:gd name="T7" fmla="*/ 31 h 32"/>
                  <a:gd name="T8" fmla="*/ 17 w 31"/>
                  <a:gd name="T9" fmla="*/ 32 h 32"/>
                  <a:gd name="T10" fmla="*/ 10 w 31"/>
                  <a:gd name="T11" fmla="*/ 30 h 32"/>
                  <a:gd name="T12" fmla="*/ 3 w 31"/>
                  <a:gd name="T13" fmla="*/ 26 h 32"/>
                  <a:gd name="T14" fmla="*/ 1 w 31"/>
                  <a:gd name="T15" fmla="*/ 19 h 32"/>
                  <a:gd name="T16" fmla="*/ 2 w 31"/>
                  <a:gd name="T17" fmla="*/ 11 h 32"/>
                  <a:gd name="T18" fmla="*/ 7 w 31"/>
                  <a:gd name="T19" fmla="*/ 3 h 32"/>
                  <a:gd name="T20" fmla="*/ 14 w 31"/>
                  <a:gd name="T21" fmla="*/ 1 h 32"/>
                  <a:gd name="T22" fmla="*/ 22 w 31"/>
                  <a:gd name="T23" fmla="*/ 3 h 32"/>
                  <a:gd name="T24" fmla="*/ 28 w 31"/>
                  <a:gd name="T25" fmla="*/ 6 h 32"/>
                  <a:gd name="T26" fmla="*/ 30 w 31"/>
                  <a:gd name="T27" fmla="*/ 10 h 32"/>
                  <a:gd name="T28" fmla="*/ 31 w 31"/>
                  <a:gd name="T29" fmla="*/ 15 h 32"/>
                  <a:gd name="T30" fmla="*/ 23 w 31"/>
                  <a:gd name="T31" fmla="*/ 14 h 32"/>
                  <a:gd name="T32" fmla="*/ 22 w 31"/>
                  <a:gd name="T33" fmla="*/ 10 h 32"/>
                  <a:gd name="T34" fmla="*/ 19 w 31"/>
                  <a:gd name="T35" fmla="*/ 8 h 32"/>
                  <a:gd name="T36" fmla="*/ 14 w 31"/>
                  <a:gd name="T37" fmla="*/ 8 h 32"/>
                  <a:gd name="T38" fmla="*/ 10 w 31"/>
                  <a:gd name="T39" fmla="*/ 14 h 32"/>
                  <a:gd name="T40" fmla="*/ 9 w 31"/>
                  <a:gd name="T41" fmla="*/ 21 h 32"/>
                  <a:gd name="T42" fmla="*/ 13 w 31"/>
                  <a:gd name="T43" fmla="*/ 25 h 32"/>
                  <a:gd name="T44" fmla="*/ 16 w 31"/>
                  <a:gd name="T45" fmla="*/ 25 h 32"/>
                  <a:gd name="T46" fmla="*/ 19 w 31"/>
                  <a:gd name="T47" fmla="*/ 25 h 32"/>
                  <a:gd name="T48" fmla="*/ 20 w 31"/>
                  <a:gd name="T49" fmla="*/ 23 h 32"/>
                  <a:gd name="T50" fmla="*/ 14 w 31"/>
                  <a:gd name="T51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1" h="32">
                    <a:moveTo>
                      <a:pt x="14" y="20"/>
                    </a:moveTo>
                    <a:cubicBezTo>
                      <a:pt x="17" y="14"/>
                      <a:pt x="17" y="14"/>
                      <a:pt x="17" y="14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5" y="31"/>
                      <a:pt x="25" y="31"/>
                      <a:pt x="25" y="31"/>
                    </a:cubicBezTo>
                    <a:cubicBezTo>
                      <a:pt x="22" y="32"/>
                      <a:pt x="20" y="32"/>
                      <a:pt x="17" y="32"/>
                    </a:cubicBezTo>
                    <a:cubicBezTo>
                      <a:pt x="15" y="32"/>
                      <a:pt x="13" y="31"/>
                      <a:pt x="10" y="30"/>
                    </a:cubicBezTo>
                    <a:cubicBezTo>
                      <a:pt x="7" y="29"/>
                      <a:pt x="5" y="27"/>
                      <a:pt x="3" y="26"/>
                    </a:cubicBezTo>
                    <a:cubicBezTo>
                      <a:pt x="2" y="23"/>
                      <a:pt x="1" y="21"/>
                      <a:pt x="1" y="19"/>
                    </a:cubicBezTo>
                    <a:cubicBezTo>
                      <a:pt x="0" y="16"/>
                      <a:pt x="1" y="14"/>
                      <a:pt x="2" y="11"/>
                    </a:cubicBezTo>
                    <a:cubicBezTo>
                      <a:pt x="3" y="8"/>
                      <a:pt x="5" y="5"/>
                      <a:pt x="7" y="3"/>
                    </a:cubicBezTo>
                    <a:cubicBezTo>
                      <a:pt x="8" y="2"/>
                      <a:pt x="11" y="1"/>
                      <a:pt x="14" y="1"/>
                    </a:cubicBezTo>
                    <a:cubicBezTo>
                      <a:pt x="16" y="0"/>
                      <a:pt x="19" y="1"/>
                      <a:pt x="22" y="3"/>
                    </a:cubicBezTo>
                    <a:cubicBezTo>
                      <a:pt x="25" y="3"/>
                      <a:pt x="26" y="5"/>
                      <a:pt x="28" y="6"/>
                    </a:cubicBezTo>
                    <a:cubicBezTo>
                      <a:pt x="29" y="7"/>
                      <a:pt x="30" y="8"/>
                      <a:pt x="30" y="10"/>
                    </a:cubicBezTo>
                    <a:cubicBezTo>
                      <a:pt x="31" y="11"/>
                      <a:pt x="31" y="13"/>
                      <a:pt x="31" y="15"/>
                    </a:cubicBezTo>
                    <a:cubicBezTo>
                      <a:pt x="23" y="14"/>
                      <a:pt x="23" y="14"/>
                      <a:pt x="23" y="14"/>
                    </a:cubicBezTo>
                    <a:cubicBezTo>
                      <a:pt x="23" y="12"/>
                      <a:pt x="23" y="11"/>
                      <a:pt x="22" y="10"/>
                    </a:cubicBezTo>
                    <a:cubicBezTo>
                      <a:pt x="21" y="9"/>
                      <a:pt x="20" y="8"/>
                      <a:pt x="19" y="8"/>
                    </a:cubicBezTo>
                    <a:cubicBezTo>
                      <a:pt x="17" y="8"/>
                      <a:pt x="16" y="8"/>
                      <a:pt x="14" y="8"/>
                    </a:cubicBezTo>
                    <a:cubicBezTo>
                      <a:pt x="12" y="9"/>
                      <a:pt x="11" y="11"/>
                      <a:pt x="10" y="14"/>
                    </a:cubicBezTo>
                    <a:cubicBezTo>
                      <a:pt x="9" y="17"/>
                      <a:pt x="8" y="19"/>
                      <a:pt x="9" y="21"/>
                    </a:cubicBezTo>
                    <a:cubicBezTo>
                      <a:pt x="10" y="23"/>
                      <a:pt x="11" y="23"/>
                      <a:pt x="13" y="25"/>
                    </a:cubicBezTo>
                    <a:cubicBezTo>
                      <a:pt x="14" y="25"/>
                      <a:pt x="15" y="25"/>
                      <a:pt x="16" y="25"/>
                    </a:cubicBezTo>
                    <a:cubicBezTo>
                      <a:pt x="17" y="26"/>
                      <a:pt x="18" y="25"/>
                      <a:pt x="19" y="25"/>
                    </a:cubicBezTo>
                    <a:cubicBezTo>
                      <a:pt x="20" y="23"/>
                      <a:pt x="20" y="23"/>
                      <a:pt x="20" y="23"/>
                    </a:cubicBezTo>
                    <a:lnTo>
                      <a:pt x="14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61" name="Freeform 62"/>
              <p:cNvSpPr>
                <a:spLocks noEditPoints="1"/>
              </p:cNvSpPr>
              <p:nvPr/>
            </p:nvSpPr>
            <p:spPr bwMode="auto">
              <a:xfrm>
                <a:off x="1216025" y="4271963"/>
                <a:ext cx="98425" cy="123825"/>
              </a:xfrm>
              <a:custGeom>
                <a:avLst/>
                <a:gdLst>
                  <a:gd name="T0" fmla="*/ 18 w 30"/>
                  <a:gd name="T1" fmla="*/ 3 h 37"/>
                  <a:gd name="T2" fmla="*/ 22 w 30"/>
                  <a:gd name="T3" fmla="*/ 5 h 37"/>
                  <a:gd name="T4" fmla="*/ 27 w 30"/>
                  <a:gd name="T5" fmla="*/ 7 h 37"/>
                  <a:gd name="T6" fmla="*/ 30 w 30"/>
                  <a:gd name="T7" fmla="*/ 11 h 37"/>
                  <a:gd name="T8" fmla="*/ 30 w 30"/>
                  <a:gd name="T9" fmla="*/ 16 h 37"/>
                  <a:gd name="T10" fmla="*/ 28 w 30"/>
                  <a:gd name="T11" fmla="*/ 20 h 37"/>
                  <a:gd name="T12" fmla="*/ 24 w 30"/>
                  <a:gd name="T13" fmla="*/ 21 h 37"/>
                  <a:gd name="T14" fmla="*/ 21 w 30"/>
                  <a:gd name="T15" fmla="*/ 22 h 37"/>
                  <a:gd name="T16" fmla="*/ 23 w 30"/>
                  <a:gd name="T17" fmla="*/ 23 h 37"/>
                  <a:gd name="T18" fmla="*/ 24 w 30"/>
                  <a:gd name="T19" fmla="*/ 26 h 37"/>
                  <a:gd name="T20" fmla="*/ 24 w 30"/>
                  <a:gd name="T21" fmla="*/ 27 h 37"/>
                  <a:gd name="T22" fmla="*/ 27 w 30"/>
                  <a:gd name="T23" fmla="*/ 37 h 37"/>
                  <a:gd name="T24" fmla="*/ 18 w 30"/>
                  <a:gd name="T25" fmla="*/ 34 h 37"/>
                  <a:gd name="T26" fmla="*/ 18 w 30"/>
                  <a:gd name="T27" fmla="*/ 16 h 37"/>
                  <a:gd name="T28" fmla="*/ 19 w 30"/>
                  <a:gd name="T29" fmla="*/ 16 h 37"/>
                  <a:gd name="T30" fmla="*/ 21 w 30"/>
                  <a:gd name="T31" fmla="*/ 15 h 37"/>
                  <a:gd name="T32" fmla="*/ 21 w 30"/>
                  <a:gd name="T33" fmla="*/ 14 h 37"/>
                  <a:gd name="T34" fmla="*/ 21 w 30"/>
                  <a:gd name="T35" fmla="*/ 12 h 37"/>
                  <a:gd name="T36" fmla="*/ 18 w 30"/>
                  <a:gd name="T37" fmla="*/ 10 h 37"/>
                  <a:gd name="T38" fmla="*/ 18 w 30"/>
                  <a:gd name="T39" fmla="*/ 9 h 37"/>
                  <a:gd name="T40" fmla="*/ 18 w 30"/>
                  <a:gd name="T41" fmla="*/ 3 h 37"/>
                  <a:gd name="T42" fmla="*/ 0 w 30"/>
                  <a:gd name="T43" fmla="*/ 29 h 37"/>
                  <a:gd name="T44" fmla="*/ 8 w 30"/>
                  <a:gd name="T45" fmla="*/ 0 h 37"/>
                  <a:gd name="T46" fmla="*/ 18 w 30"/>
                  <a:gd name="T47" fmla="*/ 3 h 37"/>
                  <a:gd name="T48" fmla="*/ 18 w 30"/>
                  <a:gd name="T49" fmla="*/ 9 h 37"/>
                  <a:gd name="T50" fmla="*/ 15 w 30"/>
                  <a:gd name="T51" fmla="*/ 9 h 37"/>
                  <a:gd name="T52" fmla="*/ 13 w 30"/>
                  <a:gd name="T53" fmla="*/ 15 h 37"/>
                  <a:gd name="T54" fmla="*/ 16 w 30"/>
                  <a:gd name="T55" fmla="*/ 15 h 37"/>
                  <a:gd name="T56" fmla="*/ 18 w 30"/>
                  <a:gd name="T57" fmla="*/ 16 h 37"/>
                  <a:gd name="T58" fmla="*/ 18 w 30"/>
                  <a:gd name="T59" fmla="*/ 34 h 37"/>
                  <a:gd name="T60" fmla="*/ 17 w 30"/>
                  <a:gd name="T61" fmla="*/ 34 h 37"/>
                  <a:gd name="T62" fmla="*/ 15 w 30"/>
                  <a:gd name="T63" fmla="*/ 24 h 37"/>
                  <a:gd name="T64" fmla="*/ 14 w 30"/>
                  <a:gd name="T65" fmla="*/ 21 h 37"/>
                  <a:gd name="T66" fmla="*/ 12 w 30"/>
                  <a:gd name="T67" fmla="*/ 20 h 37"/>
                  <a:gd name="T68" fmla="*/ 12 w 30"/>
                  <a:gd name="T69" fmla="*/ 20 h 37"/>
                  <a:gd name="T70" fmla="*/ 8 w 30"/>
                  <a:gd name="T71" fmla="*/ 31 h 37"/>
                  <a:gd name="T72" fmla="*/ 0 w 30"/>
                  <a:gd name="T73" fmla="*/ 29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0" h="37">
                    <a:moveTo>
                      <a:pt x="18" y="3"/>
                    </a:moveTo>
                    <a:cubicBezTo>
                      <a:pt x="22" y="5"/>
                      <a:pt x="22" y="5"/>
                      <a:pt x="22" y="5"/>
                    </a:cubicBezTo>
                    <a:cubicBezTo>
                      <a:pt x="24" y="6"/>
                      <a:pt x="27" y="6"/>
                      <a:pt x="27" y="7"/>
                    </a:cubicBezTo>
                    <a:cubicBezTo>
                      <a:pt x="29" y="9"/>
                      <a:pt x="30" y="9"/>
                      <a:pt x="30" y="11"/>
                    </a:cubicBezTo>
                    <a:cubicBezTo>
                      <a:pt x="30" y="12"/>
                      <a:pt x="30" y="15"/>
                      <a:pt x="30" y="16"/>
                    </a:cubicBezTo>
                    <a:cubicBezTo>
                      <a:pt x="30" y="18"/>
                      <a:pt x="29" y="19"/>
                      <a:pt x="28" y="20"/>
                    </a:cubicBezTo>
                    <a:cubicBezTo>
                      <a:pt x="27" y="20"/>
                      <a:pt x="26" y="21"/>
                      <a:pt x="24" y="21"/>
                    </a:cubicBezTo>
                    <a:cubicBezTo>
                      <a:pt x="24" y="22"/>
                      <a:pt x="23" y="22"/>
                      <a:pt x="21" y="22"/>
                    </a:cubicBezTo>
                    <a:cubicBezTo>
                      <a:pt x="22" y="23"/>
                      <a:pt x="23" y="23"/>
                      <a:pt x="23" y="23"/>
                    </a:cubicBezTo>
                    <a:cubicBezTo>
                      <a:pt x="24" y="23"/>
                      <a:pt x="24" y="24"/>
                      <a:pt x="24" y="26"/>
                    </a:cubicBezTo>
                    <a:cubicBezTo>
                      <a:pt x="24" y="26"/>
                      <a:pt x="24" y="27"/>
                      <a:pt x="24" y="27"/>
                    </a:cubicBezTo>
                    <a:cubicBezTo>
                      <a:pt x="27" y="37"/>
                      <a:pt x="27" y="37"/>
                      <a:pt x="27" y="37"/>
                    </a:cubicBezTo>
                    <a:cubicBezTo>
                      <a:pt x="18" y="34"/>
                      <a:pt x="18" y="34"/>
                      <a:pt x="18" y="34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18" y="16"/>
                      <a:pt x="18" y="16"/>
                      <a:pt x="19" y="16"/>
                    </a:cubicBezTo>
                    <a:cubicBezTo>
                      <a:pt x="19" y="16"/>
                      <a:pt x="20" y="16"/>
                      <a:pt x="21" y="15"/>
                    </a:cubicBezTo>
                    <a:cubicBezTo>
                      <a:pt x="21" y="15"/>
                      <a:pt x="21" y="15"/>
                      <a:pt x="21" y="14"/>
                    </a:cubicBezTo>
                    <a:cubicBezTo>
                      <a:pt x="21" y="13"/>
                      <a:pt x="21" y="12"/>
                      <a:pt x="21" y="12"/>
                    </a:cubicBezTo>
                    <a:cubicBezTo>
                      <a:pt x="21" y="11"/>
                      <a:pt x="20" y="10"/>
                      <a:pt x="18" y="10"/>
                    </a:cubicBezTo>
                    <a:cubicBezTo>
                      <a:pt x="18" y="9"/>
                      <a:pt x="18" y="9"/>
                      <a:pt x="18" y="9"/>
                    </a:cubicBezTo>
                    <a:lnTo>
                      <a:pt x="18" y="3"/>
                    </a:lnTo>
                    <a:close/>
                    <a:moveTo>
                      <a:pt x="0" y="29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3" y="15"/>
                      <a:pt x="13" y="15"/>
                      <a:pt x="13" y="15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7" y="16"/>
                      <a:pt x="17" y="16"/>
                      <a:pt x="18" y="16"/>
                    </a:cubicBezTo>
                    <a:cubicBezTo>
                      <a:pt x="18" y="34"/>
                      <a:pt x="18" y="34"/>
                      <a:pt x="18" y="34"/>
                    </a:cubicBezTo>
                    <a:cubicBezTo>
                      <a:pt x="17" y="34"/>
                      <a:pt x="17" y="34"/>
                      <a:pt x="17" y="34"/>
                    </a:cubicBezTo>
                    <a:cubicBezTo>
                      <a:pt x="15" y="24"/>
                      <a:pt x="15" y="24"/>
                      <a:pt x="15" y="24"/>
                    </a:cubicBezTo>
                    <a:cubicBezTo>
                      <a:pt x="15" y="23"/>
                      <a:pt x="15" y="22"/>
                      <a:pt x="14" y="21"/>
                    </a:cubicBezTo>
                    <a:cubicBezTo>
                      <a:pt x="13" y="20"/>
                      <a:pt x="13" y="20"/>
                      <a:pt x="12" y="20"/>
                    </a:cubicBezTo>
                    <a:cubicBezTo>
                      <a:pt x="12" y="20"/>
                      <a:pt x="12" y="20"/>
                      <a:pt x="12" y="20"/>
                    </a:cubicBezTo>
                    <a:cubicBezTo>
                      <a:pt x="8" y="31"/>
                      <a:pt x="8" y="31"/>
                      <a:pt x="8" y="31"/>
                    </a:cubicBezTo>
                    <a:lnTo>
                      <a:pt x="0" y="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62" name="Freeform 63"/>
              <p:cNvSpPr/>
              <p:nvPr/>
            </p:nvSpPr>
            <p:spPr bwMode="auto">
              <a:xfrm>
                <a:off x="1314450" y="4302125"/>
                <a:ext cx="47625" cy="103188"/>
              </a:xfrm>
              <a:custGeom>
                <a:avLst/>
                <a:gdLst>
                  <a:gd name="T0" fmla="*/ 13 w 30"/>
                  <a:gd name="T1" fmla="*/ 0 h 65"/>
                  <a:gd name="T2" fmla="*/ 30 w 30"/>
                  <a:gd name="T3" fmla="*/ 5 h 65"/>
                  <a:gd name="T4" fmla="*/ 17 w 30"/>
                  <a:gd name="T5" fmla="*/ 65 h 65"/>
                  <a:gd name="T6" fmla="*/ 0 w 30"/>
                  <a:gd name="T7" fmla="*/ 61 h 65"/>
                  <a:gd name="T8" fmla="*/ 13 w 30"/>
                  <a:gd name="T9" fmla="*/ 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65">
                    <a:moveTo>
                      <a:pt x="13" y="0"/>
                    </a:moveTo>
                    <a:lnTo>
                      <a:pt x="30" y="5"/>
                    </a:lnTo>
                    <a:lnTo>
                      <a:pt x="17" y="65"/>
                    </a:lnTo>
                    <a:lnTo>
                      <a:pt x="0" y="61"/>
                    </a:lnTo>
                    <a:lnTo>
                      <a:pt x="1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63" name="Freeform 64"/>
              <p:cNvSpPr/>
              <p:nvPr/>
            </p:nvSpPr>
            <p:spPr bwMode="auto">
              <a:xfrm>
                <a:off x="1365250" y="4316413"/>
                <a:ext cx="95250" cy="103188"/>
              </a:xfrm>
              <a:custGeom>
                <a:avLst/>
                <a:gdLst>
                  <a:gd name="T0" fmla="*/ 20 w 29"/>
                  <a:gd name="T1" fmla="*/ 19 h 31"/>
                  <a:gd name="T2" fmla="*/ 27 w 29"/>
                  <a:gd name="T3" fmla="*/ 23 h 31"/>
                  <a:gd name="T4" fmla="*/ 24 w 29"/>
                  <a:gd name="T5" fmla="*/ 28 h 31"/>
                  <a:gd name="T6" fmla="*/ 19 w 29"/>
                  <a:gd name="T7" fmla="*/ 30 h 31"/>
                  <a:gd name="T8" fmla="*/ 13 w 29"/>
                  <a:gd name="T9" fmla="*/ 30 h 31"/>
                  <a:gd name="T10" fmla="*/ 6 w 29"/>
                  <a:gd name="T11" fmla="*/ 28 h 31"/>
                  <a:gd name="T12" fmla="*/ 1 w 29"/>
                  <a:gd name="T13" fmla="*/ 22 h 31"/>
                  <a:gd name="T14" fmla="*/ 0 w 29"/>
                  <a:gd name="T15" fmla="*/ 13 h 31"/>
                  <a:gd name="T16" fmla="*/ 6 w 29"/>
                  <a:gd name="T17" fmla="*/ 3 h 31"/>
                  <a:gd name="T18" fmla="*/ 17 w 29"/>
                  <a:gd name="T19" fmla="*/ 1 h 31"/>
                  <a:gd name="T20" fmla="*/ 25 w 29"/>
                  <a:gd name="T21" fmla="*/ 5 h 31"/>
                  <a:gd name="T22" fmla="*/ 29 w 29"/>
                  <a:gd name="T23" fmla="*/ 12 h 31"/>
                  <a:gd name="T24" fmla="*/ 21 w 29"/>
                  <a:gd name="T25" fmla="*/ 13 h 31"/>
                  <a:gd name="T26" fmla="*/ 20 w 29"/>
                  <a:gd name="T27" fmla="*/ 10 h 31"/>
                  <a:gd name="T28" fmla="*/ 18 w 29"/>
                  <a:gd name="T29" fmla="*/ 8 h 31"/>
                  <a:gd name="T30" fmla="*/ 16 w 29"/>
                  <a:gd name="T31" fmla="*/ 7 h 31"/>
                  <a:gd name="T32" fmla="*/ 12 w 29"/>
                  <a:gd name="T33" fmla="*/ 9 h 31"/>
                  <a:gd name="T34" fmla="*/ 9 w 29"/>
                  <a:gd name="T35" fmla="*/ 15 h 31"/>
                  <a:gd name="T36" fmla="*/ 9 w 29"/>
                  <a:gd name="T37" fmla="*/ 22 h 31"/>
                  <a:gd name="T38" fmla="*/ 13 w 29"/>
                  <a:gd name="T39" fmla="*/ 24 h 31"/>
                  <a:gd name="T40" fmla="*/ 18 w 29"/>
                  <a:gd name="T41" fmla="*/ 23 h 31"/>
                  <a:gd name="T42" fmla="*/ 20 w 29"/>
                  <a:gd name="T43" fmla="*/ 19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9" h="31">
                    <a:moveTo>
                      <a:pt x="20" y="19"/>
                    </a:moveTo>
                    <a:cubicBezTo>
                      <a:pt x="27" y="23"/>
                      <a:pt x="27" y="23"/>
                      <a:pt x="27" y="23"/>
                    </a:cubicBezTo>
                    <a:cubicBezTo>
                      <a:pt x="27" y="25"/>
                      <a:pt x="25" y="27"/>
                      <a:pt x="24" y="28"/>
                    </a:cubicBezTo>
                    <a:cubicBezTo>
                      <a:pt x="23" y="29"/>
                      <a:pt x="21" y="30"/>
                      <a:pt x="19" y="30"/>
                    </a:cubicBezTo>
                    <a:cubicBezTo>
                      <a:pt x="18" y="31"/>
                      <a:pt x="15" y="31"/>
                      <a:pt x="13" y="30"/>
                    </a:cubicBezTo>
                    <a:cubicBezTo>
                      <a:pt x="10" y="30"/>
                      <a:pt x="7" y="30"/>
                      <a:pt x="6" y="28"/>
                    </a:cubicBezTo>
                    <a:cubicBezTo>
                      <a:pt x="4" y="27"/>
                      <a:pt x="3" y="25"/>
                      <a:pt x="1" y="22"/>
                    </a:cubicBezTo>
                    <a:cubicBezTo>
                      <a:pt x="0" y="20"/>
                      <a:pt x="0" y="17"/>
                      <a:pt x="0" y="13"/>
                    </a:cubicBezTo>
                    <a:cubicBezTo>
                      <a:pt x="1" y="9"/>
                      <a:pt x="3" y="5"/>
                      <a:pt x="6" y="3"/>
                    </a:cubicBezTo>
                    <a:cubicBezTo>
                      <a:pt x="9" y="1"/>
                      <a:pt x="12" y="0"/>
                      <a:pt x="17" y="1"/>
                    </a:cubicBezTo>
                    <a:cubicBezTo>
                      <a:pt x="21" y="2"/>
                      <a:pt x="24" y="2"/>
                      <a:pt x="25" y="5"/>
                    </a:cubicBezTo>
                    <a:cubicBezTo>
                      <a:pt x="27" y="6"/>
                      <a:pt x="28" y="9"/>
                      <a:pt x="29" y="12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1" y="11"/>
                      <a:pt x="21" y="10"/>
                      <a:pt x="20" y="10"/>
                    </a:cubicBezTo>
                    <a:cubicBezTo>
                      <a:pt x="20" y="10"/>
                      <a:pt x="19" y="9"/>
                      <a:pt x="18" y="8"/>
                    </a:cubicBezTo>
                    <a:cubicBezTo>
                      <a:pt x="18" y="8"/>
                      <a:pt x="17" y="7"/>
                      <a:pt x="16" y="7"/>
                    </a:cubicBezTo>
                    <a:cubicBezTo>
                      <a:pt x="15" y="7"/>
                      <a:pt x="12" y="7"/>
                      <a:pt x="12" y="9"/>
                    </a:cubicBezTo>
                    <a:cubicBezTo>
                      <a:pt x="10" y="10"/>
                      <a:pt x="9" y="12"/>
                      <a:pt x="9" y="15"/>
                    </a:cubicBezTo>
                    <a:cubicBezTo>
                      <a:pt x="9" y="18"/>
                      <a:pt x="9" y="20"/>
                      <a:pt x="9" y="22"/>
                    </a:cubicBezTo>
                    <a:cubicBezTo>
                      <a:pt x="10" y="23"/>
                      <a:pt x="12" y="24"/>
                      <a:pt x="13" y="24"/>
                    </a:cubicBezTo>
                    <a:cubicBezTo>
                      <a:pt x="15" y="25"/>
                      <a:pt x="16" y="24"/>
                      <a:pt x="18" y="23"/>
                    </a:cubicBezTo>
                    <a:cubicBezTo>
                      <a:pt x="18" y="22"/>
                      <a:pt x="19" y="21"/>
                      <a:pt x="20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64" name="Freeform 65"/>
              <p:cNvSpPr/>
              <p:nvPr/>
            </p:nvSpPr>
            <p:spPr bwMode="auto">
              <a:xfrm>
                <a:off x="1463675" y="4329113"/>
                <a:ext cx="96837" cy="100013"/>
              </a:xfrm>
              <a:custGeom>
                <a:avLst/>
                <a:gdLst>
                  <a:gd name="T0" fmla="*/ 21 w 29"/>
                  <a:gd name="T1" fmla="*/ 1 h 30"/>
                  <a:gd name="T2" fmla="*/ 29 w 29"/>
                  <a:gd name="T3" fmla="*/ 1 h 30"/>
                  <a:gd name="T4" fmla="*/ 28 w 29"/>
                  <a:gd name="T5" fmla="*/ 19 h 30"/>
                  <a:gd name="T6" fmla="*/ 27 w 29"/>
                  <a:gd name="T7" fmla="*/ 23 h 30"/>
                  <a:gd name="T8" fmla="*/ 24 w 29"/>
                  <a:gd name="T9" fmla="*/ 27 h 30"/>
                  <a:gd name="T10" fmla="*/ 21 w 29"/>
                  <a:gd name="T11" fmla="*/ 29 h 30"/>
                  <a:gd name="T12" fmla="*/ 14 w 29"/>
                  <a:gd name="T13" fmla="*/ 30 h 30"/>
                  <a:gd name="T14" fmla="*/ 9 w 29"/>
                  <a:gd name="T15" fmla="*/ 29 h 30"/>
                  <a:gd name="T16" fmla="*/ 6 w 29"/>
                  <a:gd name="T17" fmla="*/ 28 h 30"/>
                  <a:gd name="T18" fmla="*/ 3 w 29"/>
                  <a:gd name="T19" fmla="*/ 26 h 30"/>
                  <a:gd name="T20" fmla="*/ 1 w 29"/>
                  <a:gd name="T21" fmla="*/ 22 h 30"/>
                  <a:gd name="T22" fmla="*/ 0 w 29"/>
                  <a:gd name="T23" fmla="*/ 17 h 30"/>
                  <a:gd name="T24" fmla="*/ 2 w 29"/>
                  <a:gd name="T25" fmla="*/ 0 h 30"/>
                  <a:gd name="T26" fmla="*/ 11 w 29"/>
                  <a:gd name="T27" fmla="*/ 1 h 30"/>
                  <a:gd name="T28" fmla="*/ 9 w 29"/>
                  <a:gd name="T29" fmla="*/ 18 h 30"/>
                  <a:gd name="T30" fmla="*/ 10 w 29"/>
                  <a:gd name="T31" fmla="*/ 22 h 30"/>
                  <a:gd name="T32" fmla="*/ 14 w 29"/>
                  <a:gd name="T33" fmla="*/ 23 h 30"/>
                  <a:gd name="T34" fmla="*/ 18 w 29"/>
                  <a:gd name="T35" fmla="*/ 22 h 30"/>
                  <a:gd name="T36" fmla="*/ 19 w 29"/>
                  <a:gd name="T37" fmla="*/ 18 h 30"/>
                  <a:gd name="T38" fmla="*/ 21 w 29"/>
                  <a:gd name="T39" fmla="*/ 1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9" h="30">
                    <a:moveTo>
                      <a:pt x="21" y="1"/>
                    </a:moveTo>
                    <a:cubicBezTo>
                      <a:pt x="29" y="1"/>
                      <a:pt x="29" y="1"/>
                      <a:pt x="29" y="1"/>
                    </a:cubicBezTo>
                    <a:cubicBezTo>
                      <a:pt x="28" y="19"/>
                      <a:pt x="28" y="19"/>
                      <a:pt x="28" y="19"/>
                    </a:cubicBezTo>
                    <a:cubicBezTo>
                      <a:pt x="28" y="21"/>
                      <a:pt x="27" y="22"/>
                      <a:pt x="27" y="23"/>
                    </a:cubicBezTo>
                    <a:cubicBezTo>
                      <a:pt x="26" y="25"/>
                      <a:pt x="25" y="26"/>
                      <a:pt x="24" y="27"/>
                    </a:cubicBezTo>
                    <a:cubicBezTo>
                      <a:pt x="23" y="29"/>
                      <a:pt x="21" y="29"/>
                      <a:pt x="21" y="29"/>
                    </a:cubicBezTo>
                    <a:cubicBezTo>
                      <a:pt x="18" y="30"/>
                      <a:pt x="17" y="30"/>
                      <a:pt x="14" y="30"/>
                    </a:cubicBezTo>
                    <a:cubicBezTo>
                      <a:pt x="13" y="30"/>
                      <a:pt x="12" y="30"/>
                      <a:pt x="9" y="29"/>
                    </a:cubicBezTo>
                    <a:cubicBezTo>
                      <a:pt x="8" y="29"/>
                      <a:pt x="6" y="29"/>
                      <a:pt x="6" y="28"/>
                    </a:cubicBezTo>
                    <a:cubicBezTo>
                      <a:pt x="5" y="27"/>
                      <a:pt x="3" y="26"/>
                      <a:pt x="3" y="26"/>
                    </a:cubicBezTo>
                    <a:cubicBezTo>
                      <a:pt x="2" y="24"/>
                      <a:pt x="1" y="23"/>
                      <a:pt x="1" y="22"/>
                    </a:cubicBezTo>
                    <a:cubicBezTo>
                      <a:pt x="1" y="20"/>
                      <a:pt x="0" y="18"/>
                      <a:pt x="0" y="17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9" y="20"/>
                      <a:pt x="9" y="21"/>
                      <a:pt x="10" y="22"/>
                    </a:cubicBezTo>
                    <a:cubicBezTo>
                      <a:pt x="12" y="23"/>
                      <a:pt x="12" y="23"/>
                      <a:pt x="14" y="23"/>
                    </a:cubicBezTo>
                    <a:cubicBezTo>
                      <a:pt x="15" y="23"/>
                      <a:pt x="17" y="23"/>
                      <a:pt x="18" y="22"/>
                    </a:cubicBezTo>
                    <a:cubicBezTo>
                      <a:pt x="18" y="21"/>
                      <a:pt x="19" y="21"/>
                      <a:pt x="19" y="18"/>
                    </a:cubicBezTo>
                    <a:lnTo>
                      <a:pt x="21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65" name="Freeform 66"/>
              <p:cNvSpPr/>
              <p:nvPr/>
            </p:nvSpPr>
            <p:spPr bwMode="auto">
              <a:xfrm>
                <a:off x="1570038" y="4335463"/>
                <a:ext cx="79375" cy="96838"/>
              </a:xfrm>
              <a:custGeom>
                <a:avLst/>
                <a:gdLst>
                  <a:gd name="T0" fmla="*/ 0 w 50"/>
                  <a:gd name="T1" fmla="*/ 0 h 61"/>
                  <a:gd name="T2" fmla="*/ 19 w 50"/>
                  <a:gd name="T3" fmla="*/ 0 h 61"/>
                  <a:gd name="T4" fmla="*/ 21 w 50"/>
                  <a:gd name="T5" fmla="*/ 44 h 61"/>
                  <a:gd name="T6" fmla="*/ 48 w 50"/>
                  <a:gd name="T7" fmla="*/ 44 h 61"/>
                  <a:gd name="T8" fmla="*/ 50 w 50"/>
                  <a:gd name="T9" fmla="*/ 59 h 61"/>
                  <a:gd name="T10" fmla="*/ 2 w 50"/>
                  <a:gd name="T11" fmla="*/ 61 h 61"/>
                  <a:gd name="T12" fmla="*/ 0 w 50"/>
                  <a:gd name="T13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0" h="61">
                    <a:moveTo>
                      <a:pt x="0" y="0"/>
                    </a:moveTo>
                    <a:lnTo>
                      <a:pt x="19" y="0"/>
                    </a:lnTo>
                    <a:lnTo>
                      <a:pt x="21" y="44"/>
                    </a:lnTo>
                    <a:lnTo>
                      <a:pt x="48" y="44"/>
                    </a:lnTo>
                    <a:lnTo>
                      <a:pt x="50" y="59"/>
                    </a:lnTo>
                    <a:lnTo>
                      <a:pt x="2" y="6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66" name="Freeform 67"/>
              <p:cNvSpPr/>
              <p:nvPr/>
            </p:nvSpPr>
            <p:spPr bwMode="auto">
              <a:xfrm>
                <a:off x="1643063" y="4329113"/>
                <a:ext cx="88900" cy="96838"/>
              </a:xfrm>
              <a:custGeom>
                <a:avLst/>
                <a:gdLst>
                  <a:gd name="T0" fmla="*/ 0 w 56"/>
                  <a:gd name="T1" fmla="*/ 2 h 61"/>
                  <a:gd name="T2" fmla="*/ 56 w 56"/>
                  <a:gd name="T3" fmla="*/ 0 h 61"/>
                  <a:gd name="T4" fmla="*/ 56 w 56"/>
                  <a:gd name="T5" fmla="*/ 13 h 61"/>
                  <a:gd name="T6" fmla="*/ 37 w 56"/>
                  <a:gd name="T7" fmla="*/ 15 h 61"/>
                  <a:gd name="T8" fmla="*/ 40 w 56"/>
                  <a:gd name="T9" fmla="*/ 61 h 61"/>
                  <a:gd name="T10" fmla="*/ 23 w 56"/>
                  <a:gd name="T11" fmla="*/ 61 h 61"/>
                  <a:gd name="T12" fmla="*/ 21 w 56"/>
                  <a:gd name="T13" fmla="*/ 17 h 61"/>
                  <a:gd name="T14" fmla="*/ 0 w 56"/>
                  <a:gd name="T15" fmla="*/ 19 h 61"/>
                  <a:gd name="T16" fmla="*/ 0 w 56"/>
                  <a:gd name="T17" fmla="*/ 2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6" h="61">
                    <a:moveTo>
                      <a:pt x="0" y="2"/>
                    </a:moveTo>
                    <a:lnTo>
                      <a:pt x="56" y="0"/>
                    </a:lnTo>
                    <a:lnTo>
                      <a:pt x="56" y="13"/>
                    </a:lnTo>
                    <a:lnTo>
                      <a:pt x="37" y="15"/>
                    </a:lnTo>
                    <a:lnTo>
                      <a:pt x="40" y="61"/>
                    </a:lnTo>
                    <a:lnTo>
                      <a:pt x="23" y="61"/>
                    </a:lnTo>
                    <a:lnTo>
                      <a:pt x="21" y="17"/>
                    </a:lnTo>
                    <a:lnTo>
                      <a:pt x="0" y="19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67" name="Freeform 68"/>
              <p:cNvSpPr/>
              <p:nvPr/>
            </p:nvSpPr>
            <p:spPr bwMode="auto">
              <a:xfrm>
                <a:off x="1735138" y="4313238"/>
                <a:ext cx="100012" cy="103188"/>
              </a:xfrm>
              <a:custGeom>
                <a:avLst/>
                <a:gdLst>
                  <a:gd name="T0" fmla="*/ 18 w 30"/>
                  <a:gd name="T1" fmla="*/ 1 h 31"/>
                  <a:gd name="T2" fmla="*/ 27 w 30"/>
                  <a:gd name="T3" fmla="*/ 0 h 31"/>
                  <a:gd name="T4" fmla="*/ 30 w 30"/>
                  <a:gd name="T5" fmla="*/ 17 h 31"/>
                  <a:gd name="T6" fmla="*/ 30 w 30"/>
                  <a:gd name="T7" fmla="*/ 22 h 31"/>
                  <a:gd name="T8" fmla="*/ 28 w 30"/>
                  <a:gd name="T9" fmla="*/ 26 h 31"/>
                  <a:gd name="T10" fmla="*/ 24 w 30"/>
                  <a:gd name="T11" fmla="*/ 29 h 31"/>
                  <a:gd name="T12" fmla="*/ 19 w 30"/>
                  <a:gd name="T13" fmla="*/ 31 h 31"/>
                  <a:gd name="T14" fmla="*/ 15 w 30"/>
                  <a:gd name="T15" fmla="*/ 31 h 31"/>
                  <a:gd name="T16" fmla="*/ 10 w 30"/>
                  <a:gd name="T17" fmla="*/ 31 h 31"/>
                  <a:gd name="T18" fmla="*/ 6 w 30"/>
                  <a:gd name="T19" fmla="*/ 29 h 31"/>
                  <a:gd name="T20" fmla="*/ 4 w 30"/>
                  <a:gd name="T21" fmla="*/ 26 h 31"/>
                  <a:gd name="T22" fmla="*/ 3 w 30"/>
                  <a:gd name="T23" fmla="*/ 21 h 31"/>
                  <a:gd name="T24" fmla="*/ 0 w 30"/>
                  <a:gd name="T25" fmla="*/ 4 h 31"/>
                  <a:gd name="T26" fmla="*/ 9 w 30"/>
                  <a:gd name="T27" fmla="*/ 3 h 31"/>
                  <a:gd name="T28" fmla="*/ 12 w 30"/>
                  <a:gd name="T29" fmla="*/ 20 h 31"/>
                  <a:gd name="T30" fmla="*/ 13 w 30"/>
                  <a:gd name="T31" fmla="*/ 24 h 31"/>
                  <a:gd name="T32" fmla="*/ 17 w 30"/>
                  <a:gd name="T33" fmla="*/ 25 h 31"/>
                  <a:gd name="T34" fmla="*/ 21 w 30"/>
                  <a:gd name="T35" fmla="*/ 23 h 31"/>
                  <a:gd name="T36" fmla="*/ 21 w 30"/>
                  <a:gd name="T37" fmla="*/ 19 h 31"/>
                  <a:gd name="T38" fmla="*/ 18 w 30"/>
                  <a:gd name="T39" fmla="*/ 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0" h="31">
                    <a:moveTo>
                      <a:pt x="18" y="1"/>
                    </a:moveTo>
                    <a:cubicBezTo>
                      <a:pt x="27" y="0"/>
                      <a:pt x="27" y="0"/>
                      <a:pt x="27" y="0"/>
                    </a:cubicBezTo>
                    <a:cubicBezTo>
                      <a:pt x="30" y="17"/>
                      <a:pt x="30" y="17"/>
                      <a:pt x="30" y="17"/>
                    </a:cubicBezTo>
                    <a:cubicBezTo>
                      <a:pt x="30" y="19"/>
                      <a:pt x="30" y="20"/>
                      <a:pt x="30" y="22"/>
                    </a:cubicBezTo>
                    <a:cubicBezTo>
                      <a:pt x="30" y="23"/>
                      <a:pt x="29" y="25"/>
                      <a:pt x="28" y="26"/>
                    </a:cubicBezTo>
                    <a:cubicBezTo>
                      <a:pt x="27" y="28"/>
                      <a:pt x="26" y="28"/>
                      <a:pt x="24" y="29"/>
                    </a:cubicBezTo>
                    <a:cubicBezTo>
                      <a:pt x="23" y="30"/>
                      <a:pt x="21" y="31"/>
                      <a:pt x="19" y="31"/>
                    </a:cubicBezTo>
                    <a:cubicBezTo>
                      <a:pt x="18" y="31"/>
                      <a:pt x="16" y="31"/>
                      <a:pt x="15" y="31"/>
                    </a:cubicBezTo>
                    <a:cubicBezTo>
                      <a:pt x="12" y="31"/>
                      <a:pt x="11" y="31"/>
                      <a:pt x="10" y="31"/>
                    </a:cubicBezTo>
                    <a:cubicBezTo>
                      <a:pt x="9" y="31"/>
                      <a:pt x="8" y="30"/>
                      <a:pt x="6" y="29"/>
                    </a:cubicBezTo>
                    <a:cubicBezTo>
                      <a:pt x="6" y="28"/>
                      <a:pt x="5" y="27"/>
                      <a:pt x="4" y="26"/>
                    </a:cubicBezTo>
                    <a:cubicBezTo>
                      <a:pt x="3" y="24"/>
                      <a:pt x="3" y="23"/>
                      <a:pt x="3" y="21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12" y="20"/>
                      <a:pt x="12" y="20"/>
                      <a:pt x="12" y="20"/>
                    </a:cubicBezTo>
                    <a:cubicBezTo>
                      <a:pt x="12" y="22"/>
                      <a:pt x="12" y="23"/>
                      <a:pt x="13" y="24"/>
                    </a:cubicBezTo>
                    <a:cubicBezTo>
                      <a:pt x="15" y="25"/>
                      <a:pt x="15" y="25"/>
                      <a:pt x="17" y="25"/>
                    </a:cubicBezTo>
                    <a:cubicBezTo>
                      <a:pt x="18" y="24"/>
                      <a:pt x="20" y="24"/>
                      <a:pt x="21" y="23"/>
                    </a:cubicBezTo>
                    <a:cubicBezTo>
                      <a:pt x="21" y="22"/>
                      <a:pt x="21" y="20"/>
                      <a:pt x="21" y="19"/>
                    </a:cubicBezTo>
                    <a:lnTo>
                      <a:pt x="18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68" name="Freeform 69"/>
              <p:cNvSpPr>
                <a:spLocks noEditPoints="1"/>
              </p:cNvSpPr>
              <p:nvPr/>
            </p:nvSpPr>
            <p:spPr bwMode="auto">
              <a:xfrm>
                <a:off x="1835150" y="4292600"/>
                <a:ext cx="112712" cy="109538"/>
              </a:xfrm>
              <a:custGeom>
                <a:avLst/>
                <a:gdLst>
                  <a:gd name="T0" fmla="*/ 15 w 34"/>
                  <a:gd name="T1" fmla="*/ 1 h 33"/>
                  <a:gd name="T2" fmla="*/ 21 w 34"/>
                  <a:gd name="T3" fmla="*/ 0 h 33"/>
                  <a:gd name="T4" fmla="*/ 24 w 34"/>
                  <a:gd name="T5" fmla="*/ 2 h 33"/>
                  <a:gd name="T6" fmla="*/ 27 w 34"/>
                  <a:gd name="T7" fmla="*/ 6 h 33"/>
                  <a:gd name="T8" fmla="*/ 27 w 34"/>
                  <a:gd name="T9" fmla="*/ 11 h 33"/>
                  <a:gd name="T10" fmla="*/ 25 w 34"/>
                  <a:gd name="T11" fmla="*/ 14 h 33"/>
                  <a:gd name="T12" fmla="*/ 22 w 34"/>
                  <a:gd name="T13" fmla="*/ 16 h 33"/>
                  <a:gd name="T14" fmla="*/ 24 w 34"/>
                  <a:gd name="T15" fmla="*/ 17 h 33"/>
                  <a:gd name="T16" fmla="*/ 27 w 34"/>
                  <a:gd name="T17" fmla="*/ 17 h 33"/>
                  <a:gd name="T18" fmla="*/ 28 w 34"/>
                  <a:gd name="T19" fmla="*/ 19 h 33"/>
                  <a:gd name="T20" fmla="*/ 34 w 34"/>
                  <a:gd name="T21" fmla="*/ 26 h 33"/>
                  <a:gd name="T22" fmla="*/ 25 w 34"/>
                  <a:gd name="T23" fmla="*/ 29 h 33"/>
                  <a:gd name="T24" fmla="*/ 18 w 34"/>
                  <a:gd name="T25" fmla="*/ 21 h 33"/>
                  <a:gd name="T26" fmla="*/ 16 w 34"/>
                  <a:gd name="T27" fmla="*/ 20 h 33"/>
                  <a:gd name="T28" fmla="*/ 15 w 34"/>
                  <a:gd name="T29" fmla="*/ 19 h 33"/>
                  <a:gd name="T30" fmla="*/ 15 w 34"/>
                  <a:gd name="T31" fmla="*/ 14 h 33"/>
                  <a:gd name="T32" fmla="*/ 15 w 34"/>
                  <a:gd name="T33" fmla="*/ 13 h 33"/>
                  <a:gd name="T34" fmla="*/ 17 w 34"/>
                  <a:gd name="T35" fmla="*/ 12 h 33"/>
                  <a:gd name="T36" fmla="*/ 18 w 34"/>
                  <a:gd name="T37" fmla="*/ 11 h 33"/>
                  <a:gd name="T38" fmla="*/ 18 w 34"/>
                  <a:gd name="T39" fmla="*/ 9 h 33"/>
                  <a:gd name="T40" fmla="*/ 17 w 34"/>
                  <a:gd name="T41" fmla="*/ 7 h 33"/>
                  <a:gd name="T42" fmla="*/ 15 w 34"/>
                  <a:gd name="T43" fmla="*/ 7 h 33"/>
                  <a:gd name="T44" fmla="*/ 15 w 34"/>
                  <a:gd name="T45" fmla="*/ 1 h 33"/>
                  <a:gd name="T46" fmla="*/ 15 w 34"/>
                  <a:gd name="T47" fmla="*/ 25 h 33"/>
                  <a:gd name="T48" fmla="*/ 15 w 34"/>
                  <a:gd name="T49" fmla="*/ 32 h 33"/>
                  <a:gd name="T50" fmla="*/ 16 w 34"/>
                  <a:gd name="T51" fmla="*/ 31 h 33"/>
                  <a:gd name="T52" fmla="*/ 15 w 34"/>
                  <a:gd name="T53" fmla="*/ 25 h 33"/>
                  <a:gd name="T54" fmla="*/ 7 w 34"/>
                  <a:gd name="T55" fmla="*/ 33 h 33"/>
                  <a:gd name="T56" fmla="*/ 0 w 34"/>
                  <a:gd name="T57" fmla="*/ 5 h 33"/>
                  <a:gd name="T58" fmla="*/ 14 w 34"/>
                  <a:gd name="T59" fmla="*/ 1 h 33"/>
                  <a:gd name="T60" fmla="*/ 15 w 34"/>
                  <a:gd name="T61" fmla="*/ 1 h 33"/>
                  <a:gd name="T62" fmla="*/ 15 w 34"/>
                  <a:gd name="T63" fmla="*/ 7 h 33"/>
                  <a:gd name="T64" fmla="*/ 14 w 34"/>
                  <a:gd name="T65" fmla="*/ 8 h 33"/>
                  <a:gd name="T66" fmla="*/ 10 w 34"/>
                  <a:gd name="T67" fmla="*/ 9 h 33"/>
                  <a:gd name="T68" fmla="*/ 12 w 34"/>
                  <a:gd name="T69" fmla="*/ 14 h 33"/>
                  <a:gd name="T70" fmla="*/ 15 w 34"/>
                  <a:gd name="T71" fmla="*/ 14 h 33"/>
                  <a:gd name="T72" fmla="*/ 15 w 34"/>
                  <a:gd name="T73" fmla="*/ 19 h 33"/>
                  <a:gd name="T74" fmla="*/ 14 w 34"/>
                  <a:gd name="T75" fmla="*/ 20 h 33"/>
                  <a:gd name="T76" fmla="*/ 13 w 34"/>
                  <a:gd name="T77" fmla="*/ 20 h 33"/>
                  <a:gd name="T78" fmla="*/ 15 w 34"/>
                  <a:gd name="T79" fmla="*/ 25 h 33"/>
                  <a:gd name="T80" fmla="*/ 15 w 34"/>
                  <a:gd name="T81" fmla="*/ 32 h 33"/>
                  <a:gd name="T82" fmla="*/ 7 w 34"/>
                  <a:gd name="T83" fmla="*/ 3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4" h="33">
                    <a:moveTo>
                      <a:pt x="15" y="1"/>
                    </a:moveTo>
                    <a:cubicBezTo>
                      <a:pt x="17" y="0"/>
                      <a:pt x="19" y="0"/>
                      <a:pt x="21" y="0"/>
                    </a:cubicBezTo>
                    <a:cubicBezTo>
                      <a:pt x="22" y="0"/>
                      <a:pt x="23" y="1"/>
                      <a:pt x="24" y="2"/>
                    </a:cubicBezTo>
                    <a:cubicBezTo>
                      <a:pt x="26" y="3"/>
                      <a:pt x="27" y="4"/>
                      <a:pt x="27" y="6"/>
                    </a:cubicBezTo>
                    <a:cubicBezTo>
                      <a:pt x="27" y="8"/>
                      <a:pt x="27" y="9"/>
                      <a:pt x="27" y="11"/>
                    </a:cubicBezTo>
                    <a:cubicBezTo>
                      <a:pt x="27" y="12"/>
                      <a:pt x="26" y="13"/>
                      <a:pt x="25" y="14"/>
                    </a:cubicBezTo>
                    <a:cubicBezTo>
                      <a:pt x="24" y="14"/>
                      <a:pt x="24" y="15"/>
                      <a:pt x="22" y="16"/>
                    </a:cubicBezTo>
                    <a:cubicBezTo>
                      <a:pt x="24" y="16"/>
                      <a:pt x="24" y="16"/>
                      <a:pt x="24" y="17"/>
                    </a:cubicBezTo>
                    <a:cubicBezTo>
                      <a:pt x="25" y="17"/>
                      <a:pt x="26" y="17"/>
                      <a:pt x="27" y="17"/>
                    </a:cubicBezTo>
                    <a:cubicBezTo>
                      <a:pt x="27" y="18"/>
                      <a:pt x="28" y="18"/>
                      <a:pt x="28" y="19"/>
                    </a:cubicBezTo>
                    <a:cubicBezTo>
                      <a:pt x="34" y="26"/>
                      <a:pt x="34" y="26"/>
                      <a:pt x="34" y="26"/>
                    </a:cubicBezTo>
                    <a:cubicBezTo>
                      <a:pt x="25" y="29"/>
                      <a:pt x="25" y="29"/>
                      <a:pt x="25" y="29"/>
                    </a:cubicBezTo>
                    <a:cubicBezTo>
                      <a:pt x="18" y="21"/>
                      <a:pt x="18" y="21"/>
                      <a:pt x="18" y="21"/>
                    </a:cubicBezTo>
                    <a:cubicBezTo>
                      <a:pt x="17" y="20"/>
                      <a:pt x="16" y="20"/>
                      <a:pt x="16" y="20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5" y="13"/>
                      <a:pt x="15" y="13"/>
                      <a:pt x="15" y="13"/>
                    </a:cubicBezTo>
                    <a:cubicBezTo>
                      <a:pt x="15" y="13"/>
                      <a:pt x="16" y="13"/>
                      <a:pt x="17" y="12"/>
                    </a:cubicBezTo>
                    <a:cubicBezTo>
                      <a:pt x="18" y="12"/>
                      <a:pt x="18" y="12"/>
                      <a:pt x="18" y="11"/>
                    </a:cubicBezTo>
                    <a:cubicBezTo>
                      <a:pt x="18" y="11"/>
                      <a:pt x="18" y="10"/>
                      <a:pt x="18" y="9"/>
                    </a:cubicBezTo>
                    <a:cubicBezTo>
                      <a:pt x="18" y="9"/>
                      <a:pt x="18" y="8"/>
                      <a:pt x="17" y="7"/>
                    </a:cubicBezTo>
                    <a:cubicBezTo>
                      <a:pt x="16" y="7"/>
                      <a:pt x="15" y="7"/>
                      <a:pt x="15" y="7"/>
                    </a:cubicBezTo>
                    <a:cubicBezTo>
                      <a:pt x="15" y="1"/>
                      <a:pt x="15" y="1"/>
                      <a:pt x="15" y="1"/>
                    </a:cubicBezTo>
                    <a:close/>
                    <a:moveTo>
                      <a:pt x="15" y="25"/>
                    </a:moveTo>
                    <a:cubicBezTo>
                      <a:pt x="15" y="32"/>
                      <a:pt x="15" y="32"/>
                      <a:pt x="15" y="32"/>
                    </a:cubicBezTo>
                    <a:cubicBezTo>
                      <a:pt x="16" y="31"/>
                      <a:pt x="16" y="31"/>
                      <a:pt x="16" y="31"/>
                    </a:cubicBezTo>
                    <a:lnTo>
                      <a:pt x="15" y="25"/>
                    </a:lnTo>
                    <a:close/>
                    <a:moveTo>
                      <a:pt x="7" y="33"/>
                    </a:moveTo>
                    <a:cubicBezTo>
                      <a:pt x="0" y="5"/>
                      <a:pt x="0" y="5"/>
                      <a:pt x="0" y="5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12" y="14"/>
                      <a:pt x="12" y="14"/>
                      <a:pt x="12" y="14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14" y="19"/>
                      <a:pt x="14" y="20"/>
                      <a:pt x="14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5" y="32"/>
                      <a:pt x="15" y="32"/>
                      <a:pt x="15" y="32"/>
                    </a:cubicBezTo>
                    <a:lnTo>
                      <a:pt x="7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69" name="Freeform 70"/>
              <p:cNvSpPr>
                <a:spLocks noEditPoints="1"/>
              </p:cNvSpPr>
              <p:nvPr/>
            </p:nvSpPr>
            <p:spPr bwMode="auto">
              <a:xfrm>
                <a:off x="1947863" y="4262438"/>
                <a:ext cx="95250" cy="117475"/>
              </a:xfrm>
              <a:custGeom>
                <a:avLst/>
                <a:gdLst>
                  <a:gd name="T0" fmla="*/ 37 w 60"/>
                  <a:gd name="T1" fmla="*/ 48 h 74"/>
                  <a:gd name="T2" fmla="*/ 23 w 60"/>
                  <a:gd name="T3" fmla="*/ 55 h 74"/>
                  <a:gd name="T4" fmla="*/ 23 w 60"/>
                  <a:gd name="T5" fmla="*/ 40 h 74"/>
                  <a:gd name="T6" fmla="*/ 29 w 60"/>
                  <a:gd name="T7" fmla="*/ 38 h 74"/>
                  <a:gd name="T8" fmla="*/ 23 w 60"/>
                  <a:gd name="T9" fmla="*/ 30 h 74"/>
                  <a:gd name="T10" fmla="*/ 23 w 60"/>
                  <a:gd name="T11" fmla="*/ 4 h 74"/>
                  <a:gd name="T12" fmla="*/ 60 w 60"/>
                  <a:gd name="T13" fmla="*/ 51 h 74"/>
                  <a:gd name="T14" fmla="*/ 42 w 60"/>
                  <a:gd name="T15" fmla="*/ 57 h 74"/>
                  <a:gd name="T16" fmla="*/ 37 w 60"/>
                  <a:gd name="T17" fmla="*/ 48 h 74"/>
                  <a:gd name="T18" fmla="*/ 23 w 60"/>
                  <a:gd name="T19" fmla="*/ 55 h 74"/>
                  <a:gd name="T20" fmla="*/ 17 w 60"/>
                  <a:gd name="T21" fmla="*/ 57 h 74"/>
                  <a:gd name="T22" fmla="*/ 17 w 60"/>
                  <a:gd name="T23" fmla="*/ 67 h 74"/>
                  <a:gd name="T24" fmla="*/ 0 w 60"/>
                  <a:gd name="T25" fmla="*/ 74 h 74"/>
                  <a:gd name="T26" fmla="*/ 2 w 60"/>
                  <a:gd name="T27" fmla="*/ 9 h 74"/>
                  <a:gd name="T28" fmla="*/ 21 w 60"/>
                  <a:gd name="T29" fmla="*/ 0 h 74"/>
                  <a:gd name="T30" fmla="*/ 23 w 60"/>
                  <a:gd name="T31" fmla="*/ 4 h 74"/>
                  <a:gd name="T32" fmla="*/ 23 w 60"/>
                  <a:gd name="T33" fmla="*/ 30 h 74"/>
                  <a:gd name="T34" fmla="*/ 17 w 60"/>
                  <a:gd name="T35" fmla="*/ 19 h 74"/>
                  <a:gd name="T36" fmla="*/ 17 w 60"/>
                  <a:gd name="T37" fmla="*/ 44 h 74"/>
                  <a:gd name="T38" fmla="*/ 23 w 60"/>
                  <a:gd name="T39" fmla="*/ 40 h 74"/>
                  <a:gd name="T40" fmla="*/ 23 w 60"/>
                  <a:gd name="T41" fmla="*/ 55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60" h="74">
                    <a:moveTo>
                      <a:pt x="37" y="48"/>
                    </a:moveTo>
                    <a:lnTo>
                      <a:pt x="23" y="55"/>
                    </a:lnTo>
                    <a:lnTo>
                      <a:pt x="23" y="40"/>
                    </a:lnTo>
                    <a:lnTo>
                      <a:pt x="29" y="38"/>
                    </a:lnTo>
                    <a:lnTo>
                      <a:pt x="23" y="30"/>
                    </a:lnTo>
                    <a:lnTo>
                      <a:pt x="23" y="4"/>
                    </a:lnTo>
                    <a:lnTo>
                      <a:pt x="60" y="51"/>
                    </a:lnTo>
                    <a:lnTo>
                      <a:pt x="42" y="57"/>
                    </a:lnTo>
                    <a:lnTo>
                      <a:pt x="37" y="48"/>
                    </a:lnTo>
                    <a:close/>
                    <a:moveTo>
                      <a:pt x="23" y="55"/>
                    </a:moveTo>
                    <a:lnTo>
                      <a:pt x="17" y="57"/>
                    </a:lnTo>
                    <a:lnTo>
                      <a:pt x="17" y="67"/>
                    </a:lnTo>
                    <a:lnTo>
                      <a:pt x="0" y="74"/>
                    </a:lnTo>
                    <a:lnTo>
                      <a:pt x="2" y="9"/>
                    </a:lnTo>
                    <a:lnTo>
                      <a:pt x="21" y="0"/>
                    </a:lnTo>
                    <a:lnTo>
                      <a:pt x="23" y="4"/>
                    </a:lnTo>
                    <a:lnTo>
                      <a:pt x="23" y="30"/>
                    </a:lnTo>
                    <a:lnTo>
                      <a:pt x="17" y="19"/>
                    </a:lnTo>
                    <a:lnTo>
                      <a:pt x="17" y="44"/>
                    </a:lnTo>
                    <a:lnTo>
                      <a:pt x="23" y="40"/>
                    </a:lnTo>
                    <a:lnTo>
                      <a:pt x="23" y="5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70" name="Freeform 71"/>
              <p:cNvSpPr/>
              <p:nvPr/>
            </p:nvSpPr>
            <p:spPr bwMode="auto">
              <a:xfrm>
                <a:off x="2014538" y="4238625"/>
                <a:ext cx="107950" cy="100013"/>
              </a:xfrm>
              <a:custGeom>
                <a:avLst/>
                <a:gdLst>
                  <a:gd name="T0" fmla="*/ 0 w 68"/>
                  <a:gd name="T1" fmla="*/ 9 h 63"/>
                  <a:gd name="T2" fmla="*/ 16 w 68"/>
                  <a:gd name="T3" fmla="*/ 0 h 63"/>
                  <a:gd name="T4" fmla="*/ 35 w 68"/>
                  <a:gd name="T5" fmla="*/ 42 h 63"/>
                  <a:gd name="T6" fmla="*/ 62 w 68"/>
                  <a:gd name="T7" fmla="*/ 30 h 63"/>
                  <a:gd name="T8" fmla="*/ 68 w 68"/>
                  <a:gd name="T9" fmla="*/ 42 h 63"/>
                  <a:gd name="T10" fmla="*/ 25 w 68"/>
                  <a:gd name="T11" fmla="*/ 63 h 63"/>
                  <a:gd name="T12" fmla="*/ 0 w 68"/>
                  <a:gd name="T13" fmla="*/ 9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8" h="63">
                    <a:moveTo>
                      <a:pt x="0" y="9"/>
                    </a:moveTo>
                    <a:lnTo>
                      <a:pt x="16" y="0"/>
                    </a:lnTo>
                    <a:lnTo>
                      <a:pt x="35" y="42"/>
                    </a:lnTo>
                    <a:lnTo>
                      <a:pt x="62" y="30"/>
                    </a:lnTo>
                    <a:lnTo>
                      <a:pt x="68" y="42"/>
                    </a:lnTo>
                    <a:lnTo>
                      <a:pt x="25" y="63"/>
                    </a:lnTo>
                    <a:lnTo>
                      <a:pt x="0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71" name="Freeform 72"/>
              <p:cNvSpPr/>
              <p:nvPr/>
            </p:nvSpPr>
            <p:spPr bwMode="auto">
              <a:xfrm>
                <a:off x="2155825" y="4125913"/>
                <a:ext cx="115887" cy="120650"/>
              </a:xfrm>
              <a:custGeom>
                <a:avLst/>
                <a:gdLst>
                  <a:gd name="T0" fmla="*/ 15 w 35"/>
                  <a:gd name="T1" fmla="*/ 5 h 36"/>
                  <a:gd name="T2" fmla="*/ 22 w 35"/>
                  <a:gd name="T3" fmla="*/ 0 h 36"/>
                  <a:gd name="T4" fmla="*/ 32 w 35"/>
                  <a:gd name="T5" fmla="*/ 14 h 36"/>
                  <a:gd name="T6" fmla="*/ 35 w 35"/>
                  <a:gd name="T7" fmla="*/ 19 h 36"/>
                  <a:gd name="T8" fmla="*/ 35 w 35"/>
                  <a:gd name="T9" fmla="*/ 23 h 36"/>
                  <a:gd name="T10" fmla="*/ 33 w 35"/>
                  <a:gd name="T11" fmla="*/ 27 h 36"/>
                  <a:gd name="T12" fmla="*/ 29 w 35"/>
                  <a:gd name="T13" fmla="*/ 32 h 36"/>
                  <a:gd name="T14" fmla="*/ 25 w 35"/>
                  <a:gd name="T15" fmla="*/ 34 h 36"/>
                  <a:gd name="T16" fmla="*/ 21 w 35"/>
                  <a:gd name="T17" fmla="*/ 36 h 36"/>
                  <a:gd name="T18" fmla="*/ 17 w 35"/>
                  <a:gd name="T19" fmla="*/ 36 h 36"/>
                  <a:gd name="T20" fmla="*/ 14 w 35"/>
                  <a:gd name="T21" fmla="*/ 34 h 36"/>
                  <a:gd name="T22" fmla="*/ 10 w 35"/>
                  <a:gd name="T23" fmla="*/ 30 h 36"/>
                  <a:gd name="T24" fmla="*/ 0 w 35"/>
                  <a:gd name="T25" fmla="*/ 16 h 36"/>
                  <a:gd name="T26" fmla="*/ 7 w 35"/>
                  <a:gd name="T27" fmla="*/ 11 h 36"/>
                  <a:gd name="T28" fmla="*/ 17 w 35"/>
                  <a:gd name="T29" fmla="*/ 26 h 36"/>
                  <a:gd name="T30" fmla="*/ 20 w 35"/>
                  <a:gd name="T31" fmla="*/ 28 h 36"/>
                  <a:gd name="T32" fmla="*/ 24 w 35"/>
                  <a:gd name="T33" fmla="*/ 27 h 36"/>
                  <a:gd name="T34" fmla="*/ 26 w 35"/>
                  <a:gd name="T35" fmla="*/ 24 h 36"/>
                  <a:gd name="T36" fmla="*/ 26 w 35"/>
                  <a:gd name="T37" fmla="*/ 20 h 36"/>
                  <a:gd name="T38" fmla="*/ 15 w 35"/>
                  <a:gd name="T39" fmla="*/ 5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5" h="36">
                    <a:moveTo>
                      <a:pt x="15" y="5"/>
                    </a:moveTo>
                    <a:cubicBezTo>
                      <a:pt x="22" y="0"/>
                      <a:pt x="22" y="0"/>
                      <a:pt x="22" y="0"/>
                    </a:cubicBezTo>
                    <a:cubicBezTo>
                      <a:pt x="32" y="14"/>
                      <a:pt x="32" y="14"/>
                      <a:pt x="32" y="14"/>
                    </a:cubicBezTo>
                    <a:cubicBezTo>
                      <a:pt x="33" y="16"/>
                      <a:pt x="34" y="17"/>
                      <a:pt x="35" y="19"/>
                    </a:cubicBezTo>
                    <a:cubicBezTo>
                      <a:pt x="35" y="20"/>
                      <a:pt x="35" y="21"/>
                      <a:pt x="35" y="23"/>
                    </a:cubicBezTo>
                    <a:cubicBezTo>
                      <a:pt x="35" y="25"/>
                      <a:pt x="34" y="26"/>
                      <a:pt x="33" y="27"/>
                    </a:cubicBezTo>
                    <a:cubicBezTo>
                      <a:pt x="32" y="29"/>
                      <a:pt x="31" y="30"/>
                      <a:pt x="29" y="32"/>
                    </a:cubicBezTo>
                    <a:cubicBezTo>
                      <a:pt x="28" y="33"/>
                      <a:pt x="26" y="33"/>
                      <a:pt x="25" y="34"/>
                    </a:cubicBezTo>
                    <a:cubicBezTo>
                      <a:pt x="23" y="35"/>
                      <a:pt x="22" y="36"/>
                      <a:pt x="21" y="36"/>
                    </a:cubicBezTo>
                    <a:cubicBezTo>
                      <a:pt x="20" y="36"/>
                      <a:pt x="18" y="36"/>
                      <a:pt x="17" y="36"/>
                    </a:cubicBezTo>
                    <a:cubicBezTo>
                      <a:pt x="16" y="36"/>
                      <a:pt x="14" y="35"/>
                      <a:pt x="14" y="34"/>
                    </a:cubicBezTo>
                    <a:cubicBezTo>
                      <a:pt x="12" y="33"/>
                      <a:pt x="11" y="32"/>
                      <a:pt x="10" y="30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17" y="26"/>
                      <a:pt x="17" y="26"/>
                      <a:pt x="17" y="26"/>
                    </a:cubicBezTo>
                    <a:cubicBezTo>
                      <a:pt x="18" y="27"/>
                      <a:pt x="20" y="27"/>
                      <a:pt x="20" y="28"/>
                    </a:cubicBezTo>
                    <a:cubicBezTo>
                      <a:pt x="22" y="28"/>
                      <a:pt x="23" y="27"/>
                      <a:pt x="24" y="27"/>
                    </a:cubicBezTo>
                    <a:cubicBezTo>
                      <a:pt x="26" y="26"/>
                      <a:pt x="26" y="24"/>
                      <a:pt x="26" y="24"/>
                    </a:cubicBezTo>
                    <a:cubicBezTo>
                      <a:pt x="26" y="22"/>
                      <a:pt x="26" y="21"/>
                      <a:pt x="26" y="20"/>
                    </a:cubicBezTo>
                    <a:lnTo>
                      <a:pt x="15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72" name="Freeform 73"/>
              <p:cNvSpPr/>
              <p:nvPr/>
            </p:nvSpPr>
            <p:spPr bwMode="auto">
              <a:xfrm>
                <a:off x="2238375" y="4062413"/>
                <a:ext cx="133350" cy="133350"/>
              </a:xfrm>
              <a:custGeom>
                <a:avLst/>
                <a:gdLst>
                  <a:gd name="T0" fmla="*/ 0 w 84"/>
                  <a:gd name="T1" fmla="*/ 36 h 84"/>
                  <a:gd name="T2" fmla="*/ 15 w 84"/>
                  <a:gd name="T3" fmla="*/ 25 h 84"/>
                  <a:gd name="T4" fmla="*/ 53 w 84"/>
                  <a:gd name="T5" fmla="*/ 36 h 84"/>
                  <a:gd name="T6" fmla="*/ 30 w 84"/>
                  <a:gd name="T7" fmla="*/ 11 h 84"/>
                  <a:gd name="T8" fmla="*/ 44 w 84"/>
                  <a:gd name="T9" fmla="*/ 0 h 84"/>
                  <a:gd name="T10" fmla="*/ 84 w 84"/>
                  <a:gd name="T11" fmla="*/ 44 h 84"/>
                  <a:gd name="T12" fmla="*/ 69 w 84"/>
                  <a:gd name="T13" fmla="*/ 57 h 84"/>
                  <a:gd name="T14" fmla="*/ 32 w 84"/>
                  <a:gd name="T15" fmla="*/ 46 h 84"/>
                  <a:gd name="T16" fmla="*/ 53 w 84"/>
                  <a:gd name="T17" fmla="*/ 72 h 84"/>
                  <a:gd name="T18" fmla="*/ 40 w 84"/>
                  <a:gd name="T19" fmla="*/ 84 h 84"/>
                  <a:gd name="T20" fmla="*/ 0 w 84"/>
                  <a:gd name="T21" fmla="*/ 36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" h="84">
                    <a:moveTo>
                      <a:pt x="0" y="36"/>
                    </a:moveTo>
                    <a:lnTo>
                      <a:pt x="15" y="25"/>
                    </a:lnTo>
                    <a:lnTo>
                      <a:pt x="53" y="36"/>
                    </a:lnTo>
                    <a:lnTo>
                      <a:pt x="30" y="11"/>
                    </a:lnTo>
                    <a:lnTo>
                      <a:pt x="44" y="0"/>
                    </a:lnTo>
                    <a:lnTo>
                      <a:pt x="84" y="44"/>
                    </a:lnTo>
                    <a:lnTo>
                      <a:pt x="69" y="57"/>
                    </a:lnTo>
                    <a:lnTo>
                      <a:pt x="32" y="46"/>
                    </a:lnTo>
                    <a:lnTo>
                      <a:pt x="53" y="72"/>
                    </a:lnTo>
                    <a:lnTo>
                      <a:pt x="40" y="84"/>
                    </a:lnTo>
                    <a:lnTo>
                      <a:pt x="0" y="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73" name="Freeform 74"/>
              <p:cNvSpPr/>
              <p:nvPr/>
            </p:nvSpPr>
            <p:spPr bwMode="auto">
              <a:xfrm>
                <a:off x="2322513" y="4029075"/>
                <a:ext cx="85725" cy="90488"/>
              </a:xfrm>
              <a:custGeom>
                <a:avLst/>
                <a:gdLst>
                  <a:gd name="T0" fmla="*/ 0 w 54"/>
                  <a:gd name="T1" fmla="*/ 13 h 57"/>
                  <a:gd name="T2" fmla="*/ 12 w 54"/>
                  <a:gd name="T3" fmla="*/ 0 h 57"/>
                  <a:gd name="T4" fmla="*/ 54 w 54"/>
                  <a:gd name="T5" fmla="*/ 44 h 57"/>
                  <a:gd name="T6" fmla="*/ 39 w 54"/>
                  <a:gd name="T7" fmla="*/ 57 h 57"/>
                  <a:gd name="T8" fmla="*/ 0 w 54"/>
                  <a:gd name="T9" fmla="*/ 13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57">
                    <a:moveTo>
                      <a:pt x="0" y="13"/>
                    </a:moveTo>
                    <a:lnTo>
                      <a:pt x="12" y="0"/>
                    </a:lnTo>
                    <a:lnTo>
                      <a:pt x="54" y="44"/>
                    </a:lnTo>
                    <a:lnTo>
                      <a:pt x="39" y="57"/>
                    </a:lnTo>
                    <a:lnTo>
                      <a:pt x="0" y="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74" name="Freeform 75"/>
              <p:cNvSpPr/>
              <p:nvPr/>
            </p:nvSpPr>
            <p:spPr bwMode="auto">
              <a:xfrm>
                <a:off x="2344738" y="3949700"/>
                <a:ext cx="115887" cy="112713"/>
              </a:xfrm>
              <a:custGeom>
                <a:avLst/>
                <a:gdLst>
                  <a:gd name="T0" fmla="*/ 0 w 73"/>
                  <a:gd name="T1" fmla="*/ 48 h 71"/>
                  <a:gd name="T2" fmla="*/ 13 w 73"/>
                  <a:gd name="T3" fmla="*/ 36 h 71"/>
                  <a:gd name="T4" fmla="*/ 54 w 73"/>
                  <a:gd name="T5" fmla="*/ 55 h 71"/>
                  <a:gd name="T6" fmla="*/ 29 w 73"/>
                  <a:gd name="T7" fmla="*/ 13 h 71"/>
                  <a:gd name="T8" fmla="*/ 42 w 73"/>
                  <a:gd name="T9" fmla="*/ 0 h 71"/>
                  <a:gd name="T10" fmla="*/ 73 w 73"/>
                  <a:gd name="T11" fmla="*/ 57 h 71"/>
                  <a:gd name="T12" fmla="*/ 61 w 73"/>
                  <a:gd name="T13" fmla="*/ 71 h 71"/>
                  <a:gd name="T14" fmla="*/ 0 w 73"/>
                  <a:gd name="T15" fmla="*/ 48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3" h="71">
                    <a:moveTo>
                      <a:pt x="0" y="48"/>
                    </a:moveTo>
                    <a:lnTo>
                      <a:pt x="13" y="36"/>
                    </a:lnTo>
                    <a:lnTo>
                      <a:pt x="54" y="55"/>
                    </a:lnTo>
                    <a:lnTo>
                      <a:pt x="29" y="13"/>
                    </a:lnTo>
                    <a:lnTo>
                      <a:pt x="42" y="0"/>
                    </a:lnTo>
                    <a:lnTo>
                      <a:pt x="73" y="57"/>
                    </a:lnTo>
                    <a:lnTo>
                      <a:pt x="61" y="71"/>
                    </a:lnTo>
                    <a:lnTo>
                      <a:pt x="0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75" name="Freeform 76"/>
              <p:cNvSpPr/>
              <p:nvPr/>
            </p:nvSpPr>
            <p:spPr bwMode="auto">
              <a:xfrm>
                <a:off x="2411413" y="3883025"/>
                <a:ext cx="122237" cy="123825"/>
              </a:xfrm>
              <a:custGeom>
                <a:avLst/>
                <a:gdLst>
                  <a:gd name="T0" fmla="*/ 0 w 77"/>
                  <a:gd name="T1" fmla="*/ 42 h 78"/>
                  <a:gd name="T2" fmla="*/ 27 w 77"/>
                  <a:gd name="T3" fmla="*/ 0 h 78"/>
                  <a:gd name="T4" fmla="*/ 37 w 77"/>
                  <a:gd name="T5" fmla="*/ 8 h 78"/>
                  <a:gd name="T6" fmla="*/ 21 w 77"/>
                  <a:gd name="T7" fmla="*/ 34 h 78"/>
                  <a:gd name="T8" fmla="*/ 29 w 77"/>
                  <a:gd name="T9" fmla="*/ 40 h 78"/>
                  <a:gd name="T10" fmla="*/ 44 w 77"/>
                  <a:gd name="T11" fmla="*/ 17 h 78"/>
                  <a:gd name="T12" fmla="*/ 54 w 77"/>
                  <a:gd name="T13" fmla="*/ 23 h 78"/>
                  <a:gd name="T14" fmla="*/ 37 w 77"/>
                  <a:gd name="T15" fmla="*/ 48 h 78"/>
                  <a:gd name="T16" fmla="*/ 48 w 77"/>
                  <a:gd name="T17" fmla="*/ 55 h 78"/>
                  <a:gd name="T18" fmla="*/ 67 w 77"/>
                  <a:gd name="T19" fmla="*/ 27 h 78"/>
                  <a:gd name="T20" fmla="*/ 77 w 77"/>
                  <a:gd name="T21" fmla="*/ 36 h 78"/>
                  <a:gd name="T22" fmla="*/ 48 w 77"/>
                  <a:gd name="T23" fmla="*/ 78 h 78"/>
                  <a:gd name="T24" fmla="*/ 0 w 77"/>
                  <a:gd name="T25" fmla="*/ 42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7" h="78">
                    <a:moveTo>
                      <a:pt x="0" y="42"/>
                    </a:moveTo>
                    <a:lnTo>
                      <a:pt x="27" y="0"/>
                    </a:lnTo>
                    <a:lnTo>
                      <a:pt x="37" y="8"/>
                    </a:lnTo>
                    <a:lnTo>
                      <a:pt x="21" y="34"/>
                    </a:lnTo>
                    <a:lnTo>
                      <a:pt x="29" y="40"/>
                    </a:lnTo>
                    <a:lnTo>
                      <a:pt x="44" y="17"/>
                    </a:lnTo>
                    <a:lnTo>
                      <a:pt x="54" y="23"/>
                    </a:lnTo>
                    <a:lnTo>
                      <a:pt x="37" y="48"/>
                    </a:lnTo>
                    <a:lnTo>
                      <a:pt x="48" y="55"/>
                    </a:lnTo>
                    <a:lnTo>
                      <a:pt x="67" y="27"/>
                    </a:lnTo>
                    <a:lnTo>
                      <a:pt x="77" y="36"/>
                    </a:lnTo>
                    <a:lnTo>
                      <a:pt x="48" y="78"/>
                    </a:lnTo>
                    <a:lnTo>
                      <a:pt x="0" y="4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76" name="Freeform 77"/>
              <p:cNvSpPr>
                <a:spLocks noEditPoints="1"/>
              </p:cNvSpPr>
              <p:nvPr/>
            </p:nvSpPr>
            <p:spPr bwMode="auto">
              <a:xfrm>
                <a:off x="2460625" y="3810000"/>
                <a:ext cx="128587" cy="112713"/>
              </a:xfrm>
              <a:custGeom>
                <a:avLst/>
                <a:gdLst>
                  <a:gd name="T0" fmla="*/ 25 w 39"/>
                  <a:gd name="T1" fmla="*/ 34 h 34"/>
                  <a:gd name="T2" fmla="*/ 13 w 39"/>
                  <a:gd name="T3" fmla="*/ 27 h 34"/>
                  <a:gd name="T4" fmla="*/ 13 w 39"/>
                  <a:gd name="T5" fmla="*/ 17 h 34"/>
                  <a:gd name="T6" fmla="*/ 15 w 39"/>
                  <a:gd name="T7" fmla="*/ 18 h 34"/>
                  <a:gd name="T8" fmla="*/ 16 w 39"/>
                  <a:gd name="T9" fmla="*/ 15 h 34"/>
                  <a:gd name="T10" fmla="*/ 17 w 39"/>
                  <a:gd name="T11" fmla="*/ 13 h 34"/>
                  <a:gd name="T12" fmla="*/ 17 w 39"/>
                  <a:gd name="T13" fmla="*/ 10 h 34"/>
                  <a:gd name="T14" fmla="*/ 16 w 39"/>
                  <a:gd name="T15" fmla="*/ 10 h 34"/>
                  <a:gd name="T16" fmla="*/ 14 w 39"/>
                  <a:gd name="T17" fmla="*/ 9 h 34"/>
                  <a:gd name="T18" fmla="*/ 13 w 39"/>
                  <a:gd name="T19" fmla="*/ 9 h 34"/>
                  <a:gd name="T20" fmla="*/ 13 w 39"/>
                  <a:gd name="T21" fmla="*/ 1 h 34"/>
                  <a:gd name="T22" fmla="*/ 15 w 39"/>
                  <a:gd name="T23" fmla="*/ 0 h 34"/>
                  <a:gd name="T24" fmla="*/ 20 w 39"/>
                  <a:gd name="T25" fmla="*/ 2 h 34"/>
                  <a:gd name="T26" fmla="*/ 23 w 39"/>
                  <a:gd name="T27" fmla="*/ 5 h 34"/>
                  <a:gd name="T28" fmla="*/ 24 w 39"/>
                  <a:gd name="T29" fmla="*/ 8 h 34"/>
                  <a:gd name="T30" fmla="*/ 24 w 39"/>
                  <a:gd name="T31" fmla="*/ 11 h 34"/>
                  <a:gd name="T32" fmla="*/ 25 w 39"/>
                  <a:gd name="T33" fmla="*/ 10 h 34"/>
                  <a:gd name="T34" fmla="*/ 27 w 39"/>
                  <a:gd name="T35" fmla="*/ 9 h 34"/>
                  <a:gd name="T36" fmla="*/ 30 w 39"/>
                  <a:gd name="T37" fmla="*/ 9 h 34"/>
                  <a:gd name="T38" fmla="*/ 39 w 39"/>
                  <a:gd name="T39" fmla="*/ 10 h 34"/>
                  <a:gd name="T40" fmla="*/ 34 w 39"/>
                  <a:gd name="T41" fmla="*/ 19 h 34"/>
                  <a:gd name="T42" fmla="*/ 24 w 39"/>
                  <a:gd name="T43" fmla="*/ 18 h 34"/>
                  <a:gd name="T44" fmla="*/ 21 w 39"/>
                  <a:gd name="T45" fmla="*/ 19 h 34"/>
                  <a:gd name="T46" fmla="*/ 20 w 39"/>
                  <a:gd name="T47" fmla="*/ 20 h 34"/>
                  <a:gd name="T48" fmla="*/ 19 w 39"/>
                  <a:gd name="T49" fmla="*/ 21 h 34"/>
                  <a:gd name="T50" fmla="*/ 30 w 39"/>
                  <a:gd name="T51" fmla="*/ 27 h 34"/>
                  <a:gd name="T52" fmla="*/ 25 w 39"/>
                  <a:gd name="T53" fmla="*/ 34 h 34"/>
                  <a:gd name="T54" fmla="*/ 13 w 39"/>
                  <a:gd name="T55" fmla="*/ 27 h 34"/>
                  <a:gd name="T56" fmla="*/ 0 w 39"/>
                  <a:gd name="T57" fmla="*/ 20 h 34"/>
                  <a:gd name="T58" fmla="*/ 7 w 39"/>
                  <a:gd name="T59" fmla="*/ 7 h 34"/>
                  <a:gd name="T60" fmla="*/ 11 w 39"/>
                  <a:gd name="T61" fmla="*/ 2 h 34"/>
                  <a:gd name="T62" fmla="*/ 13 w 39"/>
                  <a:gd name="T63" fmla="*/ 1 h 34"/>
                  <a:gd name="T64" fmla="*/ 13 w 39"/>
                  <a:gd name="T65" fmla="*/ 9 h 34"/>
                  <a:gd name="T66" fmla="*/ 12 w 39"/>
                  <a:gd name="T67" fmla="*/ 12 h 34"/>
                  <a:gd name="T68" fmla="*/ 9 w 39"/>
                  <a:gd name="T69" fmla="*/ 15 h 34"/>
                  <a:gd name="T70" fmla="*/ 13 w 39"/>
                  <a:gd name="T71" fmla="*/ 17 h 34"/>
                  <a:gd name="T72" fmla="*/ 13 w 39"/>
                  <a:gd name="T73" fmla="*/ 27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9" h="34">
                    <a:moveTo>
                      <a:pt x="25" y="34"/>
                    </a:moveTo>
                    <a:cubicBezTo>
                      <a:pt x="13" y="27"/>
                      <a:pt x="13" y="27"/>
                      <a:pt x="13" y="27"/>
                    </a:cubicBezTo>
                    <a:cubicBezTo>
                      <a:pt x="13" y="17"/>
                      <a:pt x="13" y="17"/>
                      <a:pt x="13" y="17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7" y="14"/>
                      <a:pt x="17" y="13"/>
                      <a:pt x="17" y="13"/>
                    </a:cubicBezTo>
                    <a:cubicBezTo>
                      <a:pt x="18" y="12"/>
                      <a:pt x="18" y="11"/>
                      <a:pt x="17" y="10"/>
                    </a:cubicBezTo>
                    <a:cubicBezTo>
                      <a:pt x="17" y="10"/>
                      <a:pt x="17" y="10"/>
                      <a:pt x="16" y="10"/>
                    </a:cubicBezTo>
                    <a:cubicBezTo>
                      <a:pt x="15" y="9"/>
                      <a:pt x="15" y="9"/>
                      <a:pt x="14" y="9"/>
                    </a:cubicBezTo>
                    <a:cubicBezTo>
                      <a:pt x="14" y="9"/>
                      <a:pt x="14" y="9"/>
                      <a:pt x="13" y="9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4" y="0"/>
                      <a:pt x="15" y="0"/>
                      <a:pt x="15" y="0"/>
                    </a:cubicBezTo>
                    <a:cubicBezTo>
                      <a:pt x="17" y="0"/>
                      <a:pt x="18" y="0"/>
                      <a:pt x="20" y="2"/>
                    </a:cubicBezTo>
                    <a:cubicBezTo>
                      <a:pt x="21" y="2"/>
                      <a:pt x="22" y="3"/>
                      <a:pt x="23" y="5"/>
                    </a:cubicBezTo>
                    <a:cubicBezTo>
                      <a:pt x="24" y="5"/>
                      <a:pt x="24" y="7"/>
                      <a:pt x="24" y="8"/>
                    </a:cubicBezTo>
                    <a:cubicBezTo>
                      <a:pt x="24" y="9"/>
                      <a:pt x="24" y="10"/>
                      <a:pt x="24" y="11"/>
                    </a:cubicBezTo>
                    <a:cubicBezTo>
                      <a:pt x="24" y="10"/>
                      <a:pt x="25" y="10"/>
                      <a:pt x="25" y="10"/>
                    </a:cubicBezTo>
                    <a:cubicBezTo>
                      <a:pt x="26" y="10"/>
                      <a:pt x="27" y="10"/>
                      <a:pt x="27" y="9"/>
                    </a:cubicBezTo>
                    <a:cubicBezTo>
                      <a:pt x="28" y="9"/>
                      <a:pt x="29" y="9"/>
                      <a:pt x="30" y="9"/>
                    </a:cubicBezTo>
                    <a:cubicBezTo>
                      <a:pt x="39" y="10"/>
                      <a:pt x="39" y="10"/>
                      <a:pt x="39" y="10"/>
                    </a:cubicBezTo>
                    <a:cubicBezTo>
                      <a:pt x="34" y="19"/>
                      <a:pt x="34" y="19"/>
                      <a:pt x="34" y="19"/>
                    </a:cubicBezTo>
                    <a:cubicBezTo>
                      <a:pt x="24" y="18"/>
                      <a:pt x="24" y="18"/>
                      <a:pt x="24" y="18"/>
                    </a:cubicBezTo>
                    <a:cubicBezTo>
                      <a:pt x="23" y="18"/>
                      <a:pt x="22" y="18"/>
                      <a:pt x="21" y="19"/>
                    </a:cubicBezTo>
                    <a:cubicBezTo>
                      <a:pt x="21" y="19"/>
                      <a:pt x="20" y="19"/>
                      <a:pt x="20" y="20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30" y="27"/>
                      <a:pt x="30" y="27"/>
                      <a:pt x="30" y="27"/>
                    </a:cubicBezTo>
                    <a:lnTo>
                      <a:pt x="25" y="34"/>
                    </a:lnTo>
                    <a:close/>
                    <a:moveTo>
                      <a:pt x="13" y="27"/>
                    </a:moveTo>
                    <a:cubicBezTo>
                      <a:pt x="0" y="20"/>
                      <a:pt x="0" y="20"/>
                      <a:pt x="0" y="20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9" y="5"/>
                      <a:pt x="10" y="3"/>
                      <a:pt x="11" y="2"/>
                    </a:cubicBezTo>
                    <a:cubicBezTo>
                      <a:pt x="12" y="2"/>
                      <a:pt x="12" y="1"/>
                      <a:pt x="13" y="1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3" y="10"/>
                      <a:pt x="12" y="10"/>
                      <a:pt x="12" y="12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13" y="17"/>
                      <a:pt x="13" y="17"/>
                      <a:pt x="13" y="17"/>
                    </a:cubicBezTo>
                    <a:lnTo>
                      <a:pt x="13" y="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77" name="Freeform 78"/>
              <p:cNvSpPr/>
              <p:nvPr/>
            </p:nvSpPr>
            <p:spPr bwMode="auto">
              <a:xfrm>
                <a:off x="2514600" y="3730625"/>
                <a:ext cx="101600" cy="95250"/>
              </a:xfrm>
              <a:custGeom>
                <a:avLst/>
                <a:gdLst>
                  <a:gd name="T0" fmla="*/ 15 w 31"/>
                  <a:gd name="T1" fmla="*/ 29 h 29"/>
                  <a:gd name="T2" fmla="*/ 18 w 31"/>
                  <a:gd name="T3" fmla="*/ 20 h 29"/>
                  <a:gd name="T4" fmla="*/ 21 w 31"/>
                  <a:gd name="T5" fmla="*/ 20 h 29"/>
                  <a:gd name="T6" fmla="*/ 24 w 31"/>
                  <a:gd name="T7" fmla="*/ 17 h 29"/>
                  <a:gd name="T8" fmla="*/ 25 w 31"/>
                  <a:gd name="T9" fmla="*/ 14 h 29"/>
                  <a:gd name="T10" fmla="*/ 23 w 31"/>
                  <a:gd name="T11" fmla="*/ 13 h 29"/>
                  <a:gd name="T12" fmla="*/ 21 w 31"/>
                  <a:gd name="T13" fmla="*/ 13 h 29"/>
                  <a:gd name="T14" fmla="*/ 17 w 31"/>
                  <a:gd name="T15" fmla="*/ 17 h 29"/>
                  <a:gd name="T16" fmla="*/ 11 w 31"/>
                  <a:gd name="T17" fmla="*/ 23 h 29"/>
                  <a:gd name="T18" fmla="*/ 5 w 31"/>
                  <a:gd name="T19" fmla="*/ 23 h 29"/>
                  <a:gd name="T20" fmla="*/ 2 w 31"/>
                  <a:gd name="T21" fmla="*/ 20 h 29"/>
                  <a:gd name="T22" fmla="*/ 0 w 31"/>
                  <a:gd name="T23" fmla="*/ 15 h 29"/>
                  <a:gd name="T24" fmla="*/ 2 w 31"/>
                  <a:gd name="T25" fmla="*/ 8 h 29"/>
                  <a:gd name="T26" fmla="*/ 8 w 31"/>
                  <a:gd name="T27" fmla="*/ 1 h 29"/>
                  <a:gd name="T28" fmla="*/ 14 w 31"/>
                  <a:gd name="T29" fmla="*/ 0 h 29"/>
                  <a:gd name="T30" fmla="*/ 12 w 31"/>
                  <a:gd name="T31" fmla="*/ 8 h 29"/>
                  <a:gd name="T32" fmla="*/ 8 w 31"/>
                  <a:gd name="T33" fmla="*/ 8 h 29"/>
                  <a:gd name="T34" fmla="*/ 7 w 31"/>
                  <a:gd name="T35" fmla="*/ 11 h 29"/>
                  <a:gd name="T36" fmla="*/ 6 w 31"/>
                  <a:gd name="T37" fmla="*/ 14 h 29"/>
                  <a:gd name="T38" fmla="*/ 8 w 31"/>
                  <a:gd name="T39" fmla="*/ 15 h 29"/>
                  <a:gd name="T40" fmla="*/ 9 w 31"/>
                  <a:gd name="T41" fmla="*/ 14 h 29"/>
                  <a:gd name="T42" fmla="*/ 11 w 31"/>
                  <a:gd name="T43" fmla="*/ 12 h 29"/>
                  <a:gd name="T44" fmla="*/ 17 w 31"/>
                  <a:gd name="T45" fmla="*/ 6 h 29"/>
                  <a:gd name="T46" fmla="*/ 21 w 31"/>
                  <a:gd name="T47" fmla="*/ 3 h 29"/>
                  <a:gd name="T48" fmla="*/ 26 w 31"/>
                  <a:gd name="T49" fmla="*/ 4 h 29"/>
                  <a:gd name="T50" fmla="*/ 29 w 31"/>
                  <a:gd name="T51" fmla="*/ 8 h 29"/>
                  <a:gd name="T52" fmla="*/ 31 w 31"/>
                  <a:gd name="T53" fmla="*/ 13 h 29"/>
                  <a:gd name="T54" fmla="*/ 29 w 31"/>
                  <a:gd name="T55" fmla="*/ 20 h 29"/>
                  <a:gd name="T56" fmla="*/ 23 w 31"/>
                  <a:gd name="T57" fmla="*/ 29 h 29"/>
                  <a:gd name="T58" fmla="*/ 15 w 31"/>
                  <a:gd name="T59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1" h="29">
                    <a:moveTo>
                      <a:pt x="15" y="29"/>
                    </a:moveTo>
                    <a:cubicBezTo>
                      <a:pt x="18" y="20"/>
                      <a:pt x="18" y="20"/>
                      <a:pt x="18" y="20"/>
                    </a:cubicBezTo>
                    <a:cubicBezTo>
                      <a:pt x="19" y="20"/>
                      <a:pt x="20" y="20"/>
                      <a:pt x="21" y="20"/>
                    </a:cubicBezTo>
                    <a:cubicBezTo>
                      <a:pt x="23" y="20"/>
                      <a:pt x="23" y="19"/>
                      <a:pt x="24" y="17"/>
                    </a:cubicBezTo>
                    <a:cubicBezTo>
                      <a:pt x="25" y="17"/>
                      <a:pt x="25" y="15"/>
                      <a:pt x="25" y="14"/>
                    </a:cubicBezTo>
                    <a:cubicBezTo>
                      <a:pt x="24" y="14"/>
                      <a:pt x="24" y="13"/>
                      <a:pt x="23" y="13"/>
                    </a:cubicBezTo>
                    <a:cubicBezTo>
                      <a:pt x="23" y="12"/>
                      <a:pt x="22" y="12"/>
                      <a:pt x="21" y="13"/>
                    </a:cubicBezTo>
                    <a:cubicBezTo>
                      <a:pt x="20" y="13"/>
                      <a:pt x="19" y="14"/>
                      <a:pt x="17" y="17"/>
                    </a:cubicBezTo>
                    <a:cubicBezTo>
                      <a:pt x="15" y="20"/>
                      <a:pt x="13" y="22"/>
                      <a:pt x="11" y="23"/>
                    </a:cubicBezTo>
                    <a:cubicBezTo>
                      <a:pt x="9" y="24"/>
                      <a:pt x="7" y="24"/>
                      <a:pt x="5" y="23"/>
                    </a:cubicBezTo>
                    <a:cubicBezTo>
                      <a:pt x="4" y="23"/>
                      <a:pt x="2" y="21"/>
                      <a:pt x="2" y="20"/>
                    </a:cubicBezTo>
                    <a:cubicBezTo>
                      <a:pt x="1" y="19"/>
                      <a:pt x="0" y="17"/>
                      <a:pt x="0" y="15"/>
                    </a:cubicBezTo>
                    <a:cubicBezTo>
                      <a:pt x="0" y="13"/>
                      <a:pt x="1" y="11"/>
                      <a:pt x="2" y="8"/>
                    </a:cubicBezTo>
                    <a:cubicBezTo>
                      <a:pt x="4" y="5"/>
                      <a:pt x="5" y="3"/>
                      <a:pt x="8" y="1"/>
                    </a:cubicBezTo>
                    <a:cubicBezTo>
                      <a:pt x="9" y="0"/>
                      <a:pt x="11" y="0"/>
                      <a:pt x="14" y="0"/>
                    </a:cubicBezTo>
                    <a:cubicBezTo>
                      <a:pt x="12" y="8"/>
                      <a:pt x="12" y="8"/>
                      <a:pt x="12" y="8"/>
                    </a:cubicBezTo>
                    <a:cubicBezTo>
                      <a:pt x="11" y="8"/>
                      <a:pt x="9" y="8"/>
                      <a:pt x="8" y="8"/>
                    </a:cubicBezTo>
                    <a:cubicBezTo>
                      <a:pt x="8" y="9"/>
                      <a:pt x="7" y="10"/>
                      <a:pt x="7" y="11"/>
                    </a:cubicBezTo>
                    <a:cubicBezTo>
                      <a:pt x="6" y="12"/>
                      <a:pt x="6" y="13"/>
                      <a:pt x="6" y="14"/>
                    </a:cubicBezTo>
                    <a:cubicBezTo>
                      <a:pt x="7" y="14"/>
                      <a:pt x="7" y="14"/>
                      <a:pt x="8" y="15"/>
                    </a:cubicBezTo>
                    <a:cubicBezTo>
                      <a:pt x="8" y="15"/>
                      <a:pt x="8" y="15"/>
                      <a:pt x="9" y="14"/>
                    </a:cubicBezTo>
                    <a:cubicBezTo>
                      <a:pt x="9" y="14"/>
                      <a:pt x="10" y="14"/>
                      <a:pt x="11" y="12"/>
                    </a:cubicBezTo>
                    <a:cubicBezTo>
                      <a:pt x="14" y="9"/>
                      <a:pt x="15" y="7"/>
                      <a:pt x="17" y="6"/>
                    </a:cubicBezTo>
                    <a:cubicBezTo>
                      <a:pt x="18" y="5"/>
                      <a:pt x="20" y="4"/>
                      <a:pt x="21" y="3"/>
                    </a:cubicBezTo>
                    <a:cubicBezTo>
                      <a:pt x="23" y="3"/>
                      <a:pt x="24" y="3"/>
                      <a:pt x="26" y="4"/>
                    </a:cubicBezTo>
                    <a:cubicBezTo>
                      <a:pt x="27" y="5"/>
                      <a:pt x="29" y="6"/>
                      <a:pt x="29" y="8"/>
                    </a:cubicBezTo>
                    <a:cubicBezTo>
                      <a:pt x="30" y="9"/>
                      <a:pt x="31" y="11"/>
                      <a:pt x="31" y="13"/>
                    </a:cubicBezTo>
                    <a:cubicBezTo>
                      <a:pt x="31" y="15"/>
                      <a:pt x="30" y="17"/>
                      <a:pt x="29" y="20"/>
                    </a:cubicBezTo>
                    <a:cubicBezTo>
                      <a:pt x="27" y="25"/>
                      <a:pt x="26" y="27"/>
                      <a:pt x="23" y="29"/>
                    </a:cubicBezTo>
                    <a:cubicBezTo>
                      <a:pt x="20" y="29"/>
                      <a:pt x="18" y="29"/>
                      <a:pt x="15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78" name="Freeform 79"/>
              <p:cNvSpPr/>
              <p:nvPr/>
            </p:nvSpPr>
            <p:spPr bwMode="auto">
              <a:xfrm>
                <a:off x="2540000" y="3679825"/>
                <a:ext cx="100012" cy="60325"/>
              </a:xfrm>
              <a:custGeom>
                <a:avLst/>
                <a:gdLst>
                  <a:gd name="T0" fmla="*/ 0 w 63"/>
                  <a:gd name="T1" fmla="*/ 19 h 38"/>
                  <a:gd name="T2" fmla="*/ 9 w 63"/>
                  <a:gd name="T3" fmla="*/ 0 h 38"/>
                  <a:gd name="T4" fmla="*/ 63 w 63"/>
                  <a:gd name="T5" fmla="*/ 21 h 38"/>
                  <a:gd name="T6" fmla="*/ 57 w 63"/>
                  <a:gd name="T7" fmla="*/ 38 h 38"/>
                  <a:gd name="T8" fmla="*/ 0 w 63"/>
                  <a:gd name="T9" fmla="*/ 19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" h="38">
                    <a:moveTo>
                      <a:pt x="0" y="19"/>
                    </a:moveTo>
                    <a:lnTo>
                      <a:pt x="9" y="0"/>
                    </a:lnTo>
                    <a:lnTo>
                      <a:pt x="63" y="21"/>
                    </a:lnTo>
                    <a:lnTo>
                      <a:pt x="57" y="38"/>
                    </a:lnTo>
                    <a:lnTo>
                      <a:pt x="0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79" name="Freeform 80"/>
              <p:cNvSpPr/>
              <p:nvPr/>
            </p:nvSpPr>
            <p:spPr bwMode="auto">
              <a:xfrm>
                <a:off x="2557463" y="3586163"/>
                <a:ext cx="101600" cy="96838"/>
              </a:xfrm>
              <a:custGeom>
                <a:avLst/>
                <a:gdLst>
                  <a:gd name="T0" fmla="*/ 0 w 64"/>
                  <a:gd name="T1" fmla="*/ 57 h 61"/>
                  <a:gd name="T2" fmla="*/ 12 w 64"/>
                  <a:gd name="T3" fmla="*/ 0 h 61"/>
                  <a:gd name="T4" fmla="*/ 27 w 64"/>
                  <a:gd name="T5" fmla="*/ 5 h 61"/>
                  <a:gd name="T6" fmla="*/ 20 w 64"/>
                  <a:gd name="T7" fmla="*/ 23 h 61"/>
                  <a:gd name="T8" fmla="*/ 64 w 64"/>
                  <a:gd name="T9" fmla="*/ 36 h 61"/>
                  <a:gd name="T10" fmla="*/ 60 w 64"/>
                  <a:gd name="T11" fmla="*/ 53 h 61"/>
                  <a:gd name="T12" fmla="*/ 18 w 64"/>
                  <a:gd name="T13" fmla="*/ 42 h 61"/>
                  <a:gd name="T14" fmla="*/ 14 w 64"/>
                  <a:gd name="T15" fmla="*/ 61 h 61"/>
                  <a:gd name="T16" fmla="*/ 0 w 64"/>
                  <a:gd name="T17" fmla="*/ 57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4" h="61">
                    <a:moveTo>
                      <a:pt x="0" y="57"/>
                    </a:moveTo>
                    <a:lnTo>
                      <a:pt x="12" y="0"/>
                    </a:lnTo>
                    <a:lnTo>
                      <a:pt x="27" y="5"/>
                    </a:lnTo>
                    <a:lnTo>
                      <a:pt x="20" y="23"/>
                    </a:lnTo>
                    <a:lnTo>
                      <a:pt x="64" y="36"/>
                    </a:lnTo>
                    <a:lnTo>
                      <a:pt x="60" y="53"/>
                    </a:lnTo>
                    <a:lnTo>
                      <a:pt x="18" y="42"/>
                    </a:lnTo>
                    <a:lnTo>
                      <a:pt x="14" y="61"/>
                    </a:lnTo>
                    <a:lnTo>
                      <a:pt x="0" y="5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80" name="Freeform 81"/>
              <p:cNvSpPr/>
              <p:nvPr/>
            </p:nvSpPr>
            <p:spPr bwMode="auto">
              <a:xfrm>
                <a:off x="2579688" y="3482975"/>
                <a:ext cx="100012" cy="106363"/>
              </a:xfrm>
              <a:custGeom>
                <a:avLst/>
                <a:gdLst>
                  <a:gd name="T0" fmla="*/ 0 w 63"/>
                  <a:gd name="T1" fmla="*/ 67 h 67"/>
                  <a:gd name="T2" fmla="*/ 0 w 63"/>
                  <a:gd name="T3" fmla="*/ 46 h 67"/>
                  <a:gd name="T4" fmla="*/ 23 w 63"/>
                  <a:gd name="T5" fmla="*/ 36 h 67"/>
                  <a:gd name="T6" fmla="*/ 4 w 63"/>
                  <a:gd name="T7" fmla="*/ 23 h 67"/>
                  <a:gd name="T8" fmla="*/ 6 w 63"/>
                  <a:gd name="T9" fmla="*/ 0 h 67"/>
                  <a:gd name="T10" fmla="*/ 38 w 63"/>
                  <a:gd name="T11" fmla="*/ 30 h 67"/>
                  <a:gd name="T12" fmla="*/ 63 w 63"/>
                  <a:gd name="T13" fmla="*/ 32 h 67"/>
                  <a:gd name="T14" fmla="*/ 61 w 63"/>
                  <a:gd name="T15" fmla="*/ 51 h 67"/>
                  <a:gd name="T16" fmla="*/ 36 w 63"/>
                  <a:gd name="T17" fmla="*/ 46 h 67"/>
                  <a:gd name="T18" fmla="*/ 0 w 63"/>
                  <a:gd name="T1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3" h="67">
                    <a:moveTo>
                      <a:pt x="0" y="67"/>
                    </a:moveTo>
                    <a:lnTo>
                      <a:pt x="0" y="46"/>
                    </a:lnTo>
                    <a:lnTo>
                      <a:pt x="23" y="36"/>
                    </a:lnTo>
                    <a:lnTo>
                      <a:pt x="4" y="23"/>
                    </a:lnTo>
                    <a:lnTo>
                      <a:pt x="6" y="0"/>
                    </a:lnTo>
                    <a:lnTo>
                      <a:pt x="38" y="30"/>
                    </a:lnTo>
                    <a:lnTo>
                      <a:pt x="63" y="32"/>
                    </a:lnTo>
                    <a:lnTo>
                      <a:pt x="61" y="51"/>
                    </a:lnTo>
                    <a:lnTo>
                      <a:pt x="36" y="46"/>
                    </a:lnTo>
                    <a:lnTo>
                      <a:pt x="0" y="6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</p:grpSp>
      </p:grpSp>
      <p:sp>
        <p:nvSpPr>
          <p:cNvPr id="117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993123" y="911456"/>
            <a:ext cx="4730342" cy="402671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引言</a:t>
            </a:r>
            <a:endParaRPr lang="zh-CN" altLang="en-US" dirty="0"/>
          </a:p>
        </p:txBody>
      </p:sp>
      <p:sp>
        <p:nvSpPr>
          <p:cNvPr id="118" name="文本占位符 2"/>
          <p:cNvSpPr>
            <a:spLocks noGrp="1"/>
          </p:cNvSpPr>
          <p:nvPr>
            <p:ph type="body" idx="13" hasCustomPrompt="1"/>
          </p:nvPr>
        </p:nvSpPr>
        <p:spPr>
          <a:xfrm>
            <a:off x="6993123" y="1818663"/>
            <a:ext cx="4730342" cy="402671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方法</a:t>
            </a:r>
            <a:endParaRPr lang="zh-CN" altLang="en-US" dirty="0"/>
          </a:p>
        </p:txBody>
      </p:sp>
      <p:sp>
        <p:nvSpPr>
          <p:cNvPr id="119" name="文本占位符 2"/>
          <p:cNvSpPr>
            <a:spLocks noGrp="1"/>
          </p:cNvSpPr>
          <p:nvPr>
            <p:ph type="body" idx="14" hasCustomPrompt="1"/>
          </p:nvPr>
        </p:nvSpPr>
        <p:spPr>
          <a:xfrm>
            <a:off x="7002648" y="2812575"/>
            <a:ext cx="4730342" cy="402671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结果</a:t>
            </a:r>
            <a:endParaRPr lang="zh-CN" altLang="en-US" dirty="0"/>
          </a:p>
        </p:txBody>
      </p:sp>
      <p:sp>
        <p:nvSpPr>
          <p:cNvPr id="120" name="文本占位符 2"/>
          <p:cNvSpPr>
            <a:spLocks noGrp="1"/>
          </p:cNvSpPr>
          <p:nvPr>
            <p:ph type="body" idx="15" hasCustomPrompt="1"/>
          </p:nvPr>
        </p:nvSpPr>
        <p:spPr>
          <a:xfrm>
            <a:off x="7024802" y="3796205"/>
            <a:ext cx="4730342" cy="402671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讨论</a:t>
            </a:r>
            <a:endParaRPr lang="zh-CN" altLang="en-US" dirty="0"/>
          </a:p>
        </p:txBody>
      </p:sp>
      <p:sp>
        <p:nvSpPr>
          <p:cNvPr id="123" name="文本占位符 2"/>
          <p:cNvSpPr>
            <a:spLocks noGrp="1"/>
          </p:cNvSpPr>
          <p:nvPr>
            <p:ph type="body" idx="17"/>
          </p:nvPr>
        </p:nvSpPr>
        <p:spPr>
          <a:xfrm>
            <a:off x="6993122" y="1334893"/>
            <a:ext cx="2027698" cy="21078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6" name="文本占位符 2"/>
          <p:cNvSpPr>
            <a:spLocks noGrp="1"/>
          </p:cNvSpPr>
          <p:nvPr>
            <p:ph type="body" idx="18"/>
          </p:nvPr>
        </p:nvSpPr>
        <p:spPr>
          <a:xfrm>
            <a:off x="6993122" y="2243752"/>
            <a:ext cx="2027698" cy="21078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8" name="文本占位符 2"/>
          <p:cNvSpPr>
            <a:spLocks noGrp="1"/>
          </p:cNvSpPr>
          <p:nvPr>
            <p:ph type="body" idx="19"/>
          </p:nvPr>
        </p:nvSpPr>
        <p:spPr>
          <a:xfrm>
            <a:off x="6993122" y="3236710"/>
            <a:ext cx="2027698" cy="21078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9" name="文本占位符 2"/>
          <p:cNvSpPr>
            <a:spLocks noGrp="1"/>
          </p:cNvSpPr>
          <p:nvPr>
            <p:ph type="body" idx="20"/>
          </p:nvPr>
        </p:nvSpPr>
        <p:spPr>
          <a:xfrm>
            <a:off x="7024802" y="4235307"/>
            <a:ext cx="2027698" cy="21078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过渡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2105025"/>
            <a:ext cx="12192000" cy="264795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63CC6-8124-4B90-8C31-52F3EF3195E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3705-5A96-4868-AB2A-244E9992AA71}" type="slidenum">
              <a:rPr lang="zh-CN" altLang="en-US" smtClean="0"/>
            </a:fld>
            <a:endParaRPr lang="zh-CN" altLang="en-US"/>
          </a:p>
        </p:txBody>
      </p:sp>
      <p:cxnSp>
        <p:nvCxnSpPr>
          <p:cNvPr id="10" name="直接连接符 9"/>
          <p:cNvCxnSpPr/>
          <p:nvPr userDrawn="1"/>
        </p:nvCxnSpPr>
        <p:spPr>
          <a:xfrm flipV="1">
            <a:off x="0" y="3515451"/>
            <a:ext cx="2160000" cy="7162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>
            <a:off x="10032000" y="3515451"/>
            <a:ext cx="2160000" cy="7162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2879258" y="2622425"/>
            <a:ext cx="2160000" cy="1124676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buNone/>
              <a:defRPr lang="zh-CN" altLang="en-US" sz="115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14" name="文本占位符 2"/>
          <p:cNvSpPr>
            <a:spLocks noGrp="1"/>
          </p:cNvSpPr>
          <p:nvPr>
            <p:ph type="body" idx="13" hasCustomPrompt="1"/>
          </p:nvPr>
        </p:nvSpPr>
        <p:spPr>
          <a:xfrm>
            <a:off x="5039360" y="2907030"/>
            <a:ext cx="7256145" cy="415290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buNone/>
              <a:defRPr lang="zh-CN" altLang="en-US" sz="4400" b="1" kern="1200" dirty="0" smtClean="0">
                <a:solidFill>
                  <a:schemeClr val="bg1"/>
                </a:solidFill>
                <a:latin typeface="+mn-lt"/>
                <a:ea typeface="+mn-ea"/>
                <a:cs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</a:t>
            </a:r>
            <a:endParaRPr lang="zh-CN" altLang="en-US" dirty="0"/>
          </a:p>
        </p:txBody>
      </p:sp>
      <p:sp>
        <p:nvSpPr>
          <p:cNvPr id="15" name="文本占位符 2"/>
          <p:cNvSpPr>
            <a:spLocks noGrp="1"/>
          </p:cNvSpPr>
          <p:nvPr>
            <p:ph type="body" idx="14"/>
          </p:nvPr>
        </p:nvSpPr>
        <p:spPr>
          <a:xfrm>
            <a:off x="5113343" y="3538461"/>
            <a:ext cx="2894704" cy="269601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buNone/>
              <a:defRPr lang="zh-CN" altLang="en-US" sz="16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6" name="文本占位符 2"/>
          <p:cNvSpPr>
            <a:spLocks noGrp="1"/>
          </p:cNvSpPr>
          <p:nvPr>
            <p:ph type="body" idx="15" hasCustomPrompt="1"/>
          </p:nvPr>
        </p:nvSpPr>
        <p:spPr>
          <a:xfrm>
            <a:off x="5039258" y="2570538"/>
            <a:ext cx="6923246" cy="415395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buNone/>
              <a:defRPr lang="zh-CN" altLang="en-US" sz="6600" b="1" kern="1200" dirty="0" smtClean="0">
                <a:solidFill>
                  <a:schemeClr val="bg1">
                    <a:alpha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Part One</a:t>
            </a:r>
            <a:endParaRPr lang="zh-CN" altLang="en-US" dirty="0"/>
          </a:p>
        </p:txBody>
      </p:sp>
      <p:pic>
        <p:nvPicPr>
          <p:cNvPr id="2063" name="图片 2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54120" y="633730"/>
            <a:ext cx="3985260" cy="8540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63CC6-8124-4B90-8C31-52F3EF3195E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3705-5A96-4868-AB2A-244E9992AA71}" type="slidenum">
              <a:rPr lang="zh-CN" altLang="en-US" smtClean="0"/>
            </a:fld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0" y="0"/>
            <a:ext cx="12192000" cy="76449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 userDrawn="1"/>
        </p:nvGrpSpPr>
        <p:grpSpPr>
          <a:xfrm>
            <a:off x="161290" y="113030"/>
            <a:ext cx="610235" cy="580390"/>
            <a:chOff x="331788" y="2071688"/>
            <a:chExt cx="2516187" cy="2497138"/>
          </a:xfrm>
          <a:solidFill>
            <a:schemeClr val="bg1"/>
          </a:solidFill>
        </p:grpSpPr>
        <p:sp>
          <p:nvSpPr>
            <p:cNvPr id="7" name="Freeform 41"/>
            <p:cNvSpPr>
              <a:spLocks noEditPoints="1"/>
            </p:cNvSpPr>
            <p:nvPr/>
          </p:nvSpPr>
          <p:spPr bwMode="auto">
            <a:xfrm>
              <a:off x="2500313" y="2963863"/>
              <a:ext cx="228600" cy="150813"/>
            </a:xfrm>
            <a:custGeom>
              <a:avLst/>
              <a:gdLst>
                <a:gd name="T0" fmla="*/ 50 w 69"/>
                <a:gd name="T1" fmla="*/ 38 h 45"/>
                <a:gd name="T2" fmla="*/ 52 w 69"/>
                <a:gd name="T3" fmla="*/ 38 h 45"/>
                <a:gd name="T4" fmla="*/ 49 w 69"/>
                <a:gd name="T5" fmla="*/ 32 h 45"/>
                <a:gd name="T6" fmla="*/ 59 w 69"/>
                <a:gd name="T7" fmla="*/ 29 h 45"/>
                <a:gd name="T8" fmla="*/ 49 w 69"/>
                <a:gd name="T9" fmla="*/ 32 h 45"/>
                <a:gd name="T10" fmla="*/ 50 w 69"/>
                <a:gd name="T11" fmla="*/ 16 h 45"/>
                <a:gd name="T12" fmla="*/ 54 w 69"/>
                <a:gd name="T13" fmla="*/ 20 h 45"/>
                <a:gd name="T14" fmla="*/ 56 w 69"/>
                <a:gd name="T15" fmla="*/ 17 h 45"/>
                <a:gd name="T16" fmla="*/ 59 w 69"/>
                <a:gd name="T17" fmla="*/ 18 h 45"/>
                <a:gd name="T18" fmla="*/ 65 w 69"/>
                <a:gd name="T19" fmla="*/ 26 h 45"/>
                <a:gd name="T20" fmla="*/ 51 w 69"/>
                <a:gd name="T21" fmla="*/ 29 h 45"/>
                <a:gd name="T22" fmla="*/ 53 w 69"/>
                <a:gd name="T23" fmla="*/ 9 h 45"/>
                <a:gd name="T24" fmla="*/ 49 w 69"/>
                <a:gd name="T25" fmla="*/ 8 h 45"/>
                <a:gd name="T26" fmla="*/ 49 w 69"/>
                <a:gd name="T27" fmla="*/ 13 h 45"/>
                <a:gd name="T28" fmla="*/ 48 w 69"/>
                <a:gd name="T29" fmla="*/ 9 h 45"/>
                <a:gd name="T30" fmla="*/ 49 w 69"/>
                <a:gd name="T31" fmla="*/ 26 h 45"/>
                <a:gd name="T32" fmla="*/ 49 w 69"/>
                <a:gd name="T33" fmla="*/ 29 h 45"/>
                <a:gd name="T34" fmla="*/ 49 w 69"/>
                <a:gd name="T35" fmla="*/ 32 h 45"/>
                <a:gd name="T36" fmla="*/ 46 w 69"/>
                <a:gd name="T37" fmla="*/ 26 h 45"/>
                <a:gd name="T38" fmla="*/ 46 w 69"/>
                <a:gd name="T39" fmla="*/ 18 h 45"/>
                <a:gd name="T40" fmla="*/ 49 w 69"/>
                <a:gd name="T41" fmla="*/ 39 h 45"/>
                <a:gd name="T42" fmla="*/ 47 w 69"/>
                <a:gd name="T43" fmla="*/ 41 h 45"/>
                <a:gd name="T44" fmla="*/ 47 w 69"/>
                <a:gd name="T45" fmla="*/ 38 h 45"/>
                <a:gd name="T46" fmla="*/ 46 w 69"/>
                <a:gd name="T47" fmla="*/ 3 h 45"/>
                <a:gd name="T48" fmla="*/ 46 w 69"/>
                <a:gd name="T49" fmla="*/ 3 h 45"/>
                <a:gd name="T50" fmla="*/ 42 w 69"/>
                <a:gd name="T51" fmla="*/ 12 h 45"/>
                <a:gd name="T52" fmla="*/ 46 w 69"/>
                <a:gd name="T53" fmla="*/ 3 h 45"/>
                <a:gd name="T54" fmla="*/ 46 w 69"/>
                <a:gd name="T55" fmla="*/ 15 h 45"/>
                <a:gd name="T56" fmla="*/ 46 w 69"/>
                <a:gd name="T57" fmla="*/ 18 h 45"/>
                <a:gd name="T58" fmla="*/ 45 w 69"/>
                <a:gd name="T59" fmla="*/ 20 h 45"/>
                <a:gd name="T60" fmla="*/ 46 w 69"/>
                <a:gd name="T61" fmla="*/ 18 h 45"/>
                <a:gd name="T62" fmla="*/ 41 w 69"/>
                <a:gd name="T63" fmla="*/ 20 h 45"/>
                <a:gd name="T64" fmla="*/ 46 w 69"/>
                <a:gd name="T65" fmla="*/ 26 h 45"/>
                <a:gd name="T66" fmla="*/ 41 w 69"/>
                <a:gd name="T67" fmla="*/ 34 h 45"/>
                <a:gd name="T68" fmla="*/ 33 w 69"/>
                <a:gd name="T69" fmla="*/ 6 h 45"/>
                <a:gd name="T70" fmla="*/ 15 w 69"/>
                <a:gd name="T71" fmla="*/ 10 h 45"/>
                <a:gd name="T72" fmla="*/ 27 w 69"/>
                <a:gd name="T73" fmla="*/ 10 h 45"/>
                <a:gd name="T74" fmla="*/ 28 w 69"/>
                <a:gd name="T75" fmla="*/ 8 h 45"/>
                <a:gd name="T76" fmla="*/ 33 w 69"/>
                <a:gd name="T77" fmla="*/ 6 h 45"/>
                <a:gd name="T78" fmla="*/ 39 w 69"/>
                <a:gd name="T79" fmla="*/ 12 h 45"/>
                <a:gd name="T80" fmla="*/ 39 w 69"/>
                <a:gd name="T81" fmla="*/ 6 h 45"/>
                <a:gd name="T82" fmla="*/ 41 w 69"/>
                <a:gd name="T83" fmla="*/ 15 h 45"/>
                <a:gd name="T84" fmla="*/ 41 w 69"/>
                <a:gd name="T85" fmla="*/ 20 h 45"/>
                <a:gd name="T86" fmla="*/ 37 w 69"/>
                <a:gd name="T87" fmla="*/ 15 h 45"/>
                <a:gd name="T88" fmla="*/ 41 w 69"/>
                <a:gd name="T89" fmla="*/ 20 h 45"/>
                <a:gd name="T90" fmla="*/ 33 w 69"/>
                <a:gd name="T91" fmla="*/ 24 h 45"/>
                <a:gd name="T92" fmla="*/ 33 w 69"/>
                <a:gd name="T93" fmla="*/ 35 h 45"/>
                <a:gd name="T94" fmla="*/ 27 w 69"/>
                <a:gd name="T95" fmla="*/ 44 h 45"/>
                <a:gd name="T96" fmla="*/ 21 w 69"/>
                <a:gd name="T97" fmla="*/ 39 h 45"/>
                <a:gd name="T98" fmla="*/ 21 w 69"/>
                <a:gd name="T99" fmla="*/ 34 h 45"/>
                <a:gd name="T100" fmla="*/ 0 w 69"/>
                <a:gd name="T101" fmla="*/ 35 h 45"/>
                <a:gd name="T102" fmla="*/ 6 w 69"/>
                <a:gd name="T103" fmla="*/ 18 h 45"/>
                <a:gd name="T104" fmla="*/ 18 w 69"/>
                <a:gd name="T105" fmla="*/ 31 h 45"/>
                <a:gd name="T106" fmla="*/ 13 w 69"/>
                <a:gd name="T107" fmla="*/ 16 h 45"/>
                <a:gd name="T108" fmla="*/ 23 w 69"/>
                <a:gd name="T109" fmla="*/ 30 h 45"/>
                <a:gd name="T110" fmla="*/ 27 w 69"/>
                <a:gd name="T111" fmla="*/ 18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9" h="45">
                  <a:moveTo>
                    <a:pt x="49" y="43"/>
                  </a:moveTo>
                  <a:cubicBezTo>
                    <a:pt x="49" y="39"/>
                    <a:pt x="49" y="39"/>
                    <a:pt x="49" y="39"/>
                  </a:cubicBezTo>
                  <a:cubicBezTo>
                    <a:pt x="50" y="39"/>
                    <a:pt x="50" y="39"/>
                    <a:pt x="50" y="38"/>
                  </a:cubicBezTo>
                  <a:cubicBezTo>
                    <a:pt x="50" y="38"/>
                    <a:pt x="50" y="38"/>
                    <a:pt x="49" y="37"/>
                  </a:cubicBezTo>
                  <a:cubicBezTo>
                    <a:pt x="49" y="32"/>
                    <a:pt x="49" y="32"/>
                    <a:pt x="49" y="32"/>
                  </a:cubicBezTo>
                  <a:cubicBezTo>
                    <a:pt x="51" y="34"/>
                    <a:pt x="51" y="36"/>
                    <a:pt x="52" y="38"/>
                  </a:cubicBezTo>
                  <a:cubicBezTo>
                    <a:pt x="53" y="37"/>
                    <a:pt x="54" y="40"/>
                    <a:pt x="54" y="43"/>
                  </a:cubicBezTo>
                  <a:cubicBezTo>
                    <a:pt x="53" y="43"/>
                    <a:pt x="51" y="43"/>
                    <a:pt x="49" y="43"/>
                  </a:cubicBezTo>
                  <a:close/>
                  <a:moveTo>
                    <a:pt x="49" y="32"/>
                  </a:moveTo>
                  <a:cubicBezTo>
                    <a:pt x="54" y="34"/>
                    <a:pt x="58" y="35"/>
                    <a:pt x="60" y="38"/>
                  </a:cubicBezTo>
                  <a:cubicBezTo>
                    <a:pt x="63" y="39"/>
                    <a:pt x="66" y="38"/>
                    <a:pt x="66" y="34"/>
                  </a:cubicBezTo>
                  <a:cubicBezTo>
                    <a:pt x="63" y="29"/>
                    <a:pt x="59" y="27"/>
                    <a:pt x="59" y="29"/>
                  </a:cubicBezTo>
                  <a:cubicBezTo>
                    <a:pt x="60" y="30"/>
                    <a:pt x="62" y="32"/>
                    <a:pt x="63" y="33"/>
                  </a:cubicBezTo>
                  <a:cubicBezTo>
                    <a:pt x="59" y="33"/>
                    <a:pt x="55" y="31"/>
                    <a:pt x="49" y="29"/>
                  </a:cubicBezTo>
                  <a:cubicBezTo>
                    <a:pt x="49" y="32"/>
                    <a:pt x="49" y="32"/>
                    <a:pt x="49" y="32"/>
                  </a:cubicBezTo>
                  <a:close/>
                  <a:moveTo>
                    <a:pt x="49" y="26"/>
                  </a:moveTo>
                  <a:cubicBezTo>
                    <a:pt x="49" y="16"/>
                    <a:pt x="49" y="16"/>
                    <a:pt x="49" y="16"/>
                  </a:cubicBezTo>
                  <a:cubicBezTo>
                    <a:pt x="50" y="16"/>
                    <a:pt x="50" y="16"/>
                    <a:pt x="50" y="16"/>
                  </a:cubicBezTo>
                  <a:cubicBezTo>
                    <a:pt x="51" y="15"/>
                    <a:pt x="51" y="18"/>
                    <a:pt x="50" y="20"/>
                  </a:cubicBezTo>
                  <a:cubicBezTo>
                    <a:pt x="51" y="20"/>
                    <a:pt x="51" y="21"/>
                    <a:pt x="52" y="21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2" y="18"/>
                    <a:pt x="52" y="18"/>
                    <a:pt x="52" y="18"/>
                  </a:cubicBezTo>
                  <a:cubicBezTo>
                    <a:pt x="51" y="16"/>
                    <a:pt x="51" y="12"/>
                    <a:pt x="51" y="14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56" y="15"/>
                    <a:pt x="56" y="15"/>
                    <a:pt x="55" y="13"/>
                  </a:cubicBezTo>
                  <a:cubicBezTo>
                    <a:pt x="57" y="12"/>
                    <a:pt x="57" y="12"/>
                    <a:pt x="57" y="12"/>
                  </a:cubicBezTo>
                  <a:cubicBezTo>
                    <a:pt x="58" y="13"/>
                    <a:pt x="59" y="15"/>
                    <a:pt x="59" y="18"/>
                  </a:cubicBezTo>
                  <a:cubicBezTo>
                    <a:pt x="60" y="19"/>
                    <a:pt x="63" y="20"/>
                    <a:pt x="65" y="19"/>
                  </a:cubicBezTo>
                  <a:cubicBezTo>
                    <a:pt x="66" y="18"/>
                    <a:pt x="68" y="18"/>
                    <a:pt x="69" y="18"/>
                  </a:cubicBezTo>
                  <a:cubicBezTo>
                    <a:pt x="68" y="20"/>
                    <a:pt x="67" y="22"/>
                    <a:pt x="65" y="26"/>
                  </a:cubicBezTo>
                  <a:cubicBezTo>
                    <a:pt x="63" y="25"/>
                    <a:pt x="60" y="23"/>
                    <a:pt x="58" y="23"/>
                  </a:cubicBezTo>
                  <a:cubicBezTo>
                    <a:pt x="57" y="23"/>
                    <a:pt x="56" y="25"/>
                    <a:pt x="55" y="26"/>
                  </a:cubicBezTo>
                  <a:cubicBezTo>
                    <a:pt x="54" y="28"/>
                    <a:pt x="53" y="29"/>
                    <a:pt x="51" y="29"/>
                  </a:cubicBezTo>
                  <a:cubicBezTo>
                    <a:pt x="51" y="28"/>
                    <a:pt x="50" y="26"/>
                    <a:pt x="49" y="26"/>
                  </a:cubicBezTo>
                  <a:close/>
                  <a:moveTo>
                    <a:pt x="49" y="13"/>
                  </a:moveTo>
                  <a:cubicBezTo>
                    <a:pt x="51" y="12"/>
                    <a:pt x="53" y="10"/>
                    <a:pt x="53" y="9"/>
                  </a:cubicBezTo>
                  <a:cubicBezTo>
                    <a:pt x="54" y="8"/>
                    <a:pt x="54" y="6"/>
                    <a:pt x="54" y="5"/>
                  </a:cubicBezTo>
                  <a:cubicBezTo>
                    <a:pt x="54" y="5"/>
                    <a:pt x="52" y="5"/>
                    <a:pt x="51" y="6"/>
                  </a:cubicBezTo>
                  <a:cubicBezTo>
                    <a:pt x="51" y="6"/>
                    <a:pt x="50" y="8"/>
                    <a:pt x="49" y="8"/>
                  </a:cubicBezTo>
                  <a:lnTo>
                    <a:pt x="49" y="13"/>
                  </a:lnTo>
                  <a:close/>
                  <a:moveTo>
                    <a:pt x="49" y="8"/>
                  </a:moveTo>
                  <a:cubicBezTo>
                    <a:pt x="49" y="13"/>
                    <a:pt x="49" y="13"/>
                    <a:pt x="49" y="13"/>
                  </a:cubicBezTo>
                  <a:cubicBezTo>
                    <a:pt x="48" y="15"/>
                    <a:pt x="47" y="15"/>
                    <a:pt x="46" y="15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47" y="11"/>
                    <a:pt x="48" y="10"/>
                    <a:pt x="48" y="9"/>
                  </a:cubicBezTo>
                  <a:cubicBezTo>
                    <a:pt x="48" y="9"/>
                    <a:pt x="49" y="9"/>
                    <a:pt x="49" y="8"/>
                  </a:cubicBezTo>
                  <a:close/>
                  <a:moveTo>
                    <a:pt x="49" y="16"/>
                  </a:moveTo>
                  <a:cubicBezTo>
                    <a:pt x="49" y="26"/>
                    <a:pt x="49" y="26"/>
                    <a:pt x="49" y="26"/>
                  </a:cubicBezTo>
                  <a:cubicBezTo>
                    <a:pt x="49" y="26"/>
                    <a:pt x="49" y="26"/>
                    <a:pt x="49" y="26"/>
                  </a:cubicBezTo>
                  <a:cubicBezTo>
                    <a:pt x="48" y="26"/>
                    <a:pt x="48" y="28"/>
                    <a:pt x="48" y="29"/>
                  </a:cubicBezTo>
                  <a:cubicBezTo>
                    <a:pt x="48" y="29"/>
                    <a:pt x="49" y="29"/>
                    <a:pt x="49" y="29"/>
                  </a:cubicBezTo>
                  <a:cubicBezTo>
                    <a:pt x="49" y="32"/>
                    <a:pt x="49" y="32"/>
                    <a:pt x="49" y="32"/>
                  </a:cubicBezTo>
                  <a:cubicBezTo>
                    <a:pt x="49" y="32"/>
                    <a:pt x="49" y="32"/>
                    <a:pt x="49" y="32"/>
                  </a:cubicBezTo>
                  <a:cubicBezTo>
                    <a:pt x="49" y="32"/>
                    <a:pt x="49" y="32"/>
                    <a:pt x="49" y="32"/>
                  </a:cubicBezTo>
                  <a:cubicBezTo>
                    <a:pt x="49" y="37"/>
                    <a:pt x="49" y="37"/>
                    <a:pt x="49" y="37"/>
                  </a:cubicBezTo>
                  <a:cubicBezTo>
                    <a:pt x="49" y="35"/>
                    <a:pt x="48" y="32"/>
                    <a:pt x="46" y="31"/>
                  </a:cubicBezTo>
                  <a:cubicBezTo>
                    <a:pt x="46" y="26"/>
                    <a:pt x="46" y="26"/>
                    <a:pt x="46" y="26"/>
                  </a:cubicBezTo>
                  <a:cubicBezTo>
                    <a:pt x="47" y="25"/>
                    <a:pt x="48" y="24"/>
                    <a:pt x="48" y="23"/>
                  </a:cubicBezTo>
                  <a:cubicBezTo>
                    <a:pt x="48" y="23"/>
                    <a:pt x="47" y="23"/>
                    <a:pt x="46" y="23"/>
                  </a:cubicBezTo>
                  <a:cubicBezTo>
                    <a:pt x="46" y="18"/>
                    <a:pt x="46" y="18"/>
                    <a:pt x="46" y="18"/>
                  </a:cubicBezTo>
                  <a:cubicBezTo>
                    <a:pt x="47" y="19"/>
                    <a:pt x="47" y="19"/>
                    <a:pt x="47" y="19"/>
                  </a:cubicBezTo>
                  <a:cubicBezTo>
                    <a:pt x="48" y="18"/>
                    <a:pt x="48" y="17"/>
                    <a:pt x="49" y="16"/>
                  </a:cubicBezTo>
                  <a:close/>
                  <a:moveTo>
                    <a:pt x="49" y="39"/>
                  </a:moveTo>
                  <a:cubicBezTo>
                    <a:pt x="49" y="43"/>
                    <a:pt x="49" y="43"/>
                    <a:pt x="49" y="43"/>
                  </a:cubicBezTo>
                  <a:cubicBezTo>
                    <a:pt x="49" y="43"/>
                    <a:pt x="49" y="43"/>
                    <a:pt x="49" y="43"/>
                  </a:cubicBezTo>
                  <a:cubicBezTo>
                    <a:pt x="48" y="43"/>
                    <a:pt x="48" y="41"/>
                    <a:pt x="47" y="41"/>
                  </a:cubicBezTo>
                  <a:cubicBezTo>
                    <a:pt x="46" y="40"/>
                    <a:pt x="46" y="40"/>
                    <a:pt x="46" y="40"/>
                  </a:cubicBezTo>
                  <a:cubicBezTo>
                    <a:pt x="46" y="37"/>
                    <a:pt x="46" y="37"/>
                    <a:pt x="46" y="37"/>
                  </a:cubicBezTo>
                  <a:cubicBezTo>
                    <a:pt x="47" y="38"/>
                    <a:pt x="47" y="38"/>
                    <a:pt x="47" y="38"/>
                  </a:cubicBezTo>
                  <a:cubicBezTo>
                    <a:pt x="47" y="38"/>
                    <a:pt x="48" y="39"/>
                    <a:pt x="49" y="39"/>
                  </a:cubicBezTo>
                  <a:close/>
                  <a:moveTo>
                    <a:pt x="46" y="6"/>
                  </a:moveTo>
                  <a:cubicBezTo>
                    <a:pt x="46" y="3"/>
                    <a:pt x="46" y="3"/>
                    <a:pt x="46" y="3"/>
                  </a:cubicBezTo>
                  <a:cubicBezTo>
                    <a:pt x="47" y="3"/>
                    <a:pt x="47" y="3"/>
                    <a:pt x="47" y="3"/>
                  </a:cubicBezTo>
                  <a:cubicBezTo>
                    <a:pt x="47" y="4"/>
                    <a:pt x="47" y="5"/>
                    <a:pt x="46" y="6"/>
                  </a:cubicBezTo>
                  <a:close/>
                  <a:moveTo>
                    <a:pt x="46" y="3"/>
                  </a:moveTo>
                  <a:cubicBezTo>
                    <a:pt x="46" y="6"/>
                    <a:pt x="46" y="6"/>
                    <a:pt x="46" y="6"/>
                  </a:cubicBezTo>
                  <a:cubicBezTo>
                    <a:pt x="45" y="7"/>
                    <a:pt x="44" y="8"/>
                    <a:pt x="42" y="9"/>
                  </a:cubicBezTo>
                  <a:cubicBezTo>
                    <a:pt x="42" y="10"/>
                    <a:pt x="43" y="12"/>
                    <a:pt x="42" y="12"/>
                  </a:cubicBezTo>
                  <a:cubicBezTo>
                    <a:pt x="42" y="13"/>
                    <a:pt x="42" y="13"/>
                    <a:pt x="41" y="13"/>
                  </a:cubicBezTo>
                  <a:cubicBezTo>
                    <a:pt x="41" y="6"/>
                    <a:pt x="41" y="6"/>
                    <a:pt x="41" y="6"/>
                  </a:cubicBezTo>
                  <a:cubicBezTo>
                    <a:pt x="42" y="6"/>
                    <a:pt x="44" y="4"/>
                    <a:pt x="46" y="3"/>
                  </a:cubicBezTo>
                  <a:close/>
                  <a:moveTo>
                    <a:pt x="46" y="11"/>
                  </a:moveTo>
                  <a:cubicBezTo>
                    <a:pt x="45" y="11"/>
                    <a:pt x="45" y="11"/>
                    <a:pt x="45" y="11"/>
                  </a:cubicBezTo>
                  <a:cubicBezTo>
                    <a:pt x="45" y="12"/>
                    <a:pt x="45" y="14"/>
                    <a:pt x="46" y="15"/>
                  </a:cubicBezTo>
                  <a:cubicBezTo>
                    <a:pt x="46" y="15"/>
                    <a:pt x="46" y="15"/>
                    <a:pt x="46" y="15"/>
                  </a:cubicBezTo>
                  <a:cubicBezTo>
                    <a:pt x="46" y="11"/>
                    <a:pt x="46" y="11"/>
                    <a:pt x="46" y="11"/>
                  </a:cubicBezTo>
                  <a:close/>
                  <a:moveTo>
                    <a:pt x="46" y="18"/>
                  </a:moveTo>
                  <a:cubicBezTo>
                    <a:pt x="46" y="23"/>
                    <a:pt x="46" y="23"/>
                    <a:pt x="46" y="23"/>
                  </a:cubicBezTo>
                  <a:cubicBezTo>
                    <a:pt x="45" y="23"/>
                    <a:pt x="45" y="23"/>
                    <a:pt x="45" y="21"/>
                  </a:cubicBezTo>
                  <a:cubicBezTo>
                    <a:pt x="45" y="21"/>
                    <a:pt x="45" y="20"/>
                    <a:pt x="45" y="20"/>
                  </a:cubicBezTo>
                  <a:cubicBezTo>
                    <a:pt x="41" y="15"/>
                    <a:pt x="41" y="15"/>
                    <a:pt x="41" y="15"/>
                  </a:cubicBezTo>
                  <a:cubicBezTo>
                    <a:pt x="41" y="15"/>
                    <a:pt x="41" y="15"/>
                    <a:pt x="41" y="15"/>
                  </a:cubicBezTo>
                  <a:cubicBezTo>
                    <a:pt x="42" y="16"/>
                    <a:pt x="45" y="18"/>
                    <a:pt x="46" y="18"/>
                  </a:cubicBezTo>
                  <a:close/>
                  <a:moveTo>
                    <a:pt x="46" y="26"/>
                  </a:moveTo>
                  <a:cubicBezTo>
                    <a:pt x="46" y="26"/>
                    <a:pt x="45" y="26"/>
                    <a:pt x="45" y="27"/>
                  </a:cubicBezTo>
                  <a:cubicBezTo>
                    <a:pt x="44" y="25"/>
                    <a:pt x="42" y="23"/>
                    <a:pt x="41" y="20"/>
                  </a:cubicBezTo>
                  <a:cubicBezTo>
                    <a:pt x="41" y="24"/>
                    <a:pt x="41" y="24"/>
                    <a:pt x="41" y="24"/>
                  </a:cubicBezTo>
                  <a:cubicBezTo>
                    <a:pt x="42" y="26"/>
                    <a:pt x="45" y="28"/>
                    <a:pt x="46" y="31"/>
                  </a:cubicBezTo>
                  <a:cubicBezTo>
                    <a:pt x="46" y="26"/>
                    <a:pt x="46" y="26"/>
                    <a:pt x="46" y="26"/>
                  </a:cubicBezTo>
                  <a:close/>
                  <a:moveTo>
                    <a:pt x="46" y="37"/>
                  </a:moveTo>
                  <a:cubicBezTo>
                    <a:pt x="46" y="40"/>
                    <a:pt x="46" y="40"/>
                    <a:pt x="46" y="40"/>
                  </a:cubicBezTo>
                  <a:cubicBezTo>
                    <a:pt x="41" y="34"/>
                    <a:pt x="41" y="34"/>
                    <a:pt x="41" y="34"/>
                  </a:cubicBezTo>
                  <a:cubicBezTo>
                    <a:pt x="41" y="31"/>
                    <a:pt x="41" y="31"/>
                    <a:pt x="41" y="31"/>
                  </a:cubicBezTo>
                  <a:cubicBezTo>
                    <a:pt x="42" y="33"/>
                    <a:pt x="44" y="35"/>
                    <a:pt x="46" y="37"/>
                  </a:cubicBezTo>
                  <a:close/>
                  <a:moveTo>
                    <a:pt x="33" y="6"/>
                  </a:moveTo>
                  <a:cubicBezTo>
                    <a:pt x="32" y="6"/>
                    <a:pt x="23" y="0"/>
                    <a:pt x="18" y="4"/>
                  </a:cubicBezTo>
                  <a:cubicBezTo>
                    <a:pt x="15" y="6"/>
                    <a:pt x="16" y="8"/>
                    <a:pt x="16" y="9"/>
                  </a:cubicBezTo>
                  <a:cubicBezTo>
                    <a:pt x="16" y="9"/>
                    <a:pt x="16" y="10"/>
                    <a:pt x="15" y="10"/>
                  </a:cubicBezTo>
                  <a:cubicBezTo>
                    <a:pt x="15" y="10"/>
                    <a:pt x="18" y="11"/>
                    <a:pt x="18" y="10"/>
                  </a:cubicBezTo>
                  <a:cubicBezTo>
                    <a:pt x="19" y="9"/>
                    <a:pt x="21" y="9"/>
                    <a:pt x="21" y="9"/>
                  </a:cubicBezTo>
                  <a:cubicBezTo>
                    <a:pt x="24" y="9"/>
                    <a:pt x="26" y="10"/>
                    <a:pt x="27" y="10"/>
                  </a:cubicBezTo>
                  <a:cubicBezTo>
                    <a:pt x="27" y="10"/>
                    <a:pt x="28" y="10"/>
                    <a:pt x="28" y="10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31" y="9"/>
                    <a:pt x="31" y="9"/>
                    <a:pt x="31" y="9"/>
                  </a:cubicBezTo>
                  <a:cubicBezTo>
                    <a:pt x="33" y="9"/>
                    <a:pt x="33" y="9"/>
                    <a:pt x="33" y="9"/>
                  </a:cubicBezTo>
                  <a:cubicBezTo>
                    <a:pt x="33" y="6"/>
                    <a:pt x="33" y="6"/>
                    <a:pt x="33" y="6"/>
                  </a:cubicBezTo>
                  <a:close/>
                  <a:moveTo>
                    <a:pt x="41" y="6"/>
                  </a:moveTo>
                  <a:cubicBezTo>
                    <a:pt x="41" y="13"/>
                    <a:pt x="41" y="13"/>
                    <a:pt x="41" y="13"/>
                  </a:cubicBezTo>
                  <a:cubicBezTo>
                    <a:pt x="40" y="12"/>
                    <a:pt x="39" y="12"/>
                    <a:pt x="39" y="12"/>
                  </a:cubicBezTo>
                  <a:cubicBezTo>
                    <a:pt x="38" y="12"/>
                    <a:pt x="36" y="13"/>
                    <a:pt x="35" y="13"/>
                  </a:cubicBezTo>
                  <a:cubicBezTo>
                    <a:pt x="35" y="12"/>
                    <a:pt x="35" y="12"/>
                    <a:pt x="36" y="12"/>
                  </a:cubicBezTo>
                  <a:cubicBezTo>
                    <a:pt x="38" y="11"/>
                    <a:pt x="39" y="8"/>
                    <a:pt x="39" y="6"/>
                  </a:cubicBezTo>
                  <a:cubicBezTo>
                    <a:pt x="40" y="6"/>
                    <a:pt x="40" y="6"/>
                    <a:pt x="41" y="6"/>
                  </a:cubicBezTo>
                  <a:close/>
                  <a:moveTo>
                    <a:pt x="41" y="15"/>
                  </a:moveTo>
                  <a:cubicBezTo>
                    <a:pt x="41" y="15"/>
                    <a:pt x="41" y="15"/>
                    <a:pt x="41" y="15"/>
                  </a:cubicBezTo>
                  <a:cubicBezTo>
                    <a:pt x="41" y="15"/>
                    <a:pt x="41" y="15"/>
                    <a:pt x="41" y="15"/>
                  </a:cubicBezTo>
                  <a:cubicBezTo>
                    <a:pt x="41" y="15"/>
                    <a:pt x="41" y="15"/>
                    <a:pt x="41" y="15"/>
                  </a:cubicBezTo>
                  <a:close/>
                  <a:moveTo>
                    <a:pt x="41" y="20"/>
                  </a:moveTo>
                  <a:cubicBezTo>
                    <a:pt x="40" y="20"/>
                    <a:pt x="40" y="20"/>
                    <a:pt x="39" y="19"/>
                  </a:cubicBezTo>
                  <a:cubicBezTo>
                    <a:pt x="39" y="18"/>
                    <a:pt x="39" y="15"/>
                    <a:pt x="39" y="13"/>
                  </a:cubicBezTo>
                  <a:cubicBezTo>
                    <a:pt x="39" y="13"/>
                    <a:pt x="36" y="14"/>
                    <a:pt x="37" y="15"/>
                  </a:cubicBezTo>
                  <a:cubicBezTo>
                    <a:pt x="36" y="17"/>
                    <a:pt x="37" y="18"/>
                    <a:pt x="36" y="19"/>
                  </a:cubicBezTo>
                  <a:cubicBezTo>
                    <a:pt x="36" y="19"/>
                    <a:pt x="38" y="21"/>
                    <a:pt x="41" y="24"/>
                  </a:cubicBezTo>
                  <a:cubicBezTo>
                    <a:pt x="41" y="20"/>
                    <a:pt x="41" y="20"/>
                    <a:pt x="41" y="20"/>
                  </a:cubicBezTo>
                  <a:close/>
                  <a:moveTo>
                    <a:pt x="41" y="31"/>
                  </a:moveTo>
                  <a:cubicBezTo>
                    <a:pt x="41" y="34"/>
                    <a:pt x="41" y="34"/>
                    <a:pt x="41" y="34"/>
                  </a:cubicBezTo>
                  <a:cubicBezTo>
                    <a:pt x="38" y="31"/>
                    <a:pt x="36" y="28"/>
                    <a:pt x="33" y="24"/>
                  </a:cubicBezTo>
                  <a:cubicBezTo>
                    <a:pt x="32" y="24"/>
                    <a:pt x="32" y="25"/>
                    <a:pt x="31" y="25"/>
                  </a:cubicBezTo>
                  <a:cubicBezTo>
                    <a:pt x="33" y="26"/>
                    <a:pt x="34" y="26"/>
                    <a:pt x="37" y="31"/>
                  </a:cubicBezTo>
                  <a:cubicBezTo>
                    <a:pt x="36" y="32"/>
                    <a:pt x="36" y="33"/>
                    <a:pt x="33" y="35"/>
                  </a:cubicBezTo>
                  <a:cubicBezTo>
                    <a:pt x="30" y="34"/>
                    <a:pt x="27" y="34"/>
                    <a:pt x="24" y="33"/>
                  </a:cubicBezTo>
                  <a:cubicBezTo>
                    <a:pt x="26" y="35"/>
                    <a:pt x="27" y="38"/>
                    <a:pt x="27" y="41"/>
                  </a:cubicBezTo>
                  <a:cubicBezTo>
                    <a:pt x="27" y="42"/>
                    <a:pt x="27" y="43"/>
                    <a:pt x="27" y="44"/>
                  </a:cubicBezTo>
                  <a:cubicBezTo>
                    <a:pt x="25" y="45"/>
                    <a:pt x="24" y="44"/>
                    <a:pt x="23" y="44"/>
                  </a:cubicBezTo>
                  <a:cubicBezTo>
                    <a:pt x="23" y="44"/>
                    <a:pt x="21" y="44"/>
                    <a:pt x="22" y="41"/>
                  </a:cubicBezTo>
                  <a:cubicBezTo>
                    <a:pt x="22" y="41"/>
                    <a:pt x="21" y="39"/>
                    <a:pt x="21" y="39"/>
                  </a:cubicBezTo>
                  <a:cubicBezTo>
                    <a:pt x="21" y="38"/>
                    <a:pt x="20" y="38"/>
                    <a:pt x="19" y="36"/>
                  </a:cubicBezTo>
                  <a:cubicBezTo>
                    <a:pt x="21" y="37"/>
                    <a:pt x="22" y="37"/>
                    <a:pt x="22" y="38"/>
                  </a:cubicBezTo>
                  <a:cubicBezTo>
                    <a:pt x="21" y="36"/>
                    <a:pt x="21" y="35"/>
                    <a:pt x="21" y="34"/>
                  </a:cubicBezTo>
                  <a:cubicBezTo>
                    <a:pt x="16" y="35"/>
                    <a:pt x="12" y="38"/>
                    <a:pt x="8" y="38"/>
                  </a:cubicBezTo>
                  <a:cubicBezTo>
                    <a:pt x="6" y="39"/>
                    <a:pt x="3" y="39"/>
                    <a:pt x="1" y="38"/>
                  </a:cubicBezTo>
                  <a:cubicBezTo>
                    <a:pt x="0" y="37"/>
                    <a:pt x="0" y="37"/>
                    <a:pt x="0" y="35"/>
                  </a:cubicBezTo>
                  <a:cubicBezTo>
                    <a:pt x="0" y="35"/>
                    <a:pt x="1" y="34"/>
                    <a:pt x="0" y="31"/>
                  </a:cubicBezTo>
                  <a:cubicBezTo>
                    <a:pt x="0" y="27"/>
                    <a:pt x="2" y="23"/>
                    <a:pt x="5" y="1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7" y="18"/>
                    <a:pt x="1" y="28"/>
                    <a:pt x="3" y="32"/>
                  </a:cubicBezTo>
                  <a:cubicBezTo>
                    <a:pt x="5" y="36"/>
                    <a:pt x="6" y="35"/>
                    <a:pt x="9" y="35"/>
                  </a:cubicBezTo>
                  <a:cubicBezTo>
                    <a:pt x="15" y="33"/>
                    <a:pt x="18" y="31"/>
                    <a:pt x="18" y="31"/>
                  </a:cubicBezTo>
                  <a:cubicBezTo>
                    <a:pt x="19" y="31"/>
                    <a:pt x="15" y="25"/>
                    <a:pt x="12" y="23"/>
                  </a:cubicBezTo>
                  <a:cubicBezTo>
                    <a:pt x="11" y="23"/>
                    <a:pt x="10" y="23"/>
                    <a:pt x="10" y="22"/>
                  </a:cubicBezTo>
                  <a:cubicBezTo>
                    <a:pt x="10" y="20"/>
                    <a:pt x="12" y="16"/>
                    <a:pt x="13" y="16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5" y="17"/>
                    <a:pt x="15" y="17"/>
                    <a:pt x="15" y="20"/>
                  </a:cubicBezTo>
                  <a:cubicBezTo>
                    <a:pt x="16" y="23"/>
                    <a:pt x="23" y="30"/>
                    <a:pt x="23" y="30"/>
                  </a:cubicBezTo>
                  <a:cubicBezTo>
                    <a:pt x="28" y="29"/>
                    <a:pt x="30" y="30"/>
                    <a:pt x="30" y="29"/>
                  </a:cubicBezTo>
                  <a:cubicBezTo>
                    <a:pt x="29" y="27"/>
                    <a:pt x="27" y="27"/>
                    <a:pt x="25" y="25"/>
                  </a:cubicBezTo>
                  <a:cubicBezTo>
                    <a:pt x="24" y="21"/>
                    <a:pt x="26" y="20"/>
                    <a:pt x="27" y="18"/>
                  </a:cubicBezTo>
                  <a:cubicBezTo>
                    <a:pt x="31" y="18"/>
                    <a:pt x="35" y="22"/>
                    <a:pt x="36" y="26"/>
                  </a:cubicBezTo>
                  <a:cubicBezTo>
                    <a:pt x="38" y="28"/>
                    <a:pt x="39" y="29"/>
                    <a:pt x="41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Freeform 42"/>
            <p:cNvSpPr>
              <a:spLocks noEditPoints="1"/>
            </p:cNvSpPr>
            <p:nvPr/>
          </p:nvSpPr>
          <p:spPr bwMode="auto">
            <a:xfrm>
              <a:off x="658813" y="2390775"/>
              <a:ext cx="1865312" cy="1855788"/>
            </a:xfrm>
            <a:custGeom>
              <a:avLst/>
              <a:gdLst>
                <a:gd name="T0" fmla="*/ 552 w 563"/>
                <a:gd name="T1" fmla="*/ 279 h 557"/>
                <a:gd name="T2" fmla="*/ 281 w 563"/>
                <a:gd name="T3" fmla="*/ 547 h 557"/>
                <a:gd name="T4" fmla="*/ 281 w 563"/>
                <a:gd name="T5" fmla="*/ 557 h 557"/>
                <a:gd name="T6" fmla="*/ 281 w 563"/>
                <a:gd name="T7" fmla="*/ 557 h 557"/>
                <a:gd name="T8" fmla="*/ 563 w 563"/>
                <a:gd name="T9" fmla="*/ 279 h 557"/>
                <a:gd name="T10" fmla="*/ 281 w 563"/>
                <a:gd name="T11" fmla="*/ 0 h 557"/>
                <a:gd name="T12" fmla="*/ 281 w 563"/>
                <a:gd name="T13" fmla="*/ 0 h 557"/>
                <a:gd name="T14" fmla="*/ 281 w 563"/>
                <a:gd name="T15" fmla="*/ 11 h 557"/>
                <a:gd name="T16" fmla="*/ 552 w 563"/>
                <a:gd name="T17" fmla="*/ 279 h 557"/>
                <a:gd name="T18" fmla="*/ 281 w 563"/>
                <a:gd name="T19" fmla="*/ 547 h 557"/>
                <a:gd name="T20" fmla="*/ 10 w 563"/>
                <a:gd name="T21" fmla="*/ 279 h 557"/>
                <a:gd name="T22" fmla="*/ 281 w 563"/>
                <a:gd name="T23" fmla="*/ 11 h 557"/>
                <a:gd name="T24" fmla="*/ 281 w 563"/>
                <a:gd name="T25" fmla="*/ 0 h 557"/>
                <a:gd name="T26" fmla="*/ 0 w 563"/>
                <a:gd name="T27" fmla="*/ 279 h 557"/>
                <a:gd name="T28" fmla="*/ 281 w 563"/>
                <a:gd name="T29" fmla="*/ 557 h 557"/>
                <a:gd name="T30" fmla="*/ 281 w 563"/>
                <a:gd name="T31" fmla="*/ 547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63" h="557">
                  <a:moveTo>
                    <a:pt x="552" y="279"/>
                  </a:moveTo>
                  <a:cubicBezTo>
                    <a:pt x="552" y="427"/>
                    <a:pt x="431" y="547"/>
                    <a:pt x="281" y="547"/>
                  </a:cubicBezTo>
                  <a:cubicBezTo>
                    <a:pt x="281" y="557"/>
                    <a:pt x="281" y="557"/>
                    <a:pt x="281" y="557"/>
                  </a:cubicBezTo>
                  <a:cubicBezTo>
                    <a:pt x="281" y="557"/>
                    <a:pt x="281" y="557"/>
                    <a:pt x="281" y="557"/>
                  </a:cubicBezTo>
                  <a:cubicBezTo>
                    <a:pt x="437" y="557"/>
                    <a:pt x="563" y="433"/>
                    <a:pt x="563" y="279"/>
                  </a:cubicBezTo>
                  <a:cubicBezTo>
                    <a:pt x="563" y="125"/>
                    <a:pt x="437" y="0"/>
                    <a:pt x="281" y="0"/>
                  </a:cubicBezTo>
                  <a:cubicBezTo>
                    <a:pt x="281" y="0"/>
                    <a:pt x="281" y="0"/>
                    <a:pt x="281" y="0"/>
                  </a:cubicBezTo>
                  <a:cubicBezTo>
                    <a:pt x="281" y="11"/>
                    <a:pt x="281" y="11"/>
                    <a:pt x="281" y="11"/>
                  </a:cubicBezTo>
                  <a:cubicBezTo>
                    <a:pt x="431" y="11"/>
                    <a:pt x="552" y="131"/>
                    <a:pt x="552" y="279"/>
                  </a:cubicBezTo>
                  <a:close/>
                  <a:moveTo>
                    <a:pt x="281" y="547"/>
                  </a:moveTo>
                  <a:cubicBezTo>
                    <a:pt x="132" y="547"/>
                    <a:pt x="10" y="427"/>
                    <a:pt x="10" y="279"/>
                  </a:cubicBezTo>
                  <a:cubicBezTo>
                    <a:pt x="10" y="131"/>
                    <a:pt x="132" y="11"/>
                    <a:pt x="281" y="11"/>
                  </a:cubicBezTo>
                  <a:cubicBezTo>
                    <a:pt x="281" y="0"/>
                    <a:pt x="281" y="0"/>
                    <a:pt x="281" y="0"/>
                  </a:cubicBezTo>
                  <a:cubicBezTo>
                    <a:pt x="126" y="0"/>
                    <a:pt x="0" y="125"/>
                    <a:pt x="0" y="279"/>
                  </a:cubicBezTo>
                  <a:cubicBezTo>
                    <a:pt x="0" y="433"/>
                    <a:pt x="126" y="557"/>
                    <a:pt x="281" y="557"/>
                  </a:cubicBezTo>
                  <a:lnTo>
                    <a:pt x="281" y="5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/>
            </a:p>
          </p:txBody>
        </p:sp>
        <p:sp>
          <p:nvSpPr>
            <p:cNvPr id="9" name="Freeform 43"/>
            <p:cNvSpPr>
              <a:spLocks noEditPoints="1"/>
            </p:cNvSpPr>
            <p:nvPr/>
          </p:nvSpPr>
          <p:spPr bwMode="auto">
            <a:xfrm>
              <a:off x="1322388" y="3962400"/>
              <a:ext cx="552450" cy="139700"/>
            </a:xfrm>
            <a:custGeom>
              <a:avLst/>
              <a:gdLst>
                <a:gd name="T0" fmla="*/ 147 w 167"/>
                <a:gd name="T1" fmla="*/ 35 h 42"/>
                <a:gd name="T2" fmla="*/ 152 w 167"/>
                <a:gd name="T3" fmla="*/ 24 h 42"/>
                <a:gd name="T4" fmla="*/ 147 w 167"/>
                <a:gd name="T5" fmla="*/ 16 h 42"/>
                <a:gd name="T6" fmla="*/ 151 w 167"/>
                <a:gd name="T7" fmla="*/ 8 h 42"/>
                <a:gd name="T8" fmla="*/ 161 w 167"/>
                <a:gd name="T9" fmla="*/ 3 h 42"/>
                <a:gd name="T10" fmla="*/ 159 w 167"/>
                <a:gd name="T11" fmla="*/ 19 h 42"/>
                <a:gd name="T12" fmla="*/ 164 w 167"/>
                <a:gd name="T13" fmla="*/ 35 h 42"/>
                <a:gd name="T14" fmla="*/ 148 w 167"/>
                <a:gd name="T15" fmla="*/ 42 h 42"/>
                <a:gd name="T16" fmla="*/ 147 w 167"/>
                <a:gd name="T17" fmla="*/ 7 h 42"/>
                <a:gd name="T18" fmla="*/ 142 w 167"/>
                <a:gd name="T19" fmla="*/ 11 h 42"/>
                <a:gd name="T20" fmla="*/ 147 w 167"/>
                <a:gd name="T21" fmla="*/ 23 h 42"/>
                <a:gd name="T22" fmla="*/ 141 w 167"/>
                <a:gd name="T23" fmla="*/ 29 h 42"/>
                <a:gd name="T24" fmla="*/ 147 w 167"/>
                <a:gd name="T25" fmla="*/ 42 h 42"/>
                <a:gd name="T26" fmla="*/ 128 w 167"/>
                <a:gd name="T27" fmla="*/ 29 h 42"/>
                <a:gd name="T28" fmla="*/ 131 w 167"/>
                <a:gd name="T29" fmla="*/ 16 h 42"/>
                <a:gd name="T30" fmla="*/ 146 w 167"/>
                <a:gd name="T31" fmla="*/ 0 h 42"/>
                <a:gd name="T32" fmla="*/ 103 w 167"/>
                <a:gd name="T33" fmla="*/ 35 h 42"/>
                <a:gd name="T34" fmla="*/ 105 w 167"/>
                <a:gd name="T35" fmla="*/ 27 h 42"/>
                <a:gd name="T36" fmla="*/ 107 w 167"/>
                <a:gd name="T37" fmla="*/ 19 h 42"/>
                <a:gd name="T38" fmla="*/ 103 w 167"/>
                <a:gd name="T39" fmla="*/ 7 h 42"/>
                <a:gd name="T40" fmla="*/ 120 w 167"/>
                <a:gd name="T41" fmla="*/ 9 h 42"/>
                <a:gd name="T42" fmla="*/ 103 w 167"/>
                <a:gd name="T43" fmla="*/ 42 h 42"/>
                <a:gd name="T44" fmla="*/ 103 w 167"/>
                <a:gd name="T45" fmla="*/ 7 h 42"/>
                <a:gd name="T46" fmla="*/ 98 w 167"/>
                <a:gd name="T47" fmla="*/ 19 h 42"/>
                <a:gd name="T48" fmla="*/ 103 w 167"/>
                <a:gd name="T49" fmla="*/ 27 h 42"/>
                <a:gd name="T50" fmla="*/ 84 w 167"/>
                <a:gd name="T51" fmla="*/ 14 h 42"/>
                <a:gd name="T52" fmla="*/ 102 w 167"/>
                <a:gd name="T53" fmla="*/ 0 h 42"/>
                <a:gd name="T54" fmla="*/ 103 w 167"/>
                <a:gd name="T55" fmla="*/ 42 h 42"/>
                <a:gd name="T56" fmla="*/ 88 w 167"/>
                <a:gd name="T57" fmla="*/ 37 h 42"/>
                <a:gd name="T58" fmla="*/ 100 w 167"/>
                <a:gd name="T59" fmla="*/ 34 h 42"/>
                <a:gd name="T60" fmla="*/ 60 w 167"/>
                <a:gd name="T61" fmla="*/ 42 h 42"/>
                <a:gd name="T62" fmla="*/ 64 w 167"/>
                <a:gd name="T63" fmla="*/ 33 h 42"/>
                <a:gd name="T64" fmla="*/ 60 w 167"/>
                <a:gd name="T65" fmla="*/ 23 h 42"/>
                <a:gd name="T66" fmla="*/ 64 w 167"/>
                <a:gd name="T67" fmla="*/ 15 h 42"/>
                <a:gd name="T68" fmla="*/ 60 w 167"/>
                <a:gd name="T69" fmla="*/ 7 h 42"/>
                <a:gd name="T70" fmla="*/ 78 w 167"/>
                <a:gd name="T71" fmla="*/ 11 h 42"/>
                <a:gd name="T72" fmla="*/ 77 w 167"/>
                <a:gd name="T73" fmla="*/ 24 h 42"/>
                <a:gd name="T74" fmla="*/ 73 w 167"/>
                <a:gd name="T75" fmla="*/ 39 h 42"/>
                <a:gd name="T76" fmla="*/ 60 w 167"/>
                <a:gd name="T77" fmla="*/ 42 h 42"/>
                <a:gd name="T78" fmla="*/ 14 w 167"/>
                <a:gd name="T79" fmla="*/ 41 h 42"/>
                <a:gd name="T80" fmla="*/ 0 w 167"/>
                <a:gd name="T81" fmla="*/ 20 h 42"/>
                <a:gd name="T82" fmla="*/ 16 w 167"/>
                <a:gd name="T83" fmla="*/ 0 h 42"/>
                <a:gd name="T84" fmla="*/ 60 w 167"/>
                <a:gd name="T85" fmla="*/ 7 h 42"/>
                <a:gd name="T86" fmla="*/ 55 w 167"/>
                <a:gd name="T87" fmla="*/ 11 h 42"/>
                <a:gd name="T88" fmla="*/ 60 w 167"/>
                <a:gd name="T89" fmla="*/ 23 h 42"/>
                <a:gd name="T90" fmla="*/ 54 w 167"/>
                <a:gd name="T91" fmla="*/ 29 h 42"/>
                <a:gd name="T92" fmla="*/ 60 w 167"/>
                <a:gd name="T93" fmla="*/ 42 h 42"/>
                <a:gd name="T94" fmla="*/ 41 w 167"/>
                <a:gd name="T95" fmla="*/ 29 h 42"/>
                <a:gd name="T96" fmla="*/ 44 w 167"/>
                <a:gd name="T97" fmla="*/ 16 h 42"/>
                <a:gd name="T98" fmla="*/ 59 w 167"/>
                <a:gd name="T9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67" h="42">
                  <a:moveTo>
                    <a:pt x="147" y="42"/>
                  </a:moveTo>
                  <a:cubicBezTo>
                    <a:pt x="147" y="35"/>
                    <a:pt x="147" y="35"/>
                    <a:pt x="147" y="35"/>
                  </a:cubicBezTo>
                  <a:cubicBezTo>
                    <a:pt x="147" y="35"/>
                    <a:pt x="147" y="35"/>
                    <a:pt x="147" y="35"/>
                  </a:cubicBezTo>
                  <a:cubicBezTo>
                    <a:pt x="149" y="35"/>
                    <a:pt x="150" y="34"/>
                    <a:pt x="152" y="33"/>
                  </a:cubicBezTo>
                  <a:cubicBezTo>
                    <a:pt x="152" y="32"/>
                    <a:pt x="153" y="30"/>
                    <a:pt x="153" y="29"/>
                  </a:cubicBezTo>
                  <a:cubicBezTo>
                    <a:pt x="153" y="27"/>
                    <a:pt x="152" y="25"/>
                    <a:pt x="152" y="24"/>
                  </a:cubicBezTo>
                  <a:cubicBezTo>
                    <a:pt x="150" y="23"/>
                    <a:pt x="149" y="23"/>
                    <a:pt x="147" y="23"/>
                  </a:cubicBezTo>
                  <a:cubicBezTo>
                    <a:pt x="147" y="16"/>
                    <a:pt x="147" y="16"/>
                    <a:pt x="147" y="16"/>
                  </a:cubicBezTo>
                  <a:cubicBezTo>
                    <a:pt x="147" y="16"/>
                    <a:pt x="147" y="16"/>
                    <a:pt x="147" y="16"/>
                  </a:cubicBezTo>
                  <a:cubicBezTo>
                    <a:pt x="149" y="16"/>
                    <a:pt x="150" y="16"/>
                    <a:pt x="151" y="15"/>
                  </a:cubicBezTo>
                  <a:cubicBezTo>
                    <a:pt x="152" y="14"/>
                    <a:pt x="152" y="13"/>
                    <a:pt x="152" y="12"/>
                  </a:cubicBezTo>
                  <a:cubicBezTo>
                    <a:pt x="152" y="10"/>
                    <a:pt x="152" y="9"/>
                    <a:pt x="151" y="8"/>
                  </a:cubicBezTo>
                  <a:cubicBezTo>
                    <a:pt x="150" y="7"/>
                    <a:pt x="149" y="7"/>
                    <a:pt x="147" y="7"/>
                  </a:cubicBezTo>
                  <a:cubicBezTo>
                    <a:pt x="147" y="0"/>
                    <a:pt x="147" y="0"/>
                    <a:pt x="147" y="0"/>
                  </a:cubicBezTo>
                  <a:cubicBezTo>
                    <a:pt x="153" y="0"/>
                    <a:pt x="158" y="2"/>
                    <a:pt x="161" y="3"/>
                  </a:cubicBezTo>
                  <a:cubicBezTo>
                    <a:pt x="164" y="5"/>
                    <a:pt x="165" y="7"/>
                    <a:pt x="165" y="11"/>
                  </a:cubicBezTo>
                  <a:cubicBezTo>
                    <a:pt x="165" y="13"/>
                    <a:pt x="164" y="14"/>
                    <a:pt x="163" y="16"/>
                  </a:cubicBezTo>
                  <a:cubicBezTo>
                    <a:pt x="162" y="17"/>
                    <a:pt x="161" y="19"/>
                    <a:pt x="159" y="19"/>
                  </a:cubicBezTo>
                  <a:cubicBezTo>
                    <a:pt x="161" y="21"/>
                    <a:pt x="163" y="22"/>
                    <a:pt x="164" y="24"/>
                  </a:cubicBezTo>
                  <a:cubicBezTo>
                    <a:pt x="166" y="25"/>
                    <a:pt x="167" y="27"/>
                    <a:pt x="167" y="29"/>
                  </a:cubicBezTo>
                  <a:cubicBezTo>
                    <a:pt x="167" y="31"/>
                    <a:pt x="166" y="33"/>
                    <a:pt x="164" y="35"/>
                  </a:cubicBezTo>
                  <a:cubicBezTo>
                    <a:pt x="164" y="36"/>
                    <a:pt x="162" y="38"/>
                    <a:pt x="161" y="39"/>
                  </a:cubicBezTo>
                  <a:cubicBezTo>
                    <a:pt x="159" y="40"/>
                    <a:pt x="158" y="41"/>
                    <a:pt x="155" y="41"/>
                  </a:cubicBezTo>
                  <a:cubicBezTo>
                    <a:pt x="152" y="42"/>
                    <a:pt x="150" y="42"/>
                    <a:pt x="148" y="42"/>
                  </a:cubicBezTo>
                  <a:lnTo>
                    <a:pt x="147" y="42"/>
                  </a:lnTo>
                  <a:close/>
                  <a:moveTo>
                    <a:pt x="147" y="0"/>
                  </a:moveTo>
                  <a:cubicBezTo>
                    <a:pt x="147" y="7"/>
                    <a:pt x="147" y="7"/>
                    <a:pt x="147" y="7"/>
                  </a:cubicBezTo>
                  <a:cubicBezTo>
                    <a:pt x="147" y="7"/>
                    <a:pt x="147" y="7"/>
                    <a:pt x="147" y="7"/>
                  </a:cubicBezTo>
                  <a:cubicBezTo>
                    <a:pt x="146" y="7"/>
                    <a:pt x="144" y="7"/>
                    <a:pt x="143" y="8"/>
                  </a:cubicBezTo>
                  <a:cubicBezTo>
                    <a:pt x="143" y="9"/>
                    <a:pt x="142" y="10"/>
                    <a:pt x="142" y="11"/>
                  </a:cubicBezTo>
                  <a:cubicBezTo>
                    <a:pt x="142" y="13"/>
                    <a:pt x="143" y="14"/>
                    <a:pt x="143" y="15"/>
                  </a:cubicBezTo>
                  <a:cubicBezTo>
                    <a:pt x="144" y="16"/>
                    <a:pt x="146" y="16"/>
                    <a:pt x="147" y="16"/>
                  </a:cubicBezTo>
                  <a:cubicBezTo>
                    <a:pt x="147" y="23"/>
                    <a:pt x="147" y="23"/>
                    <a:pt x="147" y="23"/>
                  </a:cubicBezTo>
                  <a:cubicBezTo>
                    <a:pt x="147" y="23"/>
                    <a:pt x="147" y="23"/>
                    <a:pt x="147" y="23"/>
                  </a:cubicBezTo>
                  <a:cubicBezTo>
                    <a:pt x="146" y="23"/>
                    <a:pt x="144" y="23"/>
                    <a:pt x="143" y="24"/>
                  </a:cubicBezTo>
                  <a:cubicBezTo>
                    <a:pt x="142" y="25"/>
                    <a:pt x="141" y="27"/>
                    <a:pt x="141" y="29"/>
                  </a:cubicBezTo>
                  <a:cubicBezTo>
                    <a:pt x="141" y="30"/>
                    <a:pt x="142" y="32"/>
                    <a:pt x="143" y="33"/>
                  </a:cubicBezTo>
                  <a:cubicBezTo>
                    <a:pt x="144" y="34"/>
                    <a:pt x="146" y="35"/>
                    <a:pt x="147" y="35"/>
                  </a:cubicBezTo>
                  <a:cubicBezTo>
                    <a:pt x="147" y="42"/>
                    <a:pt x="147" y="42"/>
                    <a:pt x="147" y="42"/>
                  </a:cubicBezTo>
                  <a:cubicBezTo>
                    <a:pt x="143" y="42"/>
                    <a:pt x="139" y="41"/>
                    <a:pt x="136" y="40"/>
                  </a:cubicBezTo>
                  <a:cubicBezTo>
                    <a:pt x="134" y="39"/>
                    <a:pt x="131" y="38"/>
                    <a:pt x="130" y="36"/>
                  </a:cubicBezTo>
                  <a:cubicBezTo>
                    <a:pt x="129" y="34"/>
                    <a:pt x="128" y="32"/>
                    <a:pt x="128" y="29"/>
                  </a:cubicBezTo>
                  <a:cubicBezTo>
                    <a:pt x="128" y="27"/>
                    <a:pt x="129" y="24"/>
                    <a:pt x="130" y="23"/>
                  </a:cubicBezTo>
                  <a:cubicBezTo>
                    <a:pt x="131" y="22"/>
                    <a:pt x="134" y="20"/>
                    <a:pt x="136" y="19"/>
                  </a:cubicBezTo>
                  <a:cubicBezTo>
                    <a:pt x="134" y="19"/>
                    <a:pt x="132" y="17"/>
                    <a:pt x="131" y="16"/>
                  </a:cubicBezTo>
                  <a:cubicBezTo>
                    <a:pt x="131" y="15"/>
                    <a:pt x="130" y="13"/>
                    <a:pt x="130" y="11"/>
                  </a:cubicBezTo>
                  <a:cubicBezTo>
                    <a:pt x="130" y="7"/>
                    <a:pt x="131" y="4"/>
                    <a:pt x="135" y="2"/>
                  </a:cubicBezTo>
                  <a:cubicBezTo>
                    <a:pt x="138" y="1"/>
                    <a:pt x="142" y="0"/>
                    <a:pt x="146" y="0"/>
                  </a:cubicBezTo>
                  <a:cubicBezTo>
                    <a:pt x="147" y="0"/>
                    <a:pt x="147" y="0"/>
                    <a:pt x="147" y="0"/>
                  </a:cubicBezTo>
                  <a:close/>
                  <a:moveTo>
                    <a:pt x="103" y="42"/>
                  </a:moveTo>
                  <a:cubicBezTo>
                    <a:pt x="103" y="35"/>
                    <a:pt x="103" y="35"/>
                    <a:pt x="103" y="35"/>
                  </a:cubicBezTo>
                  <a:cubicBezTo>
                    <a:pt x="105" y="35"/>
                    <a:pt x="107" y="34"/>
                    <a:pt x="107" y="32"/>
                  </a:cubicBezTo>
                  <a:cubicBezTo>
                    <a:pt x="109" y="30"/>
                    <a:pt x="109" y="28"/>
                    <a:pt x="110" y="24"/>
                  </a:cubicBezTo>
                  <a:cubicBezTo>
                    <a:pt x="108" y="25"/>
                    <a:pt x="107" y="26"/>
                    <a:pt x="105" y="27"/>
                  </a:cubicBezTo>
                  <a:cubicBezTo>
                    <a:pt x="104" y="27"/>
                    <a:pt x="103" y="27"/>
                    <a:pt x="103" y="27"/>
                  </a:cubicBezTo>
                  <a:cubicBezTo>
                    <a:pt x="103" y="21"/>
                    <a:pt x="103" y="21"/>
                    <a:pt x="103" y="21"/>
                  </a:cubicBezTo>
                  <a:cubicBezTo>
                    <a:pt x="104" y="21"/>
                    <a:pt x="106" y="20"/>
                    <a:pt x="107" y="19"/>
                  </a:cubicBezTo>
                  <a:cubicBezTo>
                    <a:pt x="109" y="18"/>
                    <a:pt x="109" y="16"/>
                    <a:pt x="109" y="14"/>
                  </a:cubicBezTo>
                  <a:cubicBezTo>
                    <a:pt x="109" y="12"/>
                    <a:pt x="109" y="10"/>
                    <a:pt x="107" y="9"/>
                  </a:cubicBezTo>
                  <a:cubicBezTo>
                    <a:pt x="106" y="7"/>
                    <a:pt x="104" y="7"/>
                    <a:pt x="103" y="7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07" y="0"/>
                    <a:pt x="111" y="1"/>
                    <a:pt x="113" y="2"/>
                  </a:cubicBezTo>
                  <a:cubicBezTo>
                    <a:pt x="116" y="4"/>
                    <a:pt x="119" y="6"/>
                    <a:pt x="120" y="9"/>
                  </a:cubicBezTo>
                  <a:cubicBezTo>
                    <a:pt x="122" y="12"/>
                    <a:pt x="123" y="16"/>
                    <a:pt x="123" y="21"/>
                  </a:cubicBezTo>
                  <a:cubicBezTo>
                    <a:pt x="123" y="28"/>
                    <a:pt x="121" y="33"/>
                    <a:pt x="117" y="36"/>
                  </a:cubicBezTo>
                  <a:cubicBezTo>
                    <a:pt x="114" y="40"/>
                    <a:pt x="109" y="42"/>
                    <a:pt x="103" y="42"/>
                  </a:cubicBezTo>
                  <a:close/>
                  <a:moveTo>
                    <a:pt x="103" y="0"/>
                  </a:moveTo>
                  <a:cubicBezTo>
                    <a:pt x="103" y="7"/>
                    <a:pt x="103" y="7"/>
                    <a:pt x="103" y="7"/>
                  </a:cubicBezTo>
                  <a:cubicBezTo>
                    <a:pt x="103" y="7"/>
                    <a:pt x="103" y="7"/>
                    <a:pt x="103" y="7"/>
                  </a:cubicBezTo>
                  <a:cubicBezTo>
                    <a:pt x="100" y="7"/>
                    <a:pt x="99" y="7"/>
                    <a:pt x="98" y="9"/>
                  </a:cubicBezTo>
                  <a:cubicBezTo>
                    <a:pt x="97" y="10"/>
                    <a:pt x="97" y="12"/>
                    <a:pt x="97" y="14"/>
                  </a:cubicBezTo>
                  <a:cubicBezTo>
                    <a:pt x="97" y="16"/>
                    <a:pt x="97" y="18"/>
                    <a:pt x="98" y="19"/>
                  </a:cubicBezTo>
                  <a:cubicBezTo>
                    <a:pt x="100" y="20"/>
                    <a:pt x="101" y="21"/>
                    <a:pt x="103" y="21"/>
                  </a:cubicBezTo>
                  <a:cubicBezTo>
                    <a:pt x="103" y="21"/>
                    <a:pt x="103" y="21"/>
                    <a:pt x="103" y="21"/>
                  </a:cubicBezTo>
                  <a:cubicBezTo>
                    <a:pt x="103" y="27"/>
                    <a:pt x="103" y="27"/>
                    <a:pt x="103" y="27"/>
                  </a:cubicBezTo>
                  <a:cubicBezTo>
                    <a:pt x="102" y="27"/>
                    <a:pt x="100" y="27"/>
                    <a:pt x="99" y="27"/>
                  </a:cubicBezTo>
                  <a:cubicBezTo>
                    <a:pt x="95" y="27"/>
                    <a:pt x="91" y="26"/>
                    <a:pt x="88" y="24"/>
                  </a:cubicBezTo>
                  <a:cubicBezTo>
                    <a:pt x="85" y="22"/>
                    <a:pt x="84" y="18"/>
                    <a:pt x="84" y="14"/>
                  </a:cubicBezTo>
                  <a:cubicBezTo>
                    <a:pt x="84" y="11"/>
                    <a:pt x="85" y="9"/>
                    <a:pt x="86" y="7"/>
                  </a:cubicBezTo>
                  <a:cubicBezTo>
                    <a:pt x="88" y="4"/>
                    <a:pt x="90" y="3"/>
                    <a:pt x="92" y="2"/>
                  </a:cubicBezTo>
                  <a:cubicBezTo>
                    <a:pt x="95" y="1"/>
                    <a:pt x="98" y="0"/>
                    <a:pt x="102" y="0"/>
                  </a:cubicBezTo>
                  <a:cubicBezTo>
                    <a:pt x="103" y="0"/>
                    <a:pt x="103" y="0"/>
                    <a:pt x="103" y="0"/>
                  </a:cubicBezTo>
                  <a:close/>
                  <a:moveTo>
                    <a:pt x="103" y="35"/>
                  </a:moveTo>
                  <a:cubicBezTo>
                    <a:pt x="103" y="42"/>
                    <a:pt x="103" y="42"/>
                    <a:pt x="103" y="42"/>
                  </a:cubicBezTo>
                  <a:cubicBezTo>
                    <a:pt x="103" y="42"/>
                    <a:pt x="103" y="42"/>
                    <a:pt x="103" y="42"/>
                  </a:cubicBezTo>
                  <a:cubicBezTo>
                    <a:pt x="99" y="42"/>
                    <a:pt x="96" y="42"/>
                    <a:pt x="94" y="41"/>
                  </a:cubicBezTo>
                  <a:cubicBezTo>
                    <a:pt x="91" y="40"/>
                    <a:pt x="90" y="39"/>
                    <a:pt x="88" y="37"/>
                  </a:cubicBezTo>
                  <a:cubicBezTo>
                    <a:pt x="87" y="36"/>
                    <a:pt x="86" y="34"/>
                    <a:pt x="85" y="32"/>
                  </a:cubicBezTo>
                  <a:cubicBezTo>
                    <a:pt x="98" y="30"/>
                    <a:pt x="98" y="30"/>
                    <a:pt x="98" y="30"/>
                  </a:cubicBezTo>
                  <a:cubicBezTo>
                    <a:pt x="98" y="32"/>
                    <a:pt x="99" y="33"/>
                    <a:pt x="100" y="34"/>
                  </a:cubicBezTo>
                  <a:cubicBezTo>
                    <a:pt x="100" y="35"/>
                    <a:pt x="101" y="35"/>
                    <a:pt x="103" y="35"/>
                  </a:cubicBezTo>
                  <a:cubicBezTo>
                    <a:pt x="103" y="35"/>
                    <a:pt x="103" y="35"/>
                    <a:pt x="103" y="35"/>
                  </a:cubicBezTo>
                  <a:close/>
                  <a:moveTo>
                    <a:pt x="60" y="42"/>
                  </a:moveTo>
                  <a:cubicBezTo>
                    <a:pt x="60" y="35"/>
                    <a:pt x="60" y="35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1" y="35"/>
                    <a:pt x="63" y="34"/>
                    <a:pt x="64" y="33"/>
                  </a:cubicBezTo>
                  <a:cubicBezTo>
                    <a:pt x="66" y="32"/>
                    <a:pt x="66" y="30"/>
                    <a:pt x="66" y="29"/>
                  </a:cubicBezTo>
                  <a:cubicBezTo>
                    <a:pt x="66" y="27"/>
                    <a:pt x="65" y="25"/>
                    <a:pt x="64" y="24"/>
                  </a:cubicBezTo>
                  <a:cubicBezTo>
                    <a:pt x="63" y="23"/>
                    <a:pt x="61" y="23"/>
                    <a:pt x="60" y="23"/>
                  </a:cubicBezTo>
                  <a:cubicBezTo>
                    <a:pt x="60" y="16"/>
                    <a:pt x="60" y="16"/>
                    <a:pt x="60" y="16"/>
                  </a:cubicBezTo>
                  <a:cubicBezTo>
                    <a:pt x="60" y="16"/>
                    <a:pt x="60" y="16"/>
                    <a:pt x="60" y="16"/>
                  </a:cubicBezTo>
                  <a:cubicBezTo>
                    <a:pt x="61" y="16"/>
                    <a:pt x="63" y="16"/>
                    <a:pt x="64" y="15"/>
                  </a:cubicBezTo>
                  <a:cubicBezTo>
                    <a:pt x="65" y="14"/>
                    <a:pt x="65" y="13"/>
                    <a:pt x="65" y="12"/>
                  </a:cubicBezTo>
                  <a:cubicBezTo>
                    <a:pt x="65" y="10"/>
                    <a:pt x="65" y="9"/>
                    <a:pt x="64" y="8"/>
                  </a:cubicBezTo>
                  <a:cubicBezTo>
                    <a:pt x="63" y="7"/>
                    <a:pt x="61" y="7"/>
                    <a:pt x="60" y="7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6" y="0"/>
                    <a:pt x="70" y="2"/>
                    <a:pt x="73" y="3"/>
                  </a:cubicBezTo>
                  <a:cubicBezTo>
                    <a:pt x="76" y="5"/>
                    <a:pt x="78" y="7"/>
                    <a:pt x="78" y="11"/>
                  </a:cubicBezTo>
                  <a:cubicBezTo>
                    <a:pt x="78" y="13"/>
                    <a:pt x="77" y="14"/>
                    <a:pt x="76" y="16"/>
                  </a:cubicBezTo>
                  <a:cubicBezTo>
                    <a:pt x="75" y="17"/>
                    <a:pt x="73" y="19"/>
                    <a:pt x="72" y="19"/>
                  </a:cubicBezTo>
                  <a:cubicBezTo>
                    <a:pt x="74" y="21"/>
                    <a:pt x="76" y="22"/>
                    <a:pt x="77" y="24"/>
                  </a:cubicBezTo>
                  <a:cubicBezTo>
                    <a:pt x="79" y="25"/>
                    <a:pt x="79" y="27"/>
                    <a:pt x="79" y="29"/>
                  </a:cubicBezTo>
                  <a:cubicBezTo>
                    <a:pt x="79" y="31"/>
                    <a:pt x="79" y="33"/>
                    <a:pt x="78" y="35"/>
                  </a:cubicBezTo>
                  <a:cubicBezTo>
                    <a:pt x="76" y="36"/>
                    <a:pt x="75" y="38"/>
                    <a:pt x="73" y="39"/>
                  </a:cubicBezTo>
                  <a:cubicBezTo>
                    <a:pt x="72" y="40"/>
                    <a:pt x="70" y="41"/>
                    <a:pt x="68" y="41"/>
                  </a:cubicBezTo>
                  <a:cubicBezTo>
                    <a:pt x="65" y="42"/>
                    <a:pt x="63" y="42"/>
                    <a:pt x="61" y="42"/>
                  </a:cubicBezTo>
                  <a:lnTo>
                    <a:pt x="60" y="42"/>
                  </a:lnTo>
                  <a:close/>
                  <a:moveTo>
                    <a:pt x="27" y="0"/>
                  </a:moveTo>
                  <a:cubicBezTo>
                    <a:pt x="27" y="41"/>
                    <a:pt x="27" y="41"/>
                    <a:pt x="27" y="41"/>
                  </a:cubicBezTo>
                  <a:cubicBezTo>
                    <a:pt x="14" y="41"/>
                    <a:pt x="14" y="41"/>
                    <a:pt x="14" y="41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2" y="16"/>
                    <a:pt x="10" y="17"/>
                    <a:pt x="7" y="18"/>
                  </a:cubicBezTo>
                  <a:cubicBezTo>
                    <a:pt x="6" y="19"/>
                    <a:pt x="3" y="19"/>
                    <a:pt x="0" y="2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4" y="10"/>
                    <a:pt x="8" y="8"/>
                    <a:pt x="10" y="7"/>
                  </a:cubicBezTo>
                  <a:cubicBezTo>
                    <a:pt x="13" y="4"/>
                    <a:pt x="15" y="3"/>
                    <a:pt x="16" y="0"/>
                  </a:cubicBezTo>
                  <a:cubicBezTo>
                    <a:pt x="27" y="0"/>
                    <a:pt x="27" y="0"/>
                    <a:pt x="27" y="0"/>
                  </a:cubicBezTo>
                  <a:close/>
                  <a:moveTo>
                    <a:pt x="60" y="0"/>
                  </a:moveTo>
                  <a:cubicBezTo>
                    <a:pt x="60" y="7"/>
                    <a:pt x="60" y="7"/>
                    <a:pt x="60" y="7"/>
                  </a:cubicBezTo>
                  <a:cubicBezTo>
                    <a:pt x="60" y="7"/>
                    <a:pt x="60" y="7"/>
                    <a:pt x="60" y="7"/>
                  </a:cubicBezTo>
                  <a:cubicBezTo>
                    <a:pt x="58" y="7"/>
                    <a:pt x="57" y="7"/>
                    <a:pt x="56" y="8"/>
                  </a:cubicBezTo>
                  <a:cubicBezTo>
                    <a:pt x="55" y="9"/>
                    <a:pt x="55" y="10"/>
                    <a:pt x="55" y="11"/>
                  </a:cubicBezTo>
                  <a:cubicBezTo>
                    <a:pt x="55" y="13"/>
                    <a:pt x="55" y="14"/>
                    <a:pt x="56" y="15"/>
                  </a:cubicBezTo>
                  <a:cubicBezTo>
                    <a:pt x="57" y="16"/>
                    <a:pt x="58" y="16"/>
                    <a:pt x="60" y="16"/>
                  </a:cubicBezTo>
                  <a:cubicBezTo>
                    <a:pt x="60" y="23"/>
                    <a:pt x="60" y="23"/>
                    <a:pt x="60" y="23"/>
                  </a:cubicBezTo>
                  <a:cubicBezTo>
                    <a:pt x="60" y="23"/>
                    <a:pt x="60" y="23"/>
                    <a:pt x="60" y="23"/>
                  </a:cubicBezTo>
                  <a:cubicBezTo>
                    <a:pt x="58" y="23"/>
                    <a:pt x="57" y="23"/>
                    <a:pt x="55" y="24"/>
                  </a:cubicBezTo>
                  <a:cubicBezTo>
                    <a:pt x="55" y="25"/>
                    <a:pt x="54" y="27"/>
                    <a:pt x="54" y="29"/>
                  </a:cubicBezTo>
                  <a:cubicBezTo>
                    <a:pt x="54" y="30"/>
                    <a:pt x="55" y="32"/>
                    <a:pt x="56" y="33"/>
                  </a:cubicBezTo>
                  <a:cubicBezTo>
                    <a:pt x="57" y="34"/>
                    <a:pt x="58" y="35"/>
                    <a:pt x="60" y="35"/>
                  </a:cubicBezTo>
                  <a:cubicBezTo>
                    <a:pt x="60" y="42"/>
                    <a:pt x="60" y="42"/>
                    <a:pt x="60" y="42"/>
                  </a:cubicBezTo>
                  <a:cubicBezTo>
                    <a:pt x="55" y="42"/>
                    <a:pt x="52" y="41"/>
                    <a:pt x="49" y="40"/>
                  </a:cubicBezTo>
                  <a:cubicBezTo>
                    <a:pt x="46" y="39"/>
                    <a:pt x="44" y="38"/>
                    <a:pt x="43" y="36"/>
                  </a:cubicBezTo>
                  <a:cubicBezTo>
                    <a:pt x="42" y="34"/>
                    <a:pt x="41" y="32"/>
                    <a:pt x="41" y="29"/>
                  </a:cubicBezTo>
                  <a:cubicBezTo>
                    <a:pt x="41" y="27"/>
                    <a:pt x="42" y="24"/>
                    <a:pt x="43" y="23"/>
                  </a:cubicBezTo>
                  <a:cubicBezTo>
                    <a:pt x="44" y="22"/>
                    <a:pt x="46" y="20"/>
                    <a:pt x="49" y="19"/>
                  </a:cubicBezTo>
                  <a:cubicBezTo>
                    <a:pt x="47" y="19"/>
                    <a:pt x="46" y="17"/>
                    <a:pt x="44" y="16"/>
                  </a:cubicBezTo>
                  <a:cubicBezTo>
                    <a:pt x="43" y="15"/>
                    <a:pt x="43" y="13"/>
                    <a:pt x="43" y="11"/>
                  </a:cubicBezTo>
                  <a:cubicBezTo>
                    <a:pt x="43" y="7"/>
                    <a:pt x="44" y="4"/>
                    <a:pt x="48" y="2"/>
                  </a:cubicBezTo>
                  <a:cubicBezTo>
                    <a:pt x="51" y="1"/>
                    <a:pt x="55" y="0"/>
                    <a:pt x="59" y="0"/>
                  </a:cubicBezTo>
                  <a:lnTo>
                    <a:pt x="6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44"/>
            <p:cNvSpPr>
              <a:spLocks noEditPoints="1"/>
            </p:cNvSpPr>
            <p:nvPr/>
          </p:nvSpPr>
          <p:spPr bwMode="auto">
            <a:xfrm>
              <a:off x="2201863" y="2493963"/>
              <a:ext cx="239712" cy="223838"/>
            </a:xfrm>
            <a:custGeom>
              <a:avLst/>
              <a:gdLst>
                <a:gd name="T0" fmla="*/ 58 w 72"/>
                <a:gd name="T1" fmla="*/ 18 h 67"/>
                <a:gd name="T2" fmla="*/ 51 w 72"/>
                <a:gd name="T3" fmla="*/ 22 h 67"/>
                <a:gd name="T4" fmla="*/ 51 w 72"/>
                <a:gd name="T5" fmla="*/ 16 h 67"/>
                <a:gd name="T6" fmla="*/ 52 w 72"/>
                <a:gd name="T7" fmla="*/ 15 h 67"/>
                <a:gd name="T8" fmla="*/ 68 w 72"/>
                <a:gd name="T9" fmla="*/ 0 h 67"/>
                <a:gd name="T10" fmla="*/ 69 w 72"/>
                <a:gd name="T11" fmla="*/ 2 h 67"/>
                <a:gd name="T12" fmla="*/ 72 w 72"/>
                <a:gd name="T13" fmla="*/ 10 h 67"/>
                <a:gd name="T14" fmla="*/ 66 w 72"/>
                <a:gd name="T15" fmla="*/ 12 h 67"/>
                <a:gd name="T16" fmla="*/ 63 w 72"/>
                <a:gd name="T17" fmla="*/ 14 h 67"/>
                <a:gd name="T18" fmla="*/ 59 w 72"/>
                <a:gd name="T19" fmla="*/ 18 h 67"/>
                <a:gd name="T20" fmla="*/ 60 w 72"/>
                <a:gd name="T21" fmla="*/ 27 h 67"/>
                <a:gd name="T22" fmla="*/ 54 w 72"/>
                <a:gd name="T23" fmla="*/ 35 h 67"/>
                <a:gd name="T24" fmla="*/ 51 w 72"/>
                <a:gd name="T25" fmla="*/ 33 h 67"/>
                <a:gd name="T26" fmla="*/ 51 w 72"/>
                <a:gd name="T27" fmla="*/ 29 h 67"/>
                <a:gd name="T28" fmla="*/ 53 w 72"/>
                <a:gd name="T29" fmla="*/ 29 h 67"/>
                <a:gd name="T30" fmla="*/ 57 w 72"/>
                <a:gd name="T31" fmla="*/ 25 h 67"/>
                <a:gd name="T32" fmla="*/ 58 w 72"/>
                <a:gd name="T33" fmla="*/ 18 h 67"/>
                <a:gd name="T34" fmla="*/ 51 w 72"/>
                <a:gd name="T35" fmla="*/ 22 h 67"/>
                <a:gd name="T36" fmla="*/ 45 w 72"/>
                <a:gd name="T37" fmla="*/ 27 h 67"/>
                <a:gd name="T38" fmla="*/ 51 w 72"/>
                <a:gd name="T39" fmla="*/ 29 h 67"/>
                <a:gd name="T40" fmla="*/ 51 w 72"/>
                <a:gd name="T41" fmla="*/ 33 h 67"/>
                <a:gd name="T42" fmla="*/ 40 w 72"/>
                <a:gd name="T43" fmla="*/ 31 h 67"/>
                <a:gd name="T44" fmla="*/ 39 w 72"/>
                <a:gd name="T45" fmla="*/ 31 h 67"/>
                <a:gd name="T46" fmla="*/ 36 w 72"/>
                <a:gd name="T47" fmla="*/ 33 h 67"/>
                <a:gd name="T48" fmla="*/ 33 w 72"/>
                <a:gd name="T49" fmla="*/ 37 h 67"/>
                <a:gd name="T50" fmla="*/ 38 w 72"/>
                <a:gd name="T51" fmla="*/ 58 h 67"/>
                <a:gd name="T52" fmla="*/ 47 w 72"/>
                <a:gd name="T53" fmla="*/ 64 h 67"/>
                <a:gd name="T54" fmla="*/ 31 w 72"/>
                <a:gd name="T55" fmla="*/ 67 h 67"/>
                <a:gd name="T56" fmla="*/ 27 w 72"/>
                <a:gd name="T57" fmla="*/ 56 h 67"/>
                <a:gd name="T58" fmla="*/ 31 w 72"/>
                <a:gd name="T59" fmla="*/ 43 h 67"/>
                <a:gd name="T60" fmla="*/ 30 w 72"/>
                <a:gd name="T61" fmla="*/ 37 h 67"/>
                <a:gd name="T62" fmla="*/ 19 w 72"/>
                <a:gd name="T63" fmla="*/ 44 h 67"/>
                <a:gd name="T64" fmla="*/ 9 w 72"/>
                <a:gd name="T65" fmla="*/ 43 h 67"/>
                <a:gd name="T66" fmla="*/ 0 w 72"/>
                <a:gd name="T67" fmla="*/ 35 h 67"/>
                <a:gd name="T68" fmla="*/ 1 w 72"/>
                <a:gd name="T69" fmla="*/ 35 h 67"/>
                <a:gd name="T70" fmla="*/ 10 w 72"/>
                <a:gd name="T71" fmla="*/ 39 h 67"/>
                <a:gd name="T72" fmla="*/ 34 w 72"/>
                <a:gd name="T73" fmla="*/ 29 h 67"/>
                <a:gd name="T74" fmla="*/ 30 w 72"/>
                <a:gd name="T75" fmla="*/ 27 h 67"/>
                <a:gd name="T76" fmla="*/ 29 w 72"/>
                <a:gd name="T77" fmla="*/ 27 h 67"/>
                <a:gd name="T78" fmla="*/ 26 w 72"/>
                <a:gd name="T79" fmla="*/ 17 h 67"/>
                <a:gd name="T80" fmla="*/ 28 w 72"/>
                <a:gd name="T81" fmla="*/ 15 h 67"/>
                <a:gd name="T82" fmla="*/ 30 w 72"/>
                <a:gd name="T83" fmla="*/ 20 h 67"/>
                <a:gd name="T84" fmla="*/ 39 w 72"/>
                <a:gd name="T85" fmla="*/ 24 h 67"/>
                <a:gd name="T86" fmla="*/ 51 w 72"/>
                <a:gd name="T87" fmla="*/ 16 h 67"/>
                <a:gd name="T88" fmla="*/ 51 w 72"/>
                <a:gd name="T89" fmla="*/ 22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2" h="67">
                  <a:moveTo>
                    <a:pt x="58" y="18"/>
                  </a:moveTo>
                  <a:cubicBezTo>
                    <a:pt x="57" y="19"/>
                    <a:pt x="54" y="21"/>
                    <a:pt x="51" y="22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52" y="15"/>
                    <a:pt x="52" y="15"/>
                    <a:pt x="52" y="15"/>
                  </a:cubicBezTo>
                  <a:cubicBezTo>
                    <a:pt x="61" y="8"/>
                    <a:pt x="68" y="1"/>
                    <a:pt x="68" y="0"/>
                  </a:cubicBezTo>
                  <a:cubicBezTo>
                    <a:pt x="69" y="1"/>
                    <a:pt x="69" y="1"/>
                    <a:pt x="69" y="2"/>
                  </a:cubicBezTo>
                  <a:cubicBezTo>
                    <a:pt x="71" y="4"/>
                    <a:pt x="71" y="7"/>
                    <a:pt x="72" y="10"/>
                  </a:cubicBezTo>
                  <a:cubicBezTo>
                    <a:pt x="69" y="13"/>
                    <a:pt x="67" y="12"/>
                    <a:pt x="66" y="12"/>
                  </a:cubicBezTo>
                  <a:cubicBezTo>
                    <a:pt x="65" y="13"/>
                    <a:pt x="65" y="14"/>
                    <a:pt x="63" y="14"/>
                  </a:cubicBezTo>
                  <a:cubicBezTo>
                    <a:pt x="61" y="15"/>
                    <a:pt x="60" y="17"/>
                    <a:pt x="59" y="18"/>
                  </a:cubicBezTo>
                  <a:cubicBezTo>
                    <a:pt x="60" y="20"/>
                    <a:pt x="58" y="25"/>
                    <a:pt x="60" y="27"/>
                  </a:cubicBezTo>
                  <a:cubicBezTo>
                    <a:pt x="59" y="30"/>
                    <a:pt x="57" y="33"/>
                    <a:pt x="54" y="35"/>
                  </a:cubicBezTo>
                  <a:cubicBezTo>
                    <a:pt x="54" y="35"/>
                    <a:pt x="53" y="34"/>
                    <a:pt x="51" y="33"/>
                  </a:cubicBezTo>
                  <a:cubicBezTo>
                    <a:pt x="51" y="29"/>
                    <a:pt x="51" y="29"/>
                    <a:pt x="51" y="29"/>
                  </a:cubicBezTo>
                  <a:cubicBezTo>
                    <a:pt x="52" y="29"/>
                    <a:pt x="53" y="29"/>
                    <a:pt x="53" y="29"/>
                  </a:cubicBezTo>
                  <a:cubicBezTo>
                    <a:pt x="54" y="28"/>
                    <a:pt x="56" y="27"/>
                    <a:pt x="57" y="25"/>
                  </a:cubicBezTo>
                  <a:cubicBezTo>
                    <a:pt x="57" y="23"/>
                    <a:pt x="58" y="20"/>
                    <a:pt x="58" y="18"/>
                  </a:cubicBezTo>
                  <a:close/>
                  <a:moveTo>
                    <a:pt x="51" y="22"/>
                  </a:moveTo>
                  <a:cubicBezTo>
                    <a:pt x="49" y="24"/>
                    <a:pt x="47" y="26"/>
                    <a:pt x="45" y="27"/>
                  </a:cubicBezTo>
                  <a:cubicBezTo>
                    <a:pt x="47" y="27"/>
                    <a:pt x="49" y="29"/>
                    <a:pt x="51" y="29"/>
                  </a:cubicBezTo>
                  <a:cubicBezTo>
                    <a:pt x="51" y="33"/>
                    <a:pt x="51" y="33"/>
                    <a:pt x="51" y="33"/>
                  </a:cubicBezTo>
                  <a:cubicBezTo>
                    <a:pt x="48" y="32"/>
                    <a:pt x="42" y="30"/>
                    <a:pt x="40" y="31"/>
                  </a:cubicBezTo>
                  <a:cubicBezTo>
                    <a:pt x="40" y="31"/>
                    <a:pt x="39" y="32"/>
                    <a:pt x="39" y="31"/>
                  </a:cubicBezTo>
                  <a:cubicBezTo>
                    <a:pt x="39" y="31"/>
                    <a:pt x="36" y="33"/>
                    <a:pt x="36" y="33"/>
                  </a:cubicBezTo>
                  <a:cubicBezTo>
                    <a:pt x="35" y="34"/>
                    <a:pt x="32" y="35"/>
                    <a:pt x="33" y="37"/>
                  </a:cubicBezTo>
                  <a:cubicBezTo>
                    <a:pt x="36" y="41"/>
                    <a:pt x="34" y="55"/>
                    <a:pt x="38" y="58"/>
                  </a:cubicBezTo>
                  <a:cubicBezTo>
                    <a:pt x="42" y="62"/>
                    <a:pt x="46" y="61"/>
                    <a:pt x="47" y="64"/>
                  </a:cubicBezTo>
                  <a:cubicBezTo>
                    <a:pt x="45" y="66"/>
                    <a:pt x="40" y="67"/>
                    <a:pt x="31" y="67"/>
                  </a:cubicBezTo>
                  <a:cubicBezTo>
                    <a:pt x="28" y="61"/>
                    <a:pt x="27" y="59"/>
                    <a:pt x="27" y="56"/>
                  </a:cubicBezTo>
                  <a:cubicBezTo>
                    <a:pt x="28" y="52"/>
                    <a:pt x="30" y="47"/>
                    <a:pt x="31" y="43"/>
                  </a:cubicBezTo>
                  <a:cubicBezTo>
                    <a:pt x="32" y="40"/>
                    <a:pt x="34" y="35"/>
                    <a:pt x="30" y="37"/>
                  </a:cubicBezTo>
                  <a:cubicBezTo>
                    <a:pt x="24" y="40"/>
                    <a:pt x="21" y="42"/>
                    <a:pt x="19" y="44"/>
                  </a:cubicBezTo>
                  <a:cubicBezTo>
                    <a:pt x="12" y="46"/>
                    <a:pt x="9" y="43"/>
                    <a:pt x="9" y="43"/>
                  </a:cubicBezTo>
                  <a:cubicBezTo>
                    <a:pt x="5" y="41"/>
                    <a:pt x="0" y="35"/>
                    <a:pt x="0" y="35"/>
                  </a:cubicBezTo>
                  <a:cubicBezTo>
                    <a:pt x="1" y="35"/>
                    <a:pt x="1" y="35"/>
                    <a:pt x="1" y="35"/>
                  </a:cubicBezTo>
                  <a:cubicBezTo>
                    <a:pt x="3" y="36"/>
                    <a:pt x="6" y="38"/>
                    <a:pt x="10" y="39"/>
                  </a:cubicBezTo>
                  <a:cubicBezTo>
                    <a:pt x="21" y="40"/>
                    <a:pt x="34" y="28"/>
                    <a:pt x="34" y="29"/>
                  </a:cubicBezTo>
                  <a:cubicBezTo>
                    <a:pt x="33" y="27"/>
                    <a:pt x="31" y="27"/>
                    <a:pt x="30" y="27"/>
                  </a:cubicBezTo>
                  <a:cubicBezTo>
                    <a:pt x="29" y="27"/>
                    <a:pt x="29" y="27"/>
                    <a:pt x="29" y="27"/>
                  </a:cubicBezTo>
                  <a:cubicBezTo>
                    <a:pt x="27" y="24"/>
                    <a:pt x="26" y="21"/>
                    <a:pt x="26" y="17"/>
                  </a:cubicBezTo>
                  <a:cubicBezTo>
                    <a:pt x="27" y="15"/>
                    <a:pt x="27" y="15"/>
                    <a:pt x="28" y="15"/>
                  </a:cubicBezTo>
                  <a:cubicBezTo>
                    <a:pt x="28" y="17"/>
                    <a:pt x="30" y="18"/>
                    <a:pt x="30" y="20"/>
                  </a:cubicBezTo>
                  <a:cubicBezTo>
                    <a:pt x="30" y="21"/>
                    <a:pt x="36" y="24"/>
                    <a:pt x="39" y="24"/>
                  </a:cubicBezTo>
                  <a:cubicBezTo>
                    <a:pt x="43" y="21"/>
                    <a:pt x="48" y="18"/>
                    <a:pt x="51" y="16"/>
                  </a:cubicBezTo>
                  <a:lnTo>
                    <a:pt x="51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45"/>
            <p:cNvSpPr>
              <a:spLocks noEditPoints="1"/>
            </p:cNvSpPr>
            <p:nvPr/>
          </p:nvSpPr>
          <p:spPr bwMode="auto">
            <a:xfrm>
              <a:off x="444500" y="2963863"/>
              <a:ext cx="244475" cy="160338"/>
            </a:xfrm>
            <a:custGeom>
              <a:avLst/>
              <a:gdLst>
                <a:gd name="T0" fmla="*/ 47 w 74"/>
                <a:gd name="T1" fmla="*/ 42 h 48"/>
                <a:gd name="T2" fmla="*/ 53 w 74"/>
                <a:gd name="T3" fmla="*/ 37 h 48"/>
                <a:gd name="T4" fmla="*/ 73 w 74"/>
                <a:gd name="T5" fmla="*/ 34 h 48"/>
                <a:gd name="T6" fmla="*/ 52 w 74"/>
                <a:gd name="T7" fmla="*/ 25 h 48"/>
                <a:gd name="T8" fmla="*/ 50 w 74"/>
                <a:gd name="T9" fmla="*/ 16 h 48"/>
                <a:gd name="T10" fmla="*/ 47 w 74"/>
                <a:gd name="T11" fmla="*/ 23 h 48"/>
                <a:gd name="T12" fmla="*/ 48 w 74"/>
                <a:gd name="T13" fmla="*/ 24 h 48"/>
                <a:gd name="T14" fmla="*/ 47 w 74"/>
                <a:gd name="T15" fmla="*/ 29 h 48"/>
                <a:gd name="T16" fmla="*/ 50 w 74"/>
                <a:gd name="T17" fmla="*/ 37 h 48"/>
                <a:gd name="T18" fmla="*/ 47 w 74"/>
                <a:gd name="T19" fmla="*/ 35 h 48"/>
                <a:gd name="T20" fmla="*/ 40 w 74"/>
                <a:gd name="T21" fmla="*/ 45 h 48"/>
                <a:gd name="T22" fmla="*/ 41 w 74"/>
                <a:gd name="T23" fmla="*/ 41 h 48"/>
                <a:gd name="T24" fmla="*/ 40 w 74"/>
                <a:gd name="T25" fmla="*/ 45 h 48"/>
                <a:gd name="T26" fmla="*/ 40 w 74"/>
                <a:gd name="T27" fmla="*/ 22 h 48"/>
                <a:gd name="T28" fmla="*/ 40 w 74"/>
                <a:gd name="T29" fmla="*/ 18 h 48"/>
                <a:gd name="T30" fmla="*/ 44 w 74"/>
                <a:gd name="T31" fmla="*/ 20 h 48"/>
                <a:gd name="T32" fmla="*/ 47 w 74"/>
                <a:gd name="T33" fmla="*/ 23 h 48"/>
                <a:gd name="T34" fmla="*/ 47 w 74"/>
                <a:gd name="T35" fmla="*/ 23 h 48"/>
                <a:gd name="T36" fmla="*/ 46 w 74"/>
                <a:gd name="T37" fmla="*/ 29 h 48"/>
                <a:gd name="T38" fmla="*/ 47 w 74"/>
                <a:gd name="T39" fmla="*/ 35 h 48"/>
                <a:gd name="T40" fmla="*/ 43 w 74"/>
                <a:gd name="T41" fmla="*/ 29 h 48"/>
                <a:gd name="T42" fmla="*/ 1 w 74"/>
                <a:gd name="T43" fmla="*/ 20 h 48"/>
                <a:gd name="T44" fmla="*/ 14 w 74"/>
                <a:gd name="T45" fmla="*/ 23 h 48"/>
                <a:gd name="T46" fmla="*/ 18 w 74"/>
                <a:gd name="T47" fmla="*/ 26 h 48"/>
                <a:gd name="T48" fmla="*/ 18 w 74"/>
                <a:gd name="T49" fmla="*/ 16 h 48"/>
                <a:gd name="T50" fmla="*/ 20 w 74"/>
                <a:gd name="T51" fmla="*/ 23 h 48"/>
                <a:gd name="T52" fmla="*/ 25 w 74"/>
                <a:gd name="T53" fmla="*/ 28 h 48"/>
                <a:gd name="T54" fmla="*/ 29 w 74"/>
                <a:gd name="T55" fmla="*/ 32 h 48"/>
                <a:gd name="T56" fmla="*/ 32 w 74"/>
                <a:gd name="T57" fmla="*/ 33 h 48"/>
                <a:gd name="T58" fmla="*/ 35 w 74"/>
                <a:gd name="T59" fmla="*/ 29 h 48"/>
                <a:gd name="T60" fmla="*/ 32 w 74"/>
                <a:gd name="T61" fmla="*/ 26 h 48"/>
                <a:gd name="T62" fmla="*/ 36 w 74"/>
                <a:gd name="T63" fmla="*/ 44 h 48"/>
                <a:gd name="T64" fmla="*/ 40 w 74"/>
                <a:gd name="T65" fmla="*/ 45 h 48"/>
                <a:gd name="T66" fmla="*/ 39 w 74"/>
                <a:gd name="T67" fmla="*/ 28 h 48"/>
                <a:gd name="T68" fmla="*/ 40 w 74"/>
                <a:gd name="T69" fmla="*/ 22 h 48"/>
                <a:gd name="T70" fmla="*/ 39 w 74"/>
                <a:gd name="T71" fmla="*/ 17 h 48"/>
                <a:gd name="T72" fmla="*/ 40 w 74"/>
                <a:gd name="T73" fmla="*/ 10 h 48"/>
                <a:gd name="T74" fmla="*/ 34 w 74"/>
                <a:gd name="T75" fmla="*/ 8 h 48"/>
                <a:gd name="T76" fmla="*/ 36 w 74"/>
                <a:gd name="T77" fmla="*/ 20 h 48"/>
                <a:gd name="T78" fmla="*/ 25 w 74"/>
                <a:gd name="T79" fmla="*/ 17 h 48"/>
                <a:gd name="T80" fmla="*/ 22 w 74"/>
                <a:gd name="T81" fmla="*/ 18 h 48"/>
                <a:gd name="T82" fmla="*/ 26 w 74"/>
                <a:gd name="T83" fmla="*/ 15 h 48"/>
                <a:gd name="T84" fmla="*/ 29 w 74"/>
                <a:gd name="T85" fmla="*/ 15 h 48"/>
                <a:gd name="T86" fmla="*/ 31 w 74"/>
                <a:gd name="T87" fmla="*/ 12 h 48"/>
                <a:gd name="T88" fmla="*/ 28 w 74"/>
                <a:gd name="T89" fmla="*/ 7 h 48"/>
                <a:gd name="T90" fmla="*/ 24 w 74"/>
                <a:gd name="T91" fmla="*/ 8 h 48"/>
                <a:gd name="T92" fmla="*/ 20 w 74"/>
                <a:gd name="T93" fmla="*/ 13 h 48"/>
                <a:gd name="T94" fmla="*/ 15 w 74"/>
                <a:gd name="T95" fmla="*/ 3 h 48"/>
                <a:gd name="T96" fmla="*/ 11 w 74"/>
                <a:gd name="T97" fmla="*/ 8 h 48"/>
                <a:gd name="T98" fmla="*/ 14 w 74"/>
                <a:gd name="T99" fmla="*/ 18 h 48"/>
                <a:gd name="T100" fmla="*/ 1 w 74"/>
                <a:gd name="T101" fmla="*/ 2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74" h="48">
                  <a:moveTo>
                    <a:pt x="47" y="41"/>
                  </a:moveTo>
                  <a:cubicBezTo>
                    <a:pt x="47" y="42"/>
                    <a:pt x="47" y="42"/>
                    <a:pt x="47" y="42"/>
                  </a:cubicBezTo>
                  <a:cubicBezTo>
                    <a:pt x="47" y="45"/>
                    <a:pt x="53" y="44"/>
                    <a:pt x="53" y="41"/>
                  </a:cubicBezTo>
                  <a:cubicBezTo>
                    <a:pt x="55" y="38"/>
                    <a:pt x="53" y="38"/>
                    <a:pt x="53" y="37"/>
                  </a:cubicBezTo>
                  <a:cubicBezTo>
                    <a:pt x="52" y="35"/>
                    <a:pt x="52" y="33"/>
                    <a:pt x="53" y="31"/>
                  </a:cubicBezTo>
                  <a:cubicBezTo>
                    <a:pt x="53" y="31"/>
                    <a:pt x="68" y="34"/>
                    <a:pt x="73" y="34"/>
                  </a:cubicBezTo>
                  <a:cubicBezTo>
                    <a:pt x="74" y="32"/>
                    <a:pt x="74" y="32"/>
                    <a:pt x="69" y="30"/>
                  </a:cubicBezTo>
                  <a:cubicBezTo>
                    <a:pt x="66" y="29"/>
                    <a:pt x="53" y="25"/>
                    <a:pt x="52" y="25"/>
                  </a:cubicBezTo>
                  <a:cubicBezTo>
                    <a:pt x="52" y="25"/>
                    <a:pt x="51" y="23"/>
                    <a:pt x="53" y="18"/>
                  </a:cubicBezTo>
                  <a:cubicBezTo>
                    <a:pt x="53" y="15"/>
                    <a:pt x="50" y="16"/>
                    <a:pt x="50" y="16"/>
                  </a:cubicBezTo>
                  <a:cubicBezTo>
                    <a:pt x="47" y="18"/>
                    <a:pt x="47" y="18"/>
                    <a:pt x="47" y="18"/>
                  </a:cubicBezTo>
                  <a:cubicBezTo>
                    <a:pt x="47" y="23"/>
                    <a:pt x="47" y="23"/>
                    <a:pt x="47" y="23"/>
                  </a:cubicBezTo>
                  <a:cubicBezTo>
                    <a:pt x="47" y="23"/>
                    <a:pt x="47" y="23"/>
                    <a:pt x="47" y="23"/>
                  </a:cubicBezTo>
                  <a:cubicBezTo>
                    <a:pt x="48" y="23"/>
                    <a:pt x="48" y="23"/>
                    <a:pt x="48" y="24"/>
                  </a:cubicBezTo>
                  <a:cubicBezTo>
                    <a:pt x="48" y="24"/>
                    <a:pt x="47" y="24"/>
                    <a:pt x="47" y="23"/>
                  </a:cubicBezTo>
                  <a:cubicBezTo>
                    <a:pt x="47" y="29"/>
                    <a:pt x="47" y="29"/>
                    <a:pt x="47" y="29"/>
                  </a:cubicBezTo>
                  <a:cubicBezTo>
                    <a:pt x="48" y="30"/>
                    <a:pt x="49" y="30"/>
                    <a:pt x="49" y="30"/>
                  </a:cubicBezTo>
                  <a:cubicBezTo>
                    <a:pt x="50" y="34"/>
                    <a:pt x="50" y="36"/>
                    <a:pt x="50" y="37"/>
                  </a:cubicBezTo>
                  <a:cubicBezTo>
                    <a:pt x="49" y="38"/>
                    <a:pt x="49" y="39"/>
                    <a:pt x="49" y="39"/>
                  </a:cubicBezTo>
                  <a:cubicBezTo>
                    <a:pt x="48" y="38"/>
                    <a:pt x="47" y="36"/>
                    <a:pt x="47" y="35"/>
                  </a:cubicBezTo>
                  <a:lnTo>
                    <a:pt x="47" y="41"/>
                  </a:lnTo>
                  <a:close/>
                  <a:moveTo>
                    <a:pt x="40" y="45"/>
                  </a:moveTo>
                  <a:cubicBezTo>
                    <a:pt x="41" y="45"/>
                    <a:pt x="42" y="44"/>
                    <a:pt x="42" y="44"/>
                  </a:cubicBezTo>
                  <a:cubicBezTo>
                    <a:pt x="42" y="44"/>
                    <a:pt x="44" y="43"/>
                    <a:pt x="41" y="41"/>
                  </a:cubicBezTo>
                  <a:cubicBezTo>
                    <a:pt x="41" y="41"/>
                    <a:pt x="41" y="39"/>
                    <a:pt x="40" y="37"/>
                  </a:cubicBezTo>
                  <a:cubicBezTo>
                    <a:pt x="40" y="45"/>
                    <a:pt x="40" y="45"/>
                    <a:pt x="40" y="45"/>
                  </a:cubicBezTo>
                  <a:close/>
                  <a:moveTo>
                    <a:pt x="40" y="28"/>
                  </a:moveTo>
                  <a:cubicBezTo>
                    <a:pt x="40" y="22"/>
                    <a:pt x="40" y="22"/>
                    <a:pt x="40" y="22"/>
                  </a:cubicBezTo>
                  <a:cubicBezTo>
                    <a:pt x="41" y="22"/>
                    <a:pt x="41" y="22"/>
                    <a:pt x="41" y="22"/>
                  </a:cubicBezTo>
                  <a:cubicBezTo>
                    <a:pt x="40" y="18"/>
                    <a:pt x="40" y="18"/>
                    <a:pt x="40" y="18"/>
                  </a:cubicBezTo>
                  <a:cubicBezTo>
                    <a:pt x="40" y="10"/>
                    <a:pt x="40" y="10"/>
                    <a:pt x="40" y="10"/>
                  </a:cubicBezTo>
                  <a:cubicBezTo>
                    <a:pt x="41" y="17"/>
                    <a:pt x="44" y="21"/>
                    <a:pt x="44" y="20"/>
                  </a:cubicBezTo>
                  <a:cubicBezTo>
                    <a:pt x="47" y="18"/>
                    <a:pt x="47" y="18"/>
                    <a:pt x="47" y="18"/>
                  </a:cubicBezTo>
                  <a:cubicBezTo>
                    <a:pt x="47" y="23"/>
                    <a:pt x="47" y="23"/>
                    <a:pt x="47" y="23"/>
                  </a:cubicBezTo>
                  <a:cubicBezTo>
                    <a:pt x="47" y="23"/>
                    <a:pt x="47" y="23"/>
                    <a:pt x="46" y="23"/>
                  </a:cubicBezTo>
                  <a:cubicBezTo>
                    <a:pt x="46" y="23"/>
                    <a:pt x="47" y="23"/>
                    <a:pt x="47" y="23"/>
                  </a:cubicBezTo>
                  <a:cubicBezTo>
                    <a:pt x="47" y="29"/>
                    <a:pt x="47" y="29"/>
                    <a:pt x="47" y="29"/>
                  </a:cubicBezTo>
                  <a:cubicBezTo>
                    <a:pt x="46" y="29"/>
                    <a:pt x="45" y="29"/>
                    <a:pt x="46" y="29"/>
                  </a:cubicBezTo>
                  <a:cubicBezTo>
                    <a:pt x="46" y="32"/>
                    <a:pt x="46" y="32"/>
                    <a:pt x="46" y="32"/>
                  </a:cubicBezTo>
                  <a:cubicBezTo>
                    <a:pt x="47" y="33"/>
                    <a:pt x="47" y="34"/>
                    <a:pt x="47" y="35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7" y="38"/>
                    <a:pt x="43" y="28"/>
                    <a:pt x="43" y="29"/>
                  </a:cubicBezTo>
                  <a:cubicBezTo>
                    <a:pt x="43" y="29"/>
                    <a:pt x="41" y="28"/>
                    <a:pt x="40" y="28"/>
                  </a:cubicBezTo>
                  <a:close/>
                  <a:moveTo>
                    <a:pt x="1" y="20"/>
                  </a:moveTo>
                  <a:cubicBezTo>
                    <a:pt x="2" y="20"/>
                    <a:pt x="0" y="20"/>
                    <a:pt x="4" y="21"/>
                  </a:cubicBezTo>
                  <a:cubicBezTo>
                    <a:pt x="7" y="20"/>
                    <a:pt x="12" y="22"/>
                    <a:pt x="14" y="23"/>
                  </a:cubicBezTo>
                  <a:cubicBezTo>
                    <a:pt x="14" y="27"/>
                    <a:pt x="10" y="28"/>
                    <a:pt x="14" y="28"/>
                  </a:cubicBezTo>
                  <a:cubicBezTo>
                    <a:pt x="17" y="28"/>
                    <a:pt x="18" y="26"/>
                    <a:pt x="18" y="26"/>
                  </a:cubicBezTo>
                  <a:cubicBezTo>
                    <a:pt x="17" y="21"/>
                    <a:pt x="17" y="21"/>
                    <a:pt x="17" y="21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1" y="19"/>
                    <a:pt x="20" y="22"/>
                    <a:pt x="20" y="23"/>
                  </a:cubicBezTo>
                  <a:cubicBezTo>
                    <a:pt x="20" y="24"/>
                    <a:pt x="24" y="23"/>
                    <a:pt x="26" y="25"/>
                  </a:cubicBezTo>
                  <a:cubicBezTo>
                    <a:pt x="25" y="25"/>
                    <a:pt x="25" y="27"/>
                    <a:pt x="25" y="28"/>
                  </a:cubicBezTo>
                  <a:cubicBezTo>
                    <a:pt x="25" y="28"/>
                    <a:pt x="23" y="29"/>
                    <a:pt x="23" y="31"/>
                  </a:cubicBezTo>
                  <a:cubicBezTo>
                    <a:pt x="26" y="31"/>
                    <a:pt x="29" y="32"/>
                    <a:pt x="29" y="32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30" y="35"/>
                    <a:pt x="31" y="33"/>
                    <a:pt x="32" y="33"/>
                  </a:cubicBezTo>
                  <a:cubicBezTo>
                    <a:pt x="33" y="33"/>
                    <a:pt x="34" y="33"/>
                    <a:pt x="34" y="33"/>
                  </a:cubicBezTo>
                  <a:cubicBezTo>
                    <a:pt x="35" y="29"/>
                    <a:pt x="35" y="29"/>
                    <a:pt x="35" y="29"/>
                  </a:cubicBezTo>
                  <a:cubicBezTo>
                    <a:pt x="35" y="29"/>
                    <a:pt x="35" y="29"/>
                    <a:pt x="34" y="28"/>
                  </a:cubicBezTo>
                  <a:cubicBezTo>
                    <a:pt x="32" y="27"/>
                    <a:pt x="32" y="26"/>
                    <a:pt x="32" y="26"/>
                  </a:cubicBezTo>
                  <a:cubicBezTo>
                    <a:pt x="36" y="27"/>
                    <a:pt x="36" y="27"/>
                    <a:pt x="36" y="27"/>
                  </a:cubicBezTo>
                  <a:cubicBezTo>
                    <a:pt x="36" y="27"/>
                    <a:pt x="38" y="38"/>
                    <a:pt x="36" y="44"/>
                  </a:cubicBezTo>
                  <a:cubicBezTo>
                    <a:pt x="34" y="48"/>
                    <a:pt x="36" y="46"/>
                    <a:pt x="36" y="47"/>
                  </a:cubicBezTo>
                  <a:cubicBezTo>
                    <a:pt x="37" y="47"/>
                    <a:pt x="38" y="46"/>
                    <a:pt x="40" y="45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39" y="33"/>
                    <a:pt x="38" y="29"/>
                    <a:pt x="39" y="28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39" y="21"/>
                    <a:pt x="39" y="21"/>
                    <a:pt x="39" y="21"/>
                  </a:cubicBezTo>
                  <a:cubicBezTo>
                    <a:pt x="39" y="20"/>
                    <a:pt x="39" y="16"/>
                    <a:pt x="39" y="17"/>
                  </a:cubicBezTo>
                  <a:cubicBezTo>
                    <a:pt x="40" y="18"/>
                    <a:pt x="40" y="18"/>
                    <a:pt x="40" y="18"/>
                  </a:cubicBezTo>
                  <a:cubicBezTo>
                    <a:pt x="40" y="10"/>
                    <a:pt x="40" y="10"/>
                    <a:pt x="40" y="10"/>
                  </a:cubicBezTo>
                  <a:cubicBezTo>
                    <a:pt x="40" y="9"/>
                    <a:pt x="39" y="6"/>
                    <a:pt x="39" y="3"/>
                  </a:cubicBezTo>
                  <a:cubicBezTo>
                    <a:pt x="38" y="0"/>
                    <a:pt x="33" y="6"/>
                    <a:pt x="34" y="8"/>
                  </a:cubicBezTo>
                  <a:cubicBezTo>
                    <a:pt x="35" y="9"/>
                    <a:pt x="36" y="15"/>
                    <a:pt x="36" y="15"/>
                  </a:cubicBezTo>
                  <a:cubicBezTo>
                    <a:pt x="36" y="20"/>
                    <a:pt x="36" y="20"/>
                    <a:pt x="36" y="20"/>
                  </a:cubicBezTo>
                  <a:cubicBezTo>
                    <a:pt x="27" y="18"/>
                    <a:pt x="27" y="18"/>
                    <a:pt x="27" y="18"/>
                  </a:cubicBezTo>
                  <a:cubicBezTo>
                    <a:pt x="26" y="17"/>
                    <a:pt x="27" y="18"/>
                    <a:pt x="25" y="17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22" y="16"/>
                    <a:pt x="23" y="14"/>
                    <a:pt x="26" y="15"/>
                  </a:cubicBezTo>
                  <a:cubicBezTo>
                    <a:pt x="26" y="15"/>
                    <a:pt x="26" y="15"/>
                    <a:pt x="26" y="16"/>
                  </a:cubicBezTo>
                  <a:cubicBezTo>
                    <a:pt x="27" y="17"/>
                    <a:pt x="27" y="16"/>
                    <a:pt x="29" y="15"/>
                  </a:cubicBezTo>
                  <a:cubicBezTo>
                    <a:pt x="31" y="15"/>
                    <a:pt x="32" y="19"/>
                    <a:pt x="34" y="18"/>
                  </a:cubicBezTo>
                  <a:cubicBezTo>
                    <a:pt x="32" y="14"/>
                    <a:pt x="33" y="16"/>
                    <a:pt x="31" y="12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8" y="6"/>
                    <a:pt x="28" y="6"/>
                    <a:pt x="25" y="5"/>
                  </a:cubicBezTo>
                  <a:cubicBezTo>
                    <a:pt x="24" y="6"/>
                    <a:pt x="23" y="6"/>
                    <a:pt x="24" y="8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3" y="10"/>
                    <a:pt x="20" y="11"/>
                    <a:pt x="20" y="13"/>
                  </a:cubicBezTo>
                  <a:cubicBezTo>
                    <a:pt x="19" y="13"/>
                    <a:pt x="17" y="12"/>
                    <a:pt x="17" y="6"/>
                  </a:cubicBezTo>
                  <a:cubicBezTo>
                    <a:pt x="17" y="3"/>
                    <a:pt x="15" y="3"/>
                    <a:pt x="15" y="3"/>
                  </a:cubicBezTo>
                  <a:cubicBezTo>
                    <a:pt x="15" y="3"/>
                    <a:pt x="10" y="2"/>
                    <a:pt x="9" y="3"/>
                  </a:cubicBezTo>
                  <a:cubicBezTo>
                    <a:pt x="9" y="6"/>
                    <a:pt x="11" y="8"/>
                    <a:pt x="11" y="8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3" y="18"/>
                    <a:pt x="13" y="17"/>
                    <a:pt x="12" y="16"/>
                  </a:cubicBezTo>
                  <a:cubicBezTo>
                    <a:pt x="8" y="15"/>
                    <a:pt x="7" y="13"/>
                    <a:pt x="1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46"/>
            <p:cNvSpPr>
              <a:spLocks noEditPoints="1"/>
            </p:cNvSpPr>
            <p:nvPr/>
          </p:nvSpPr>
          <p:spPr bwMode="auto">
            <a:xfrm>
              <a:off x="1774825" y="2184400"/>
              <a:ext cx="173037" cy="236538"/>
            </a:xfrm>
            <a:custGeom>
              <a:avLst/>
              <a:gdLst>
                <a:gd name="T0" fmla="*/ 33 w 52"/>
                <a:gd name="T1" fmla="*/ 33 h 71"/>
                <a:gd name="T2" fmla="*/ 30 w 52"/>
                <a:gd name="T3" fmla="*/ 45 h 71"/>
                <a:gd name="T4" fmla="*/ 32 w 52"/>
                <a:gd name="T5" fmla="*/ 37 h 71"/>
                <a:gd name="T6" fmla="*/ 30 w 52"/>
                <a:gd name="T7" fmla="*/ 34 h 71"/>
                <a:gd name="T8" fmla="*/ 30 w 52"/>
                <a:gd name="T9" fmla="*/ 54 h 71"/>
                <a:gd name="T10" fmla="*/ 30 w 52"/>
                <a:gd name="T11" fmla="*/ 64 h 71"/>
                <a:gd name="T12" fmla="*/ 30 w 52"/>
                <a:gd name="T13" fmla="*/ 57 h 71"/>
                <a:gd name="T14" fmla="*/ 38 w 52"/>
                <a:gd name="T15" fmla="*/ 28 h 71"/>
                <a:gd name="T16" fmla="*/ 49 w 52"/>
                <a:gd name="T17" fmla="*/ 28 h 71"/>
                <a:gd name="T18" fmla="*/ 43 w 52"/>
                <a:gd name="T19" fmla="*/ 25 h 71"/>
                <a:gd name="T20" fmla="*/ 51 w 52"/>
                <a:gd name="T21" fmla="*/ 19 h 71"/>
                <a:gd name="T22" fmla="*/ 39 w 52"/>
                <a:gd name="T23" fmla="*/ 13 h 71"/>
                <a:gd name="T24" fmla="*/ 40 w 52"/>
                <a:gd name="T25" fmla="*/ 15 h 71"/>
                <a:gd name="T26" fmla="*/ 35 w 52"/>
                <a:gd name="T27" fmla="*/ 20 h 71"/>
                <a:gd name="T28" fmla="*/ 30 w 52"/>
                <a:gd name="T29" fmla="*/ 22 h 71"/>
                <a:gd name="T30" fmla="*/ 37 w 52"/>
                <a:gd name="T31" fmla="*/ 8 h 71"/>
                <a:gd name="T32" fmla="*/ 20 w 52"/>
                <a:gd name="T33" fmla="*/ 31 h 71"/>
                <a:gd name="T34" fmla="*/ 21 w 52"/>
                <a:gd name="T35" fmla="*/ 39 h 71"/>
                <a:gd name="T36" fmla="*/ 19 w 52"/>
                <a:gd name="T37" fmla="*/ 44 h 71"/>
                <a:gd name="T38" fmla="*/ 19 w 52"/>
                <a:gd name="T39" fmla="*/ 37 h 71"/>
                <a:gd name="T40" fmla="*/ 19 w 52"/>
                <a:gd name="T41" fmla="*/ 45 h 71"/>
                <a:gd name="T42" fmla="*/ 19 w 52"/>
                <a:gd name="T43" fmla="*/ 51 h 71"/>
                <a:gd name="T44" fmla="*/ 22 w 52"/>
                <a:gd name="T45" fmla="*/ 57 h 71"/>
                <a:gd name="T46" fmla="*/ 23 w 52"/>
                <a:gd name="T47" fmla="*/ 54 h 71"/>
                <a:gd name="T48" fmla="*/ 30 w 52"/>
                <a:gd name="T49" fmla="*/ 42 h 71"/>
                <a:gd name="T50" fmla="*/ 30 w 52"/>
                <a:gd name="T51" fmla="*/ 35 h 71"/>
                <a:gd name="T52" fmla="*/ 24 w 52"/>
                <a:gd name="T53" fmla="*/ 43 h 71"/>
                <a:gd name="T54" fmla="*/ 27 w 52"/>
                <a:gd name="T55" fmla="*/ 62 h 71"/>
                <a:gd name="T56" fmla="*/ 19 w 52"/>
                <a:gd name="T57" fmla="*/ 69 h 71"/>
                <a:gd name="T58" fmla="*/ 19 w 52"/>
                <a:gd name="T59" fmla="*/ 69 h 71"/>
                <a:gd name="T60" fmla="*/ 29 w 52"/>
                <a:gd name="T61" fmla="*/ 23 h 71"/>
                <a:gd name="T62" fmla="*/ 22 w 52"/>
                <a:gd name="T63" fmla="*/ 28 h 71"/>
                <a:gd name="T64" fmla="*/ 25 w 52"/>
                <a:gd name="T65" fmla="*/ 25 h 71"/>
                <a:gd name="T66" fmla="*/ 28 w 52"/>
                <a:gd name="T67" fmla="*/ 17 h 71"/>
                <a:gd name="T68" fmla="*/ 21 w 52"/>
                <a:gd name="T69" fmla="*/ 16 h 71"/>
                <a:gd name="T70" fmla="*/ 25 w 52"/>
                <a:gd name="T71" fmla="*/ 14 h 71"/>
                <a:gd name="T72" fmla="*/ 19 w 52"/>
                <a:gd name="T73" fmla="*/ 44 h 71"/>
                <a:gd name="T74" fmla="*/ 19 w 52"/>
                <a:gd name="T75" fmla="*/ 48 h 71"/>
                <a:gd name="T76" fmla="*/ 11 w 52"/>
                <a:gd name="T77" fmla="*/ 44 h 71"/>
                <a:gd name="T78" fmla="*/ 17 w 52"/>
                <a:gd name="T79" fmla="*/ 38 h 71"/>
                <a:gd name="T80" fmla="*/ 19 w 52"/>
                <a:gd name="T81" fmla="*/ 68 h 71"/>
                <a:gd name="T82" fmla="*/ 19 w 52"/>
                <a:gd name="T83" fmla="*/ 71 h 71"/>
                <a:gd name="T84" fmla="*/ 13 w 52"/>
                <a:gd name="T85" fmla="*/ 66 h 71"/>
                <a:gd name="T86" fmla="*/ 9 w 52"/>
                <a:gd name="T87" fmla="*/ 62 h 71"/>
                <a:gd name="T88" fmla="*/ 0 w 52"/>
                <a:gd name="T89" fmla="*/ 54 h 71"/>
                <a:gd name="T90" fmla="*/ 19 w 52"/>
                <a:gd name="T91" fmla="*/ 51 h 71"/>
                <a:gd name="T92" fmla="*/ 18 w 52"/>
                <a:gd name="T93" fmla="*/ 33 h 71"/>
                <a:gd name="T94" fmla="*/ 19 w 52"/>
                <a:gd name="T95" fmla="*/ 26 h 71"/>
                <a:gd name="T96" fmla="*/ 8 w 52"/>
                <a:gd name="T97" fmla="*/ 28 h 71"/>
                <a:gd name="T98" fmla="*/ 19 w 52"/>
                <a:gd name="T99" fmla="*/ 26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2" h="71">
                  <a:moveTo>
                    <a:pt x="30" y="31"/>
                  </a:moveTo>
                  <a:cubicBezTo>
                    <a:pt x="30" y="30"/>
                    <a:pt x="32" y="30"/>
                    <a:pt x="33" y="31"/>
                  </a:cubicBezTo>
                  <a:cubicBezTo>
                    <a:pt x="33" y="31"/>
                    <a:pt x="33" y="32"/>
                    <a:pt x="33" y="33"/>
                  </a:cubicBezTo>
                  <a:cubicBezTo>
                    <a:pt x="33" y="35"/>
                    <a:pt x="33" y="37"/>
                    <a:pt x="33" y="40"/>
                  </a:cubicBezTo>
                  <a:cubicBezTo>
                    <a:pt x="33" y="41"/>
                    <a:pt x="33" y="42"/>
                    <a:pt x="33" y="43"/>
                  </a:cubicBezTo>
                  <a:cubicBezTo>
                    <a:pt x="32" y="44"/>
                    <a:pt x="30" y="45"/>
                    <a:pt x="30" y="45"/>
                  </a:cubicBezTo>
                  <a:cubicBezTo>
                    <a:pt x="30" y="42"/>
                    <a:pt x="30" y="42"/>
                    <a:pt x="30" y="42"/>
                  </a:cubicBezTo>
                  <a:cubicBezTo>
                    <a:pt x="30" y="42"/>
                    <a:pt x="30" y="42"/>
                    <a:pt x="30" y="42"/>
                  </a:cubicBezTo>
                  <a:cubicBezTo>
                    <a:pt x="31" y="40"/>
                    <a:pt x="31" y="39"/>
                    <a:pt x="32" y="37"/>
                  </a:cubicBezTo>
                  <a:cubicBezTo>
                    <a:pt x="32" y="36"/>
                    <a:pt x="32" y="34"/>
                    <a:pt x="32" y="33"/>
                  </a:cubicBezTo>
                  <a:cubicBezTo>
                    <a:pt x="31" y="33"/>
                    <a:pt x="31" y="33"/>
                    <a:pt x="31" y="33"/>
                  </a:cubicBezTo>
                  <a:cubicBezTo>
                    <a:pt x="30" y="33"/>
                    <a:pt x="30" y="34"/>
                    <a:pt x="30" y="34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30" y="31"/>
                    <a:pt x="30" y="31"/>
                    <a:pt x="30" y="31"/>
                  </a:cubicBezTo>
                  <a:close/>
                  <a:moveTo>
                    <a:pt x="30" y="54"/>
                  </a:moveTo>
                  <a:cubicBezTo>
                    <a:pt x="31" y="54"/>
                    <a:pt x="33" y="55"/>
                    <a:pt x="34" y="57"/>
                  </a:cubicBezTo>
                  <a:cubicBezTo>
                    <a:pt x="36" y="62"/>
                    <a:pt x="33" y="64"/>
                    <a:pt x="33" y="64"/>
                  </a:cubicBezTo>
                  <a:cubicBezTo>
                    <a:pt x="32" y="64"/>
                    <a:pt x="30" y="64"/>
                    <a:pt x="30" y="64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7"/>
                    <a:pt x="30" y="57"/>
                    <a:pt x="30" y="57"/>
                  </a:cubicBezTo>
                  <a:cubicBezTo>
                    <a:pt x="30" y="57"/>
                    <a:pt x="30" y="57"/>
                    <a:pt x="30" y="57"/>
                  </a:cubicBezTo>
                  <a:cubicBezTo>
                    <a:pt x="30" y="54"/>
                    <a:pt x="30" y="54"/>
                    <a:pt x="30" y="54"/>
                  </a:cubicBezTo>
                  <a:close/>
                  <a:moveTo>
                    <a:pt x="30" y="28"/>
                  </a:moveTo>
                  <a:cubicBezTo>
                    <a:pt x="33" y="28"/>
                    <a:pt x="35" y="28"/>
                    <a:pt x="38" y="28"/>
                  </a:cubicBezTo>
                  <a:cubicBezTo>
                    <a:pt x="39" y="29"/>
                    <a:pt x="36" y="29"/>
                    <a:pt x="37" y="30"/>
                  </a:cubicBezTo>
                  <a:cubicBezTo>
                    <a:pt x="39" y="29"/>
                    <a:pt x="42" y="29"/>
                    <a:pt x="46" y="31"/>
                  </a:cubicBezTo>
                  <a:cubicBezTo>
                    <a:pt x="47" y="31"/>
                    <a:pt x="48" y="30"/>
                    <a:pt x="49" y="28"/>
                  </a:cubicBezTo>
                  <a:cubicBezTo>
                    <a:pt x="49" y="27"/>
                    <a:pt x="50" y="26"/>
                    <a:pt x="48" y="24"/>
                  </a:cubicBezTo>
                  <a:cubicBezTo>
                    <a:pt x="46" y="24"/>
                    <a:pt x="46" y="24"/>
                    <a:pt x="45" y="23"/>
                  </a:cubicBezTo>
                  <a:cubicBezTo>
                    <a:pt x="44" y="24"/>
                    <a:pt x="44" y="24"/>
                    <a:pt x="43" y="25"/>
                  </a:cubicBezTo>
                  <a:cubicBezTo>
                    <a:pt x="39" y="25"/>
                    <a:pt x="35" y="25"/>
                    <a:pt x="31" y="25"/>
                  </a:cubicBezTo>
                  <a:cubicBezTo>
                    <a:pt x="33" y="24"/>
                    <a:pt x="36" y="22"/>
                    <a:pt x="39" y="22"/>
                  </a:cubicBezTo>
                  <a:cubicBezTo>
                    <a:pt x="42" y="21"/>
                    <a:pt x="46" y="19"/>
                    <a:pt x="51" y="19"/>
                  </a:cubicBezTo>
                  <a:cubicBezTo>
                    <a:pt x="51" y="16"/>
                    <a:pt x="52" y="15"/>
                    <a:pt x="52" y="13"/>
                  </a:cubicBezTo>
                  <a:cubicBezTo>
                    <a:pt x="51" y="12"/>
                    <a:pt x="49" y="11"/>
                    <a:pt x="48" y="11"/>
                  </a:cubicBezTo>
                  <a:cubicBezTo>
                    <a:pt x="45" y="12"/>
                    <a:pt x="42" y="12"/>
                    <a:pt x="39" y="13"/>
                  </a:cubicBezTo>
                  <a:cubicBezTo>
                    <a:pt x="37" y="13"/>
                    <a:pt x="36" y="11"/>
                    <a:pt x="34" y="11"/>
                  </a:cubicBezTo>
                  <a:cubicBezTo>
                    <a:pt x="34" y="13"/>
                    <a:pt x="34" y="16"/>
                    <a:pt x="35" y="16"/>
                  </a:cubicBezTo>
                  <a:cubicBezTo>
                    <a:pt x="38" y="18"/>
                    <a:pt x="38" y="17"/>
                    <a:pt x="40" y="15"/>
                  </a:cubicBezTo>
                  <a:cubicBezTo>
                    <a:pt x="42" y="14"/>
                    <a:pt x="45" y="13"/>
                    <a:pt x="46" y="12"/>
                  </a:cubicBezTo>
                  <a:cubicBezTo>
                    <a:pt x="48" y="12"/>
                    <a:pt x="47" y="14"/>
                    <a:pt x="47" y="14"/>
                  </a:cubicBezTo>
                  <a:cubicBezTo>
                    <a:pt x="45" y="16"/>
                    <a:pt x="39" y="19"/>
                    <a:pt x="35" y="20"/>
                  </a:cubicBezTo>
                  <a:cubicBezTo>
                    <a:pt x="33" y="22"/>
                    <a:pt x="31" y="22"/>
                    <a:pt x="30" y="23"/>
                  </a:cubicBezTo>
                  <a:cubicBezTo>
                    <a:pt x="30" y="28"/>
                    <a:pt x="30" y="28"/>
                    <a:pt x="30" y="28"/>
                  </a:cubicBezTo>
                  <a:close/>
                  <a:moveTo>
                    <a:pt x="30" y="22"/>
                  </a:moveTo>
                  <a:cubicBezTo>
                    <a:pt x="30" y="13"/>
                    <a:pt x="30" y="13"/>
                    <a:pt x="30" y="13"/>
                  </a:cubicBezTo>
                  <a:cubicBezTo>
                    <a:pt x="33" y="4"/>
                    <a:pt x="36" y="0"/>
                    <a:pt x="36" y="2"/>
                  </a:cubicBezTo>
                  <a:cubicBezTo>
                    <a:pt x="36" y="2"/>
                    <a:pt x="39" y="5"/>
                    <a:pt x="37" y="8"/>
                  </a:cubicBezTo>
                  <a:cubicBezTo>
                    <a:pt x="33" y="8"/>
                    <a:pt x="31" y="19"/>
                    <a:pt x="30" y="18"/>
                  </a:cubicBezTo>
                  <a:cubicBezTo>
                    <a:pt x="30" y="19"/>
                    <a:pt x="30" y="21"/>
                    <a:pt x="30" y="22"/>
                  </a:cubicBezTo>
                  <a:close/>
                  <a:moveTo>
                    <a:pt x="20" y="31"/>
                  </a:moveTo>
                  <a:cubicBezTo>
                    <a:pt x="22" y="33"/>
                    <a:pt x="24" y="34"/>
                    <a:pt x="24" y="36"/>
                  </a:cubicBezTo>
                  <a:cubicBezTo>
                    <a:pt x="24" y="37"/>
                    <a:pt x="24" y="37"/>
                    <a:pt x="23" y="38"/>
                  </a:cubicBezTo>
                  <a:cubicBezTo>
                    <a:pt x="22" y="39"/>
                    <a:pt x="21" y="39"/>
                    <a:pt x="21" y="39"/>
                  </a:cubicBezTo>
                  <a:cubicBezTo>
                    <a:pt x="22" y="39"/>
                    <a:pt x="23" y="39"/>
                    <a:pt x="24" y="40"/>
                  </a:cubicBezTo>
                  <a:cubicBezTo>
                    <a:pt x="24" y="41"/>
                    <a:pt x="23" y="42"/>
                    <a:pt x="21" y="43"/>
                  </a:cubicBezTo>
                  <a:cubicBezTo>
                    <a:pt x="21" y="43"/>
                    <a:pt x="20" y="43"/>
                    <a:pt x="19" y="44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20" y="37"/>
                    <a:pt x="20" y="37"/>
                    <a:pt x="19" y="37"/>
                  </a:cubicBezTo>
                  <a:cubicBezTo>
                    <a:pt x="19" y="31"/>
                    <a:pt x="19" y="31"/>
                    <a:pt x="19" y="31"/>
                  </a:cubicBezTo>
                  <a:cubicBezTo>
                    <a:pt x="20" y="31"/>
                    <a:pt x="20" y="31"/>
                    <a:pt x="20" y="31"/>
                  </a:cubicBezTo>
                  <a:close/>
                  <a:moveTo>
                    <a:pt x="19" y="45"/>
                  </a:moveTo>
                  <a:cubicBezTo>
                    <a:pt x="19" y="48"/>
                    <a:pt x="19" y="48"/>
                    <a:pt x="19" y="48"/>
                  </a:cubicBezTo>
                  <a:cubicBezTo>
                    <a:pt x="20" y="48"/>
                    <a:pt x="20" y="48"/>
                    <a:pt x="21" y="48"/>
                  </a:cubicBezTo>
                  <a:cubicBezTo>
                    <a:pt x="20" y="48"/>
                    <a:pt x="20" y="50"/>
                    <a:pt x="19" y="51"/>
                  </a:cubicBezTo>
                  <a:cubicBezTo>
                    <a:pt x="19" y="68"/>
                    <a:pt x="19" y="68"/>
                    <a:pt x="19" y="68"/>
                  </a:cubicBezTo>
                  <a:cubicBezTo>
                    <a:pt x="19" y="68"/>
                    <a:pt x="20" y="67"/>
                    <a:pt x="20" y="66"/>
                  </a:cubicBezTo>
                  <a:cubicBezTo>
                    <a:pt x="21" y="62"/>
                    <a:pt x="21" y="59"/>
                    <a:pt x="22" y="57"/>
                  </a:cubicBezTo>
                  <a:cubicBezTo>
                    <a:pt x="25" y="55"/>
                    <a:pt x="29" y="56"/>
                    <a:pt x="30" y="57"/>
                  </a:cubicBezTo>
                  <a:cubicBezTo>
                    <a:pt x="30" y="54"/>
                    <a:pt x="30" y="54"/>
                    <a:pt x="30" y="54"/>
                  </a:cubicBezTo>
                  <a:cubicBezTo>
                    <a:pt x="27" y="53"/>
                    <a:pt x="23" y="54"/>
                    <a:pt x="23" y="54"/>
                  </a:cubicBezTo>
                  <a:cubicBezTo>
                    <a:pt x="24" y="52"/>
                    <a:pt x="25" y="48"/>
                    <a:pt x="26" y="46"/>
                  </a:cubicBezTo>
                  <a:cubicBezTo>
                    <a:pt x="27" y="45"/>
                    <a:pt x="28" y="45"/>
                    <a:pt x="30" y="45"/>
                  </a:cubicBezTo>
                  <a:cubicBezTo>
                    <a:pt x="30" y="42"/>
                    <a:pt x="30" y="42"/>
                    <a:pt x="30" y="42"/>
                  </a:cubicBezTo>
                  <a:cubicBezTo>
                    <a:pt x="29" y="42"/>
                    <a:pt x="28" y="42"/>
                    <a:pt x="27" y="42"/>
                  </a:cubicBezTo>
                  <a:cubicBezTo>
                    <a:pt x="27" y="42"/>
                    <a:pt x="27" y="42"/>
                    <a:pt x="27" y="42"/>
                  </a:cubicBezTo>
                  <a:cubicBezTo>
                    <a:pt x="27" y="39"/>
                    <a:pt x="28" y="37"/>
                    <a:pt x="30" y="35"/>
                  </a:cubicBezTo>
                  <a:cubicBezTo>
                    <a:pt x="30" y="31"/>
                    <a:pt x="30" y="31"/>
                    <a:pt x="30" y="31"/>
                  </a:cubicBezTo>
                  <a:cubicBezTo>
                    <a:pt x="29" y="31"/>
                    <a:pt x="28" y="32"/>
                    <a:pt x="28" y="32"/>
                  </a:cubicBezTo>
                  <a:cubicBezTo>
                    <a:pt x="26" y="37"/>
                    <a:pt x="25" y="39"/>
                    <a:pt x="24" y="43"/>
                  </a:cubicBezTo>
                  <a:cubicBezTo>
                    <a:pt x="22" y="44"/>
                    <a:pt x="21" y="45"/>
                    <a:pt x="19" y="45"/>
                  </a:cubicBezTo>
                  <a:close/>
                  <a:moveTo>
                    <a:pt x="30" y="64"/>
                  </a:moveTo>
                  <a:cubicBezTo>
                    <a:pt x="29" y="63"/>
                    <a:pt x="27" y="63"/>
                    <a:pt x="27" y="62"/>
                  </a:cubicBezTo>
                  <a:cubicBezTo>
                    <a:pt x="28" y="61"/>
                    <a:pt x="29" y="60"/>
                    <a:pt x="30" y="58"/>
                  </a:cubicBezTo>
                  <a:cubicBezTo>
                    <a:pt x="30" y="64"/>
                    <a:pt x="30" y="64"/>
                    <a:pt x="30" y="64"/>
                  </a:cubicBezTo>
                  <a:close/>
                  <a:moveTo>
                    <a:pt x="19" y="69"/>
                  </a:moveTo>
                  <a:cubicBezTo>
                    <a:pt x="20" y="69"/>
                    <a:pt x="20" y="69"/>
                    <a:pt x="20" y="69"/>
                  </a:cubicBezTo>
                  <a:cubicBezTo>
                    <a:pt x="20" y="70"/>
                    <a:pt x="20" y="71"/>
                    <a:pt x="19" y="71"/>
                  </a:cubicBezTo>
                  <a:cubicBezTo>
                    <a:pt x="19" y="69"/>
                    <a:pt x="19" y="69"/>
                    <a:pt x="19" y="69"/>
                  </a:cubicBezTo>
                  <a:close/>
                  <a:moveTo>
                    <a:pt x="30" y="13"/>
                  </a:moveTo>
                  <a:cubicBezTo>
                    <a:pt x="30" y="22"/>
                    <a:pt x="30" y="22"/>
                    <a:pt x="30" y="22"/>
                  </a:cubicBezTo>
                  <a:cubicBezTo>
                    <a:pt x="30" y="22"/>
                    <a:pt x="29" y="23"/>
                    <a:pt x="29" y="23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30" y="28"/>
                    <a:pt x="30" y="28"/>
                    <a:pt x="30" y="28"/>
                  </a:cubicBezTo>
                  <a:cubicBezTo>
                    <a:pt x="27" y="28"/>
                    <a:pt x="25" y="28"/>
                    <a:pt x="22" y="28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21" y="26"/>
                    <a:pt x="23" y="25"/>
                    <a:pt x="25" y="25"/>
                  </a:cubicBezTo>
                  <a:cubicBezTo>
                    <a:pt x="25" y="25"/>
                    <a:pt x="25" y="24"/>
                    <a:pt x="25" y="23"/>
                  </a:cubicBezTo>
                  <a:cubicBezTo>
                    <a:pt x="26" y="22"/>
                    <a:pt x="26" y="22"/>
                    <a:pt x="26" y="22"/>
                  </a:cubicBezTo>
                  <a:cubicBezTo>
                    <a:pt x="26" y="21"/>
                    <a:pt x="27" y="19"/>
                    <a:pt x="28" y="17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6" y="18"/>
                    <a:pt x="27" y="19"/>
                    <a:pt x="26" y="19"/>
                  </a:cubicBezTo>
                  <a:cubicBezTo>
                    <a:pt x="24" y="20"/>
                    <a:pt x="22" y="20"/>
                    <a:pt x="21" y="16"/>
                  </a:cubicBezTo>
                  <a:cubicBezTo>
                    <a:pt x="21" y="14"/>
                    <a:pt x="21" y="14"/>
                    <a:pt x="21" y="14"/>
                  </a:cubicBezTo>
                  <a:cubicBezTo>
                    <a:pt x="21" y="12"/>
                    <a:pt x="23" y="12"/>
                    <a:pt x="24" y="13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24" y="14"/>
                    <a:pt x="29" y="16"/>
                    <a:pt x="29" y="14"/>
                  </a:cubicBezTo>
                  <a:cubicBezTo>
                    <a:pt x="29" y="14"/>
                    <a:pt x="30" y="14"/>
                    <a:pt x="30" y="13"/>
                  </a:cubicBezTo>
                  <a:close/>
                  <a:moveTo>
                    <a:pt x="19" y="44"/>
                  </a:moveTo>
                  <a:cubicBezTo>
                    <a:pt x="17" y="45"/>
                    <a:pt x="16" y="45"/>
                    <a:pt x="16" y="46"/>
                  </a:cubicBezTo>
                  <a:cubicBezTo>
                    <a:pt x="18" y="45"/>
                    <a:pt x="18" y="45"/>
                    <a:pt x="19" y="45"/>
                  </a:cubicBezTo>
                  <a:cubicBezTo>
                    <a:pt x="19" y="48"/>
                    <a:pt x="19" y="48"/>
                    <a:pt x="19" y="48"/>
                  </a:cubicBezTo>
                  <a:cubicBezTo>
                    <a:pt x="18" y="49"/>
                    <a:pt x="17" y="50"/>
                    <a:pt x="15" y="51"/>
                  </a:cubicBezTo>
                  <a:cubicBezTo>
                    <a:pt x="15" y="51"/>
                    <a:pt x="12" y="50"/>
                    <a:pt x="12" y="49"/>
                  </a:cubicBezTo>
                  <a:cubicBezTo>
                    <a:pt x="12" y="47"/>
                    <a:pt x="11" y="47"/>
                    <a:pt x="11" y="44"/>
                  </a:cubicBezTo>
                  <a:cubicBezTo>
                    <a:pt x="12" y="44"/>
                    <a:pt x="14" y="45"/>
                    <a:pt x="15" y="45"/>
                  </a:cubicBezTo>
                  <a:cubicBezTo>
                    <a:pt x="16" y="44"/>
                    <a:pt x="18" y="43"/>
                    <a:pt x="18" y="42"/>
                  </a:cubicBezTo>
                  <a:cubicBezTo>
                    <a:pt x="18" y="41"/>
                    <a:pt x="15" y="43"/>
                    <a:pt x="17" y="38"/>
                  </a:cubicBezTo>
                  <a:cubicBezTo>
                    <a:pt x="18" y="38"/>
                    <a:pt x="19" y="38"/>
                    <a:pt x="19" y="37"/>
                  </a:cubicBezTo>
                  <a:cubicBezTo>
                    <a:pt x="19" y="44"/>
                    <a:pt x="19" y="44"/>
                    <a:pt x="19" y="44"/>
                  </a:cubicBezTo>
                  <a:close/>
                  <a:moveTo>
                    <a:pt x="19" y="68"/>
                  </a:moveTo>
                  <a:cubicBezTo>
                    <a:pt x="19" y="68"/>
                    <a:pt x="19" y="68"/>
                    <a:pt x="19" y="69"/>
                  </a:cubicBezTo>
                  <a:cubicBezTo>
                    <a:pt x="19" y="69"/>
                    <a:pt x="19" y="69"/>
                    <a:pt x="19" y="69"/>
                  </a:cubicBezTo>
                  <a:cubicBezTo>
                    <a:pt x="19" y="71"/>
                    <a:pt x="19" y="71"/>
                    <a:pt x="19" y="71"/>
                  </a:cubicBezTo>
                  <a:cubicBezTo>
                    <a:pt x="19" y="71"/>
                    <a:pt x="19" y="71"/>
                    <a:pt x="19" y="71"/>
                  </a:cubicBezTo>
                  <a:cubicBezTo>
                    <a:pt x="18" y="71"/>
                    <a:pt x="15" y="70"/>
                    <a:pt x="15" y="69"/>
                  </a:cubicBezTo>
                  <a:cubicBezTo>
                    <a:pt x="14" y="68"/>
                    <a:pt x="14" y="68"/>
                    <a:pt x="13" y="66"/>
                  </a:cubicBezTo>
                  <a:cubicBezTo>
                    <a:pt x="13" y="65"/>
                    <a:pt x="13" y="65"/>
                    <a:pt x="14" y="64"/>
                  </a:cubicBezTo>
                  <a:cubicBezTo>
                    <a:pt x="15" y="62"/>
                    <a:pt x="15" y="59"/>
                    <a:pt x="16" y="57"/>
                  </a:cubicBezTo>
                  <a:cubicBezTo>
                    <a:pt x="12" y="59"/>
                    <a:pt x="9" y="60"/>
                    <a:pt x="9" y="62"/>
                  </a:cubicBezTo>
                  <a:cubicBezTo>
                    <a:pt x="7" y="62"/>
                    <a:pt x="5" y="63"/>
                    <a:pt x="5" y="63"/>
                  </a:cubicBezTo>
                  <a:cubicBezTo>
                    <a:pt x="3" y="63"/>
                    <a:pt x="1" y="59"/>
                    <a:pt x="0" y="58"/>
                  </a:cubicBezTo>
                  <a:cubicBezTo>
                    <a:pt x="0" y="57"/>
                    <a:pt x="0" y="56"/>
                    <a:pt x="0" y="54"/>
                  </a:cubicBezTo>
                  <a:cubicBezTo>
                    <a:pt x="4" y="57"/>
                    <a:pt x="6" y="58"/>
                    <a:pt x="7" y="57"/>
                  </a:cubicBezTo>
                  <a:cubicBezTo>
                    <a:pt x="11" y="56"/>
                    <a:pt x="15" y="55"/>
                    <a:pt x="18" y="54"/>
                  </a:cubicBezTo>
                  <a:cubicBezTo>
                    <a:pt x="18" y="53"/>
                    <a:pt x="19" y="52"/>
                    <a:pt x="19" y="51"/>
                  </a:cubicBezTo>
                  <a:cubicBezTo>
                    <a:pt x="19" y="68"/>
                    <a:pt x="19" y="68"/>
                    <a:pt x="19" y="68"/>
                  </a:cubicBezTo>
                  <a:close/>
                  <a:moveTo>
                    <a:pt x="19" y="37"/>
                  </a:moveTo>
                  <a:cubicBezTo>
                    <a:pt x="18" y="36"/>
                    <a:pt x="18" y="34"/>
                    <a:pt x="18" y="33"/>
                  </a:cubicBezTo>
                  <a:cubicBezTo>
                    <a:pt x="18" y="31"/>
                    <a:pt x="18" y="31"/>
                    <a:pt x="19" y="31"/>
                  </a:cubicBezTo>
                  <a:cubicBezTo>
                    <a:pt x="19" y="37"/>
                    <a:pt x="19" y="37"/>
                    <a:pt x="19" y="37"/>
                  </a:cubicBezTo>
                  <a:close/>
                  <a:moveTo>
                    <a:pt x="19" y="26"/>
                  </a:moveTo>
                  <a:cubicBezTo>
                    <a:pt x="19" y="28"/>
                    <a:pt x="19" y="28"/>
                    <a:pt x="19" y="28"/>
                  </a:cubicBezTo>
                  <a:cubicBezTo>
                    <a:pt x="16" y="28"/>
                    <a:pt x="12" y="28"/>
                    <a:pt x="11" y="28"/>
                  </a:cubicBezTo>
                  <a:cubicBezTo>
                    <a:pt x="9" y="28"/>
                    <a:pt x="9" y="29"/>
                    <a:pt x="8" y="28"/>
                  </a:cubicBezTo>
                  <a:cubicBezTo>
                    <a:pt x="4" y="26"/>
                    <a:pt x="3" y="24"/>
                    <a:pt x="4" y="24"/>
                  </a:cubicBezTo>
                  <a:cubicBezTo>
                    <a:pt x="6" y="24"/>
                    <a:pt x="7" y="25"/>
                    <a:pt x="9" y="25"/>
                  </a:cubicBezTo>
                  <a:cubicBezTo>
                    <a:pt x="14" y="26"/>
                    <a:pt x="17" y="26"/>
                    <a:pt x="19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47"/>
            <p:cNvSpPr>
              <a:spLocks noEditPoints="1"/>
            </p:cNvSpPr>
            <p:nvPr/>
          </p:nvSpPr>
          <p:spPr bwMode="auto">
            <a:xfrm>
              <a:off x="1255713" y="2178050"/>
              <a:ext cx="122237" cy="257175"/>
            </a:xfrm>
            <a:custGeom>
              <a:avLst/>
              <a:gdLst>
                <a:gd name="T0" fmla="*/ 22 w 37"/>
                <a:gd name="T1" fmla="*/ 63 h 77"/>
                <a:gd name="T2" fmla="*/ 22 w 37"/>
                <a:gd name="T3" fmla="*/ 59 h 77"/>
                <a:gd name="T4" fmla="*/ 30 w 37"/>
                <a:gd name="T5" fmla="*/ 51 h 77"/>
                <a:gd name="T6" fmla="*/ 28 w 37"/>
                <a:gd name="T7" fmla="*/ 58 h 77"/>
                <a:gd name="T8" fmla="*/ 31 w 37"/>
                <a:gd name="T9" fmla="*/ 65 h 77"/>
                <a:gd name="T10" fmla="*/ 23 w 37"/>
                <a:gd name="T11" fmla="*/ 67 h 77"/>
                <a:gd name="T12" fmla="*/ 22 w 37"/>
                <a:gd name="T13" fmla="*/ 50 h 77"/>
                <a:gd name="T14" fmla="*/ 23 w 37"/>
                <a:gd name="T15" fmla="*/ 47 h 77"/>
                <a:gd name="T16" fmla="*/ 22 w 37"/>
                <a:gd name="T17" fmla="*/ 41 h 77"/>
                <a:gd name="T18" fmla="*/ 22 w 37"/>
                <a:gd name="T19" fmla="*/ 38 h 77"/>
                <a:gd name="T20" fmla="*/ 30 w 37"/>
                <a:gd name="T21" fmla="*/ 39 h 77"/>
                <a:gd name="T22" fmla="*/ 23 w 37"/>
                <a:gd name="T23" fmla="*/ 51 h 77"/>
                <a:gd name="T24" fmla="*/ 22 w 37"/>
                <a:gd name="T25" fmla="*/ 30 h 77"/>
                <a:gd name="T26" fmla="*/ 22 w 37"/>
                <a:gd name="T27" fmla="*/ 30 h 77"/>
                <a:gd name="T28" fmla="*/ 22 w 37"/>
                <a:gd name="T29" fmla="*/ 27 h 77"/>
                <a:gd name="T30" fmla="*/ 25 w 37"/>
                <a:gd name="T31" fmla="*/ 14 h 77"/>
                <a:gd name="T32" fmla="*/ 22 w 37"/>
                <a:gd name="T33" fmla="*/ 12 h 77"/>
                <a:gd name="T34" fmla="*/ 33 w 37"/>
                <a:gd name="T35" fmla="*/ 11 h 77"/>
                <a:gd name="T36" fmla="*/ 22 w 37"/>
                <a:gd name="T37" fmla="*/ 27 h 77"/>
                <a:gd name="T38" fmla="*/ 23 w 37"/>
                <a:gd name="T39" fmla="*/ 6 h 77"/>
                <a:gd name="T40" fmla="*/ 22 w 37"/>
                <a:gd name="T41" fmla="*/ 9 h 77"/>
                <a:gd name="T42" fmla="*/ 8 w 37"/>
                <a:gd name="T43" fmla="*/ 64 h 77"/>
                <a:gd name="T44" fmla="*/ 12 w 37"/>
                <a:gd name="T45" fmla="*/ 50 h 77"/>
                <a:gd name="T46" fmla="*/ 12 w 37"/>
                <a:gd name="T47" fmla="*/ 35 h 77"/>
                <a:gd name="T48" fmla="*/ 12 w 37"/>
                <a:gd name="T49" fmla="*/ 21 h 77"/>
                <a:gd name="T50" fmla="*/ 9 w 37"/>
                <a:gd name="T51" fmla="*/ 24 h 77"/>
                <a:gd name="T52" fmla="*/ 8 w 37"/>
                <a:gd name="T53" fmla="*/ 16 h 77"/>
                <a:gd name="T54" fmla="*/ 15 w 37"/>
                <a:gd name="T55" fmla="*/ 16 h 77"/>
                <a:gd name="T56" fmla="*/ 17 w 37"/>
                <a:gd name="T57" fmla="*/ 0 h 77"/>
                <a:gd name="T58" fmla="*/ 22 w 37"/>
                <a:gd name="T59" fmla="*/ 9 h 77"/>
                <a:gd name="T60" fmla="*/ 22 w 37"/>
                <a:gd name="T61" fmla="*/ 12 h 77"/>
                <a:gd name="T62" fmla="*/ 22 w 37"/>
                <a:gd name="T63" fmla="*/ 16 h 77"/>
                <a:gd name="T64" fmla="*/ 20 w 37"/>
                <a:gd name="T65" fmla="*/ 22 h 77"/>
                <a:gd name="T66" fmla="*/ 22 w 37"/>
                <a:gd name="T67" fmla="*/ 27 h 77"/>
                <a:gd name="T68" fmla="*/ 18 w 37"/>
                <a:gd name="T69" fmla="*/ 30 h 77"/>
                <a:gd name="T70" fmla="*/ 22 w 37"/>
                <a:gd name="T71" fmla="*/ 30 h 77"/>
                <a:gd name="T72" fmla="*/ 18 w 37"/>
                <a:gd name="T73" fmla="*/ 42 h 77"/>
                <a:gd name="T74" fmla="*/ 22 w 37"/>
                <a:gd name="T75" fmla="*/ 41 h 77"/>
                <a:gd name="T76" fmla="*/ 11 w 37"/>
                <a:gd name="T77" fmla="*/ 64 h 77"/>
                <a:gd name="T78" fmla="*/ 8 w 37"/>
                <a:gd name="T79" fmla="*/ 70 h 77"/>
                <a:gd name="T80" fmla="*/ 22 w 37"/>
                <a:gd name="T81" fmla="*/ 47 h 77"/>
                <a:gd name="T82" fmla="*/ 17 w 37"/>
                <a:gd name="T83" fmla="*/ 61 h 77"/>
                <a:gd name="T84" fmla="*/ 17 w 37"/>
                <a:gd name="T85" fmla="*/ 69 h 77"/>
                <a:gd name="T86" fmla="*/ 22 w 37"/>
                <a:gd name="T87" fmla="*/ 71 h 77"/>
                <a:gd name="T88" fmla="*/ 21 w 37"/>
                <a:gd name="T89" fmla="*/ 64 h 77"/>
                <a:gd name="T90" fmla="*/ 22 w 37"/>
                <a:gd name="T91" fmla="*/ 50 h 77"/>
                <a:gd name="T92" fmla="*/ 22 w 37"/>
                <a:gd name="T93" fmla="*/ 56 h 77"/>
                <a:gd name="T94" fmla="*/ 22 w 37"/>
                <a:gd name="T95" fmla="*/ 59 h 77"/>
                <a:gd name="T96" fmla="*/ 22 w 37"/>
                <a:gd name="T97" fmla="*/ 56 h 77"/>
                <a:gd name="T98" fmla="*/ 9 w 37"/>
                <a:gd name="T99" fmla="*/ 30 h 77"/>
                <a:gd name="T100" fmla="*/ 8 w 37"/>
                <a:gd name="T101" fmla="*/ 36 h 77"/>
                <a:gd name="T102" fmla="*/ 5 w 37"/>
                <a:gd name="T103" fmla="*/ 71 h 77"/>
                <a:gd name="T104" fmla="*/ 8 w 37"/>
                <a:gd name="T105" fmla="*/ 73 h 77"/>
                <a:gd name="T106" fmla="*/ 4 w 37"/>
                <a:gd name="T107" fmla="*/ 76 h 77"/>
                <a:gd name="T108" fmla="*/ 8 w 37"/>
                <a:gd name="T109" fmla="*/ 64 h 77"/>
                <a:gd name="T110" fmla="*/ 8 w 37"/>
                <a:gd name="T111" fmla="*/ 24 h 77"/>
                <a:gd name="T112" fmla="*/ 6 w 37"/>
                <a:gd name="T113" fmla="*/ 21 h 77"/>
                <a:gd name="T114" fmla="*/ 8 w 37"/>
                <a:gd name="T115" fmla="*/ 16 h 77"/>
                <a:gd name="T116" fmla="*/ 3 w 37"/>
                <a:gd name="T117" fmla="*/ 24 h 77"/>
                <a:gd name="T118" fmla="*/ 3 w 37"/>
                <a:gd name="T119" fmla="*/ 33 h 77"/>
                <a:gd name="T120" fmla="*/ 8 w 37"/>
                <a:gd name="T121" fmla="*/ 36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7" h="77">
                  <a:moveTo>
                    <a:pt x="22" y="71"/>
                  </a:moveTo>
                  <a:cubicBezTo>
                    <a:pt x="22" y="63"/>
                    <a:pt x="22" y="63"/>
                    <a:pt x="22" y="63"/>
                  </a:cubicBezTo>
                  <a:cubicBezTo>
                    <a:pt x="23" y="61"/>
                    <a:pt x="24" y="61"/>
                    <a:pt x="24" y="60"/>
                  </a:cubicBezTo>
                  <a:cubicBezTo>
                    <a:pt x="24" y="59"/>
                    <a:pt x="23" y="59"/>
                    <a:pt x="22" y="59"/>
                  </a:cubicBezTo>
                  <a:cubicBezTo>
                    <a:pt x="22" y="56"/>
                    <a:pt x="22" y="56"/>
                    <a:pt x="22" y="56"/>
                  </a:cubicBezTo>
                  <a:cubicBezTo>
                    <a:pt x="27" y="55"/>
                    <a:pt x="28" y="53"/>
                    <a:pt x="30" y="51"/>
                  </a:cubicBezTo>
                  <a:cubicBezTo>
                    <a:pt x="30" y="51"/>
                    <a:pt x="33" y="53"/>
                    <a:pt x="34" y="54"/>
                  </a:cubicBezTo>
                  <a:cubicBezTo>
                    <a:pt x="33" y="56"/>
                    <a:pt x="30" y="57"/>
                    <a:pt x="28" y="58"/>
                  </a:cubicBezTo>
                  <a:cubicBezTo>
                    <a:pt x="30" y="59"/>
                    <a:pt x="33" y="59"/>
                    <a:pt x="36" y="60"/>
                  </a:cubicBezTo>
                  <a:cubicBezTo>
                    <a:pt x="37" y="64"/>
                    <a:pt x="31" y="66"/>
                    <a:pt x="31" y="65"/>
                  </a:cubicBezTo>
                  <a:cubicBezTo>
                    <a:pt x="30" y="64"/>
                    <a:pt x="29" y="62"/>
                    <a:pt x="26" y="60"/>
                  </a:cubicBezTo>
                  <a:cubicBezTo>
                    <a:pt x="25" y="61"/>
                    <a:pt x="24" y="64"/>
                    <a:pt x="23" y="67"/>
                  </a:cubicBezTo>
                  <a:cubicBezTo>
                    <a:pt x="23" y="70"/>
                    <a:pt x="23" y="70"/>
                    <a:pt x="22" y="71"/>
                  </a:cubicBezTo>
                  <a:close/>
                  <a:moveTo>
                    <a:pt x="22" y="50"/>
                  </a:moveTo>
                  <a:cubicBezTo>
                    <a:pt x="22" y="47"/>
                    <a:pt x="22" y="47"/>
                    <a:pt x="22" y="47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4" y="44"/>
                    <a:pt x="26" y="42"/>
                    <a:pt x="26" y="39"/>
                  </a:cubicBezTo>
                  <a:cubicBezTo>
                    <a:pt x="24" y="39"/>
                    <a:pt x="24" y="40"/>
                    <a:pt x="22" y="41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24" y="36"/>
                    <a:pt x="24" y="36"/>
                    <a:pt x="26" y="35"/>
                  </a:cubicBezTo>
                  <a:cubicBezTo>
                    <a:pt x="28" y="36"/>
                    <a:pt x="30" y="37"/>
                    <a:pt x="30" y="39"/>
                  </a:cubicBezTo>
                  <a:cubicBezTo>
                    <a:pt x="30" y="41"/>
                    <a:pt x="28" y="45"/>
                    <a:pt x="27" y="47"/>
                  </a:cubicBezTo>
                  <a:cubicBezTo>
                    <a:pt x="26" y="48"/>
                    <a:pt x="24" y="49"/>
                    <a:pt x="23" y="51"/>
                  </a:cubicBezTo>
                  <a:cubicBezTo>
                    <a:pt x="23" y="50"/>
                    <a:pt x="22" y="50"/>
                    <a:pt x="22" y="50"/>
                  </a:cubicBezTo>
                  <a:close/>
                  <a:moveTo>
                    <a:pt x="22" y="30"/>
                  </a:move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lose/>
                  <a:moveTo>
                    <a:pt x="22" y="27"/>
                  </a:moveTo>
                  <a:cubicBezTo>
                    <a:pt x="22" y="20"/>
                    <a:pt x="22" y="20"/>
                    <a:pt x="22" y="20"/>
                  </a:cubicBezTo>
                  <a:cubicBezTo>
                    <a:pt x="24" y="18"/>
                    <a:pt x="24" y="16"/>
                    <a:pt x="25" y="14"/>
                  </a:cubicBezTo>
                  <a:cubicBezTo>
                    <a:pt x="25" y="14"/>
                    <a:pt x="24" y="15"/>
                    <a:pt x="22" y="16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4" y="10"/>
                    <a:pt x="26" y="9"/>
                    <a:pt x="27" y="8"/>
                  </a:cubicBezTo>
                  <a:cubicBezTo>
                    <a:pt x="30" y="8"/>
                    <a:pt x="31" y="9"/>
                    <a:pt x="33" y="11"/>
                  </a:cubicBezTo>
                  <a:cubicBezTo>
                    <a:pt x="29" y="17"/>
                    <a:pt x="26" y="22"/>
                    <a:pt x="23" y="27"/>
                  </a:cubicBezTo>
                  <a:cubicBezTo>
                    <a:pt x="22" y="27"/>
                    <a:pt x="22" y="27"/>
                    <a:pt x="22" y="27"/>
                  </a:cubicBezTo>
                  <a:close/>
                  <a:moveTo>
                    <a:pt x="22" y="9"/>
                  </a:moveTo>
                  <a:cubicBezTo>
                    <a:pt x="22" y="8"/>
                    <a:pt x="23" y="7"/>
                    <a:pt x="23" y="6"/>
                  </a:cubicBezTo>
                  <a:cubicBezTo>
                    <a:pt x="22" y="5"/>
                    <a:pt x="22" y="5"/>
                    <a:pt x="22" y="5"/>
                  </a:cubicBezTo>
                  <a:lnTo>
                    <a:pt x="22" y="9"/>
                  </a:lnTo>
                  <a:close/>
                  <a:moveTo>
                    <a:pt x="10" y="59"/>
                  </a:moveTo>
                  <a:cubicBezTo>
                    <a:pt x="10" y="59"/>
                    <a:pt x="9" y="61"/>
                    <a:pt x="8" y="64"/>
                  </a:cubicBezTo>
                  <a:cubicBezTo>
                    <a:pt x="8" y="59"/>
                    <a:pt x="8" y="59"/>
                    <a:pt x="8" y="59"/>
                  </a:cubicBezTo>
                  <a:cubicBezTo>
                    <a:pt x="10" y="54"/>
                    <a:pt x="12" y="50"/>
                    <a:pt x="12" y="50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3" y="38"/>
                    <a:pt x="12" y="37"/>
                    <a:pt x="12" y="35"/>
                  </a:cubicBezTo>
                  <a:cubicBezTo>
                    <a:pt x="13" y="32"/>
                    <a:pt x="15" y="19"/>
                    <a:pt x="15" y="20"/>
                  </a:cubicBezTo>
                  <a:cubicBezTo>
                    <a:pt x="14" y="20"/>
                    <a:pt x="13" y="21"/>
                    <a:pt x="12" y="21"/>
                  </a:cubicBezTo>
                  <a:cubicBezTo>
                    <a:pt x="12" y="25"/>
                    <a:pt x="12" y="25"/>
                    <a:pt x="9" y="26"/>
                  </a:cubicBezTo>
                  <a:cubicBezTo>
                    <a:pt x="9" y="25"/>
                    <a:pt x="9" y="25"/>
                    <a:pt x="9" y="24"/>
                  </a:cubicBezTo>
                  <a:cubicBezTo>
                    <a:pt x="9" y="24"/>
                    <a:pt x="8" y="24"/>
                    <a:pt x="8" y="24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9" y="17"/>
                    <a:pt x="9" y="18"/>
                    <a:pt x="11" y="18"/>
                  </a:cubicBezTo>
                  <a:cubicBezTo>
                    <a:pt x="12" y="17"/>
                    <a:pt x="15" y="16"/>
                    <a:pt x="15" y="16"/>
                  </a:cubicBezTo>
                  <a:cubicBezTo>
                    <a:pt x="15" y="13"/>
                    <a:pt x="15" y="12"/>
                    <a:pt x="13" y="9"/>
                  </a:cubicBezTo>
                  <a:cubicBezTo>
                    <a:pt x="14" y="6"/>
                    <a:pt x="15" y="3"/>
                    <a:pt x="17" y="0"/>
                  </a:cubicBezTo>
                  <a:cubicBezTo>
                    <a:pt x="18" y="1"/>
                    <a:pt x="20" y="1"/>
                    <a:pt x="22" y="5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1" y="11"/>
                    <a:pt x="22" y="11"/>
                    <a:pt x="22" y="12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21" y="16"/>
                    <a:pt x="21" y="16"/>
                    <a:pt x="20" y="17"/>
                  </a:cubicBezTo>
                  <a:cubicBezTo>
                    <a:pt x="20" y="19"/>
                    <a:pt x="19" y="22"/>
                    <a:pt x="20" y="22"/>
                  </a:cubicBezTo>
                  <a:cubicBezTo>
                    <a:pt x="21" y="21"/>
                    <a:pt x="21" y="21"/>
                    <a:pt x="22" y="20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1" y="27"/>
                    <a:pt x="20" y="27"/>
                    <a:pt x="18" y="27"/>
                  </a:cubicBezTo>
                  <a:cubicBezTo>
                    <a:pt x="18" y="28"/>
                    <a:pt x="18" y="29"/>
                    <a:pt x="18" y="30"/>
                  </a:cubicBezTo>
                  <a:cubicBezTo>
                    <a:pt x="19" y="30"/>
                    <a:pt x="19" y="29"/>
                    <a:pt x="19" y="28"/>
                  </a:cubicBezTo>
                  <a:cubicBezTo>
                    <a:pt x="20" y="28"/>
                    <a:pt x="21" y="29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0" y="34"/>
                    <a:pt x="19" y="39"/>
                    <a:pt x="18" y="42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22" y="41"/>
                    <a:pt x="22" y="41"/>
                    <a:pt x="22" y="41"/>
                  </a:cubicBezTo>
                  <a:cubicBezTo>
                    <a:pt x="20" y="43"/>
                    <a:pt x="18" y="46"/>
                    <a:pt x="15" y="48"/>
                  </a:cubicBezTo>
                  <a:cubicBezTo>
                    <a:pt x="15" y="54"/>
                    <a:pt x="12" y="58"/>
                    <a:pt x="11" y="64"/>
                  </a:cubicBezTo>
                  <a:cubicBezTo>
                    <a:pt x="10" y="68"/>
                    <a:pt x="9" y="71"/>
                    <a:pt x="8" y="73"/>
                  </a:cubicBezTo>
                  <a:cubicBezTo>
                    <a:pt x="8" y="70"/>
                    <a:pt x="8" y="70"/>
                    <a:pt x="8" y="70"/>
                  </a:cubicBezTo>
                  <a:cubicBezTo>
                    <a:pt x="9" y="65"/>
                    <a:pt x="10" y="59"/>
                    <a:pt x="10" y="59"/>
                  </a:cubicBezTo>
                  <a:close/>
                  <a:moveTo>
                    <a:pt x="22" y="47"/>
                  </a:moveTo>
                  <a:cubicBezTo>
                    <a:pt x="21" y="46"/>
                    <a:pt x="18" y="47"/>
                    <a:pt x="17" y="47"/>
                  </a:cubicBezTo>
                  <a:cubicBezTo>
                    <a:pt x="17" y="51"/>
                    <a:pt x="16" y="56"/>
                    <a:pt x="17" y="61"/>
                  </a:cubicBezTo>
                  <a:cubicBezTo>
                    <a:pt x="17" y="62"/>
                    <a:pt x="17" y="65"/>
                    <a:pt x="17" y="65"/>
                  </a:cubicBezTo>
                  <a:cubicBezTo>
                    <a:pt x="16" y="66"/>
                    <a:pt x="17" y="67"/>
                    <a:pt x="17" y="69"/>
                  </a:cubicBezTo>
                  <a:cubicBezTo>
                    <a:pt x="18" y="71"/>
                    <a:pt x="18" y="72"/>
                    <a:pt x="21" y="73"/>
                  </a:cubicBezTo>
                  <a:cubicBezTo>
                    <a:pt x="21" y="72"/>
                    <a:pt x="21" y="72"/>
                    <a:pt x="22" y="71"/>
                  </a:cubicBezTo>
                  <a:cubicBezTo>
                    <a:pt x="22" y="63"/>
                    <a:pt x="22" y="63"/>
                    <a:pt x="22" y="63"/>
                  </a:cubicBezTo>
                  <a:cubicBezTo>
                    <a:pt x="21" y="64"/>
                    <a:pt x="21" y="64"/>
                    <a:pt x="21" y="64"/>
                  </a:cubicBezTo>
                  <a:cubicBezTo>
                    <a:pt x="20" y="59"/>
                    <a:pt x="21" y="56"/>
                    <a:pt x="20" y="50"/>
                  </a:cubicBezTo>
                  <a:cubicBezTo>
                    <a:pt x="21" y="49"/>
                    <a:pt x="21" y="50"/>
                    <a:pt x="22" y="50"/>
                  </a:cubicBezTo>
                  <a:cubicBezTo>
                    <a:pt x="22" y="47"/>
                    <a:pt x="22" y="47"/>
                    <a:pt x="22" y="47"/>
                  </a:cubicBezTo>
                  <a:close/>
                  <a:moveTo>
                    <a:pt x="22" y="56"/>
                  </a:moveTo>
                  <a:cubicBezTo>
                    <a:pt x="21" y="56"/>
                    <a:pt x="21" y="56"/>
                    <a:pt x="21" y="56"/>
                  </a:cubicBezTo>
                  <a:cubicBezTo>
                    <a:pt x="21" y="56"/>
                    <a:pt x="22" y="58"/>
                    <a:pt x="22" y="59"/>
                  </a:cubicBezTo>
                  <a:cubicBezTo>
                    <a:pt x="22" y="59"/>
                    <a:pt x="22" y="59"/>
                    <a:pt x="22" y="59"/>
                  </a:cubicBezTo>
                  <a:cubicBezTo>
                    <a:pt x="22" y="56"/>
                    <a:pt x="22" y="56"/>
                    <a:pt x="22" y="56"/>
                  </a:cubicBezTo>
                  <a:close/>
                  <a:moveTo>
                    <a:pt x="8" y="36"/>
                  </a:moveTo>
                  <a:cubicBezTo>
                    <a:pt x="9" y="36"/>
                    <a:pt x="12" y="35"/>
                    <a:pt x="9" y="30"/>
                  </a:cubicBezTo>
                  <a:cubicBezTo>
                    <a:pt x="9" y="29"/>
                    <a:pt x="8" y="28"/>
                    <a:pt x="8" y="28"/>
                  </a:cubicBezTo>
                  <a:lnTo>
                    <a:pt x="8" y="36"/>
                  </a:lnTo>
                  <a:close/>
                  <a:moveTo>
                    <a:pt x="8" y="64"/>
                  </a:moveTo>
                  <a:cubicBezTo>
                    <a:pt x="6" y="67"/>
                    <a:pt x="5" y="70"/>
                    <a:pt x="5" y="71"/>
                  </a:cubicBezTo>
                  <a:cubicBezTo>
                    <a:pt x="6" y="73"/>
                    <a:pt x="7" y="72"/>
                    <a:pt x="8" y="70"/>
                  </a:cubicBezTo>
                  <a:cubicBezTo>
                    <a:pt x="8" y="73"/>
                    <a:pt x="8" y="73"/>
                    <a:pt x="8" y="73"/>
                  </a:cubicBezTo>
                  <a:cubicBezTo>
                    <a:pt x="7" y="74"/>
                    <a:pt x="7" y="75"/>
                    <a:pt x="7" y="75"/>
                  </a:cubicBezTo>
                  <a:cubicBezTo>
                    <a:pt x="7" y="75"/>
                    <a:pt x="6" y="77"/>
                    <a:pt x="4" y="76"/>
                  </a:cubicBezTo>
                  <a:cubicBezTo>
                    <a:pt x="2" y="73"/>
                    <a:pt x="5" y="64"/>
                    <a:pt x="8" y="59"/>
                  </a:cubicBezTo>
                  <a:cubicBezTo>
                    <a:pt x="8" y="64"/>
                    <a:pt x="8" y="64"/>
                    <a:pt x="8" y="64"/>
                  </a:cubicBezTo>
                  <a:close/>
                  <a:moveTo>
                    <a:pt x="8" y="16"/>
                  </a:moveTo>
                  <a:cubicBezTo>
                    <a:pt x="8" y="24"/>
                    <a:pt x="8" y="24"/>
                    <a:pt x="8" y="24"/>
                  </a:cubicBezTo>
                  <a:cubicBezTo>
                    <a:pt x="7" y="24"/>
                    <a:pt x="6" y="24"/>
                    <a:pt x="6" y="24"/>
                  </a:cubicBezTo>
                  <a:cubicBezTo>
                    <a:pt x="6" y="23"/>
                    <a:pt x="5" y="22"/>
                    <a:pt x="6" y="21"/>
                  </a:cubicBezTo>
                  <a:cubicBezTo>
                    <a:pt x="6" y="19"/>
                    <a:pt x="5" y="17"/>
                    <a:pt x="6" y="16"/>
                  </a:cubicBezTo>
                  <a:cubicBezTo>
                    <a:pt x="7" y="16"/>
                    <a:pt x="7" y="16"/>
                    <a:pt x="8" y="16"/>
                  </a:cubicBezTo>
                  <a:close/>
                  <a:moveTo>
                    <a:pt x="8" y="28"/>
                  </a:moveTo>
                  <a:cubicBezTo>
                    <a:pt x="5" y="24"/>
                    <a:pt x="3" y="24"/>
                    <a:pt x="3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1" y="29"/>
                    <a:pt x="3" y="28"/>
                    <a:pt x="3" y="33"/>
                  </a:cubicBezTo>
                  <a:cubicBezTo>
                    <a:pt x="5" y="34"/>
                    <a:pt x="7" y="36"/>
                    <a:pt x="7" y="36"/>
                  </a:cubicBezTo>
                  <a:cubicBezTo>
                    <a:pt x="8" y="36"/>
                    <a:pt x="8" y="36"/>
                    <a:pt x="8" y="36"/>
                  </a:cubicBezTo>
                  <a:lnTo>
                    <a:pt x="8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48"/>
            <p:cNvSpPr>
              <a:spLocks noEditPoints="1"/>
            </p:cNvSpPr>
            <p:nvPr/>
          </p:nvSpPr>
          <p:spPr bwMode="auto">
            <a:xfrm>
              <a:off x="771525" y="2478088"/>
              <a:ext cx="163512" cy="188913"/>
            </a:xfrm>
            <a:custGeom>
              <a:avLst/>
              <a:gdLst>
                <a:gd name="T0" fmla="*/ 27 w 49"/>
                <a:gd name="T1" fmla="*/ 27 h 57"/>
                <a:gd name="T2" fmla="*/ 28 w 49"/>
                <a:gd name="T3" fmla="*/ 29 h 57"/>
                <a:gd name="T4" fmla="*/ 28 w 49"/>
                <a:gd name="T5" fmla="*/ 22 h 57"/>
                <a:gd name="T6" fmla="*/ 29 w 49"/>
                <a:gd name="T7" fmla="*/ 20 h 57"/>
                <a:gd name="T8" fmla="*/ 30 w 49"/>
                <a:gd name="T9" fmla="*/ 10 h 57"/>
                <a:gd name="T10" fmla="*/ 27 w 49"/>
                <a:gd name="T11" fmla="*/ 14 h 57"/>
                <a:gd name="T12" fmla="*/ 27 w 49"/>
                <a:gd name="T13" fmla="*/ 8 h 57"/>
                <a:gd name="T14" fmla="*/ 29 w 49"/>
                <a:gd name="T15" fmla="*/ 6 h 57"/>
                <a:gd name="T16" fmla="*/ 31 w 49"/>
                <a:gd name="T17" fmla="*/ 3 h 57"/>
                <a:gd name="T18" fmla="*/ 35 w 49"/>
                <a:gd name="T19" fmla="*/ 4 h 57"/>
                <a:gd name="T20" fmla="*/ 35 w 49"/>
                <a:gd name="T21" fmla="*/ 6 h 57"/>
                <a:gd name="T22" fmla="*/ 33 w 49"/>
                <a:gd name="T23" fmla="*/ 20 h 57"/>
                <a:gd name="T24" fmla="*/ 35 w 49"/>
                <a:gd name="T25" fmla="*/ 22 h 57"/>
                <a:gd name="T26" fmla="*/ 32 w 49"/>
                <a:gd name="T27" fmla="*/ 32 h 57"/>
                <a:gd name="T28" fmla="*/ 43 w 49"/>
                <a:gd name="T29" fmla="*/ 45 h 57"/>
                <a:gd name="T30" fmla="*/ 48 w 49"/>
                <a:gd name="T31" fmla="*/ 55 h 57"/>
                <a:gd name="T32" fmla="*/ 38 w 49"/>
                <a:gd name="T33" fmla="*/ 51 h 57"/>
                <a:gd name="T34" fmla="*/ 38 w 49"/>
                <a:gd name="T35" fmla="*/ 49 h 57"/>
                <a:gd name="T36" fmla="*/ 27 w 49"/>
                <a:gd name="T37" fmla="*/ 37 h 57"/>
                <a:gd name="T38" fmla="*/ 27 w 49"/>
                <a:gd name="T39" fmla="*/ 27 h 57"/>
                <a:gd name="T40" fmla="*/ 24 w 49"/>
                <a:gd name="T41" fmla="*/ 23 h 57"/>
                <a:gd name="T42" fmla="*/ 27 w 49"/>
                <a:gd name="T43" fmla="*/ 27 h 57"/>
                <a:gd name="T44" fmla="*/ 27 w 49"/>
                <a:gd name="T45" fmla="*/ 37 h 57"/>
                <a:gd name="T46" fmla="*/ 23 w 49"/>
                <a:gd name="T47" fmla="*/ 32 h 57"/>
                <a:gd name="T48" fmla="*/ 22 w 49"/>
                <a:gd name="T49" fmla="*/ 37 h 57"/>
                <a:gd name="T50" fmla="*/ 21 w 49"/>
                <a:gd name="T51" fmla="*/ 40 h 57"/>
                <a:gd name="T52" fmla="*/ 15 w 49"/>
                <a:gd name="T53" fmla="*/ 40 h 57"/>
                <a:gd name="T54" fmla="*/ 10 w 49"/>
                <a:gd name="T55" fmla="*/ 38 h 57"/>
                <a:gd name="T56" fmla="*/ 16 w 49"/>
                <a:gd name="T57" fmla="*/ 36 h 57"/>
                <a:gd name="T58" fmla="*/ 18 w 49"/>
                <a:gd name="T59" fmla="*/ 27 h 57"/>
                <a:gd name="T60" fmla="*/ 0 w 49"/>
                <a:gd name="T61" fmla="*/ 1 h 57"/>
                <a:gd name="T62" fmla="*/ 11 w 49"/>
                <a:gd name="T63" fmla="*/ 3 h 57"/>
                <a:gd name="T64" fmla="*/ 21 w 49"/>
                <a:gd name="T65" fmla="*/ 19 h 57"/>
                <a:gd name="T66" fmla="*/ 27 w 49"/>
                <a:gd name="T67" fmla="*/ 8 h 57"/>
                <a:gd name="T68" fmla="*/ 27 w 49"/>
                <a:gd name="T69" fmla="*/ 14 h 57"/>
                <a:gd name="T70" fmla="*/ 24 w 49"/>
                <a:gd name="T71" fmla="*/ 23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9" h="57">
                  <a:moveTo>
                    <a:pt x="27" y="27"/>
                  </a:moveTo>
                  <a:cubicBezTo>
                    <a:pt x="28" y="29"/>
                    <a:pt x="28" y="29"/>
                    <a:pt x="28" y="29"/>
                  </a:cubicBezTo>
                  <a:cubicBezTo>
                    <a:pt x="29" y="26"/>
                    <a:pt x="29" y="24"/>
                    <a:pt x="28" y="22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29" y="14"/>
                    <a:pt x="32" y="9"/>
                    <a:pt x="30" y="10"/>
                  </a:cubicBezTo>
                  <a:cubicBezTo>
                    <a:pt x="29" y="12"/>
                    <a:pt x="28" y="13"/>
                    <a:pt x="27" y="14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8" y="7"/>
                    <a:pt x="29" y="6"/>
                    <a:pt x="29" y="6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2" y="3"/>
                    <a:pt x="33" y="3"/>
                    <a:pt x="35" y="4"/>
                  </a:cubicBezTo>
                  <a:cubicBezTo>
                    <a:pt x="35" y="6"/>
                    <a:pt x="35" y="6"/>
                    <a:pt x="35" y="6"/>
                  </a:cubicBezTo>
                  <a:cubicBezTo>
                    <a:pt x="35" y="10"/>
                    <a:pt x="34" y="12"/>
                    <a:pt x="33" y="20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4" y="23"/>
                    <a:pt x="31" y="31"/>
                    <a:pt x="32" y="32"/>
                  </a:cubicBezTo>
                  <a:cubicBezTo>
                    <a:pt x="36" y="37"/>
                    <a:pt x="41" y="42"/>
                    <a:pt x="43" y="45"/>
                  </a:cubicBezTo>
                  <a:cubicBezTo>
                    <a:pt x="44" y="45"/>
                    <a:pt x="49" y="53"/>
                    <a:pt x="48" y="55"/>
                  </a:cubicBezTo>
                  <a:cubicBezTo>
                    <a:pt x="48" y="57"/>
                    <a:pt x="44" y="55"/>
                    <a:pt x="38" y="51"/>
                  </a:cubicBezTo>
                  <a:cubicBezTo>
                    <a:pt x="38" y="49"/>
                    <a:pt x="38" y="49"/>
                    <a:pt x="38" y="49"/>
                  </a:cubicBezTo>
                  <a:cubicBezTo>
                    <a:pt x="35" y="44"/>
                    <a:pt x="31" y="41"/>
                    <a:pt x="27" y="37"/>
                  </a:cubicBezTo>
                  <a:lnTo>
                    <a:pt x="27" y="27"/>
                  </a:lnTo>
                  <a:close/>
                  <a:moveTo>
                    <a:pt x="24" y="23"/>
                  </a:moveTo>
                  <a:cubicBezTo>
                    <a:pt x="26" y="25"/>
                    <a:pt x="26" y="26"/>
                    <a:pt x="27" y="27"/>
                  </a:cubicBezTo>
                  <a:cubicBezTo>
                    <a:pt x="27" y="37"/>
                    <a:pt x="27" y="37"/>
                    <a:pt x="27" y="37"/>
                  </a:cubicBezTo>
                  <a:cubicBezTo>
                    <a:pt x="26" y="35"/>
                    <a:pt x="24" y="34"/>
                    <a:pt x="23" y="32"/>
                  </a:cubicBezTo>
                  <a:cubicBezTo>
                    <a:pt x="22" y="33"/>
                    <a:pt x="22" y="36"/>
                    <a:pt x="22" y="37"/>
                  </a:cubicBezTo>
                  <a:cubicBezTo>
                    <a:pt x="23" y="38"/>
                    <a:pt x="22" y="40"/>
                    <a:pt x="21" y="40"/>
                  </a:cubicBezTo>
                  <a:cubicBezTo>
                    <a:pt x="20" y="42"/>
                    <a:pt x="17" y="41"/>
                    <a:pt x="15" y="40"/>
                  </a:cubicBezTo>
                  <a:cubicBezTo>
                    <a:pt x="12" y="40"/>
                    <a:pt x="11" y="39"/>
                    <a:pt x="10" y="38"/>
                  </a:cubicBezTo>
                  <a:cubicBezTo>
                    <a:pt x="9" y="37"/>
                    <a:pt x="14" y="38"/>
                    <a:pt x="16" y="36"/>
                  </a:cubicBezTo>
                  <a:cubicBezTo>
                    <a:pt x="16" y="36"/>
                    <a:pt x="17" y="35"/>
                    <a:pt x="18" y="27"/>
                  </a:cubicBezTo>
                  <a:cubicBezTo>
                    <a:pt x="5" y="12"/>
                    <a:pt x="0" y="4"/>
                    <a:pt x="0" y="1"/>
                  </a:cubicBezTo>
                  <a:cubicBezTo>
                    <a:pt x="0" y="0"/>
                    <a:pt x="10" y="0"/>
                    <a:pt x="11" y="3"/>
                  </a:cubicBezTo>
                  <a:cubicBezTo>
                    <a:pt x="13" y="7"/>
                    <a:pt x="12" y="8"/>
                    <a:pt x="21" y="19"/>
                  </a:cubicBezTo>
                  <a:cubicBezTo>
                    <a:pt x="22" y="17"/>
                    <a:pt x="25" y="12"/>
                    <a:pt x="27" y="8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6" y="17"/>
                    <a:pt x="25" y="20"/>
                    <a:pt x="24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49"/>
            <p:cNvSpPr>
              <a:spLocks noEditPoints="1"/>
            </p:cNvSpPr>
            <p:nvPr/>
          </p:nvSpPr>
          <p:spPr bwMode="auto">
            <a:xfrm>
              <a:off x="387350" y="2125663"/>
              <a:ext cx="2405062" cy="2390775"/>
            </a:xfrm>
            <a:custGeom>
              <a:avLst/>
              <a:gdLst>
                <a:gd name="T0" fmla="*/ 721 w 726"/>
                <a:gd name="T1" fmla="*/ 359 h 718"/>
                <a:gd name="T2" fmla="*/ 363 w 726"/>
                <a:gd name="T3" fmla="*/ 712 h 718"/>
                <a:gd name="T4" fmla="*/ 363 w 726"/>
                <a:gd name="T5" fmla="*/ 718 h 718"/>
                <a:gd name="T6" fmla="*/ 363 w 726"/>
                <a:gd name="T7" fmla="*/ 718 h 718"/>
                <a:gd name="T8" fmla="*/ 726 w 726"/>
                <a:gd name="T9" fmla="*/ 359 h 718"/>
                <a:gd name="T10" fmla="*/ 363 w 726"/>
                <a:gd name="T11" fmla="*/ 0 h 718"/>
                <a:gd name="T12" fmla="*/ 363 w 726"/>
                <a:gd name="T13" fmla="*/ 0 h 718"/>
                <a:gd name="T14" fmla="*/ 363 w 726"/>
                <a:gd name="T15" fmla="*/ 6 h 718"/>
                <a:gd name="T16" fmla="*/ 721 w 726"/>
                <a:gd name="T17" fmla="*/ 359 h 718"/>
                <a:gd name="T18" fmla="*/ 363 w 726"/>
                <a:gd name="T19" fmla="*/ 712 h 718"/>
                <a:gd name="T20" fmla="*/ 5 w 726"/>
                <a:gd name="T21" fmla="*/ 359 h 718"/>
                <a:gd name="T22" fmla="*/ 363 w 726"/>
                <a:gd name="T23" fmla="*/ 6 h 718"/>
                <a:gd name="T24" fmla="*/ 363 w 726"/>
                <a:gd name="T25" fmla="*/ 0 h 718"/>
                <a:gd name="T26" fmla="*/ 0 w 726"/>
                <a:gd name="T27" fmla="*/ 359 h 718"/>
                <a:gd name="T28" fmla="*/ 363 w 726"/>
                <a:gd name="T29" fmla="*/ 718 h 718"/>
                <a:gd name="T30" fmla="*/ 363 w 726"/>
                <a:gd name="T31" fmla="*/ 712 h 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26" h="718">
                  <a:moveTo>
                    <a:pt x="721" y="359"/>
                  </a:moveTo>
                  <a:cubicBezTo>
                    <a:pt x="721" y="554"/>
                    <a:pt x="560" y="712"/>
                    <a:pt x="363" y="712"/>
                  </a:cubicBezTo>
                  <a:cubicBezTo>
                    <a:pt x="363" y="718"/>
                    <a:pt x="363" y="718"/>
                    <a:pt x="363" y="718"/>
                  </a:cubicBezTo>
                  <a:cubicBezTo>
                    <a:pt x="363" y="718"/>
                    <a:pt x="363" y="718"/>
                    <a:pt x="363" y="718"/>
                  </a:cubicBezTo>
                  <a:cubicBezTo>
                    <a:pt x="564" y="718"/>
                    <a:pt x="726" y="557"/>
                    <a:pt x="726" y="359"/>
                  </a:cubicBezTo>
                  <a:cubicBezTo>
                    <a:pt x="726" y="161"/>
                    <a:pt x="564" y="0"/>
                    <a:pt x="363" y="0"/>
                  </a:cubicBezTo>
                  <a:cubicBezTo>
                    <a:pt x="363" y="0"/>
                    <a:pt x="363" y="0"/>
                    <a:pt x="363" y="0"/>
                  </a:cubicBezTo>
                  <a:cubicBezTo>
                    <a:pt x="363" y="6"/>
                    <a:pt x="363" y="6"/>
                    <a:pt x="363" y="6"/>
                  </a:cubicBezTo>
                  <a:cubicBezTo>
                    <a:pt x="560" y="6"/>
                    <a:pt x="721" y="163"/>
                    <a:pt x="721" y="359"/>
                  </a:cubicBezTo>
                  <a:close/>
                  <a:moveTo>
                    <a:pt x="363" y="712"/>
                  </a:moveTo>
                  <a:cubicBezTo>
                    <a:pt x="166" y="712"/>
                    <a:pt x="5" y="554"/>
                    <a:pt x="5" y="359"/>
                  </a:cubicBezTo>
                  <a:cubicBezTo>
                    <a:pt x="5" y="163"/>
                    <a:pt x="166" y="6"/>
                    <a:pt x="363" y="6"/>
                  </a:cubicBezTo>
                  <a:cubicBezTo>
                    <a:pt x="363" y="0"/>
                    <a:pt x="363" y="0"/>
                    <a:pt x="363" y="0"/>
                  </a:cubicBezTo>
                  <a:cubicBezTo>
                    <a:pt x="163" y="0"/>
                    <a:pt x="0" y="161"/>
                    <a:pt x="0" y="359"/>
                  </a:cubicBezTo>
                  <a:cubicBezTo>
                    <a:pt x="0" y="557"/>
                    <a:pt x="163" y="718"/>
                    <a:pt x="363" y="718"/>
                  </a:cubicBezTo>
                  <a:lnTo>
                    <a:pt x="363" y="7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50"/>
            <p:cNvSpPr>
              <a:spLocks noEditPoints="1"/>
            </p:cNvSpPr>
            <p:nvPr/>
          </p:nvSpPr>
          <p:spPr bwMode="auto">
            <a:xfrm>
              <a:off x="331788" y="2071688"/>
              <a:ext cx="2516187" cy="2497138"/>
            </a:xfrm>
            <a:custGeom>
              <a:avLst/>
              <a:gdLst>
                <a:gd name="T0" fmla="*/ 748 w 760"/>
                <a:gd name="T1" fmla="*/ 375 h 750"/>
                <a:gd name="T2" fmla="*/ 380 w 760"/>
                <a:gd name="T3" fmla="*/ 739 h 750"/>
                <a:gd name="T4" fmla="*/ 380 w 760"/>
                <a:gd name="T5" fmla="*/ 750 h 750"/>
                <a:gd name="T6" fmla="*/ 760 w 760"/>
                <a:gd name="T7" fmla="*/ 375 h 750"/>
                <a:gd name="T8" fmla="*/ 380 w 760"/>
                <a:gd name="T9" fmla="*/ 0 h 750"/>
                <a:gd name="T10" fmla="*/ 380 w 760"/>
                <a:gd name="T11" fmla="*/ 11 h 750"/>
                <a:gd name="T12" fmla="*/ 748 w 760"/>
                <a:gd name="T13" fmla="*/ 375 h 750"/>
                <a:gd name="T14" fmla="*/ 380 w 760"/>
                <a:gd name="T15" fmla="*/ 739 h 750"/>
                <a:gd name="T16" fmla="*/ 380 w 760"/>
                <a:gd name="T17" fmla="*/ 739 h 750"/>
                <a:gd name="T18" fmla="*/ 12 w 760"/>
                <a:gd name="T19" fmla="*/ 375 h 750"/>
                <a:gd name="T20" fmla="*/ 380 w 760"/>
                <a:gd name="T21" fmla="*/ 11 h 750"/>
                <a:gd name="T22" fmla="*/ 380 w 760"/>
                <a:gd name="T23" fmla="*/ 11 h 750"/>
                <a:gd name="T24" fmla="*/ 380 w 760"/>
                <a:gd name="T25" fmla="*/ 0 h 750"/>
                <a:gd name="T26" fmla="*/ 380 w 760"/>
                <a:gd name="T27" fmla="*/ 0 h 750"/>
                <a:gd name="T28" fmla="*/ 0 w 760"/>
                <a:gd name="T29" fmla="*/ 375 h 750"/>
                <a:gd name="T30" fmla="*/ 380 w 760"/>
                <a:gd name="T31" fmla="*/ 750 h 750"/>
                <a:gd name="T32" fmla="*/ 380 w 760"/>
                <a:gd name="T33" fmla="*/ 750 h 750"/>
                <a:gd name="T34" fmla="*/ 380 w 760"/>
                <a:gd name="T35" fmla="*/ 739 h 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60" h="750">
                  <a:moveTo>
                    <a:pt x="748" y="375"/>
                  </a:moveTo>
                  <a:cubicBezTo>
                    <a:pt x="748" y="576"/>
                    <a:pt x="584" y="739"/>
                    <a:pt x="380" y="739"/>
                  </a:cubicBezTo>
                  <a:cubicBezTo>
                    <a:pt x="380" y="750"/>
                    <a:pt x="380" y="750"/>
                    <a:pt x="380" y="750"/>
                  </a:cubicBezTo>
                  <a:cubicBezTo>
                    <a:pt x="589" y="750"/>
                    <a:pt x="760" y="582"/>
                    <a:pt x="760" y="375"/>
                  </a:cubicBezTo>
                  <a:cubicBezTo>
                    <a:pt x="760" y="168"/>
                    <a:pt x="589" y="0"/>
                    <a:pt x="380" y="0"/>
                  </a:cubicBezTo>
                  <a:cubicBezTo>
                    <a:pt x="380" y="11"/>
                    <a:pt x="380" y="11"/>
                    <a:pt x="380" y="11"/>
                  </a:cubicBezTo>
                  <a:cubicBezTo>
                    <a:pt x="584" y="11"/>
                    <a:pt x="748" y="174"/>
                    <a:pt x="748" y="375"/>
                  </a:cubicBezTo>
                  <a:close/>
                  <a:moveTo>
                    <a:pt x="380" y="739"/>
                  </a:moveTo>
                  <a:cubicBezTo>
                    <a:pt x="380" y="739"/>
                    <a:pt x="380" y="739"/>
                    <a:pt x="380" y="739"/>
                  </a:cubicBezTo>
                  <a:cubicBezTo>
                    <a:pt x="177" y="739"/>
                    <a:pt x="12" y="576"/>
                    <a:pt x="12" y="375"/>
                  </a:cubicBezTo>
                  <a:cubicBezTo>
                    <a:pt x="12" y="174"/>
                    <a:pt x="177" y="11"/>
                    <a:pt x="380" y="11"/>
                  </a:cubicBezTo>
                  <a:cubicBezTo>
                    <a:pt x="380" y="11"/>
                    <a:pt x="380" y="11"/>
                    <a:pt x="380" y="11"/>
                  </a:cubicBezTo>
                  <a:cubicBezTo>
                    <a:pt x="380" y="0"/>
                    <a:pt x="380" y="0"/>
                    <a:pt x="380" y="0"/>
                  </a:cubicBezTo>
                  <a:cubicBezTo>
                    <a:pt x="380" y="0"/>
                    <a:pt x="380" y="0"/>
                    <a:pt x="380" y="0"/>
                  </a:cubicBezTo>
                  <a:cubicBezTo>
                    <a:pt x="171" y="0"/>
                    <a:pt x="0" y="168"/>
                    <a:pt x="0" y="375"/>
                  </a:cubicBezTo>
                  <a:cubicBezTo>
                    <a:pt x="0" y="582"/>
                    <a:pt x="171" y="750"/>
                    <a:pt x="380" y="750"/>
                  </a:cubicBezTo>
                  <a:cubicBezTo>
                    <a:pt x="380" y="750"/>
                    <a:pt x="380" y="750"/>
                    <a:pt x="380" y="750"/>
                  </a:cubicBezTo>
                  <a:lnTo>
                    <a:pt x="380" y="7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51"/>
            <p:cNvSpPr>
              <a:spLocks noEditPoints="1"/>
            </p:cNvSpPr>
            <p:nvPr/>
          </p:nvSpPr>
          <p:spPr bwMode="auto">
            <a:xfrm>
              <a:off x="947738" y="2514600"/>
              <a:ext cx="1284287" cy="1462088"/>
            </a:xfrm>
            <a:custGeom>
              <a:avLst/>
              <a:gdLst>
                <a:gd name="T0" fmla="*/ 306 w 388"/>
                <a:gd name="T1" fmla="*/ 433 h 439"/>
                <a:gd name="T2" fmla="*/ 292 w 388"/>
                <a:gd name="T3" fmla="*/ 366 h 439"/>
                <a:gd name="T4" fmla="*/ 385 w 388"/>
                <a:gd name="T5" fmla="*/ 420 h 439"/>
                <a:gd name="T6" fmla="*/ 322 w 388"/>
                <a:gd name="T7" fmla="*/ 339 h 439"/>
                <a:gd name="T8" fmla="*/ 388 w 388"/>
                <a:gd name="T9" fmla="*/ 417 h 439"/>
                <a:gd name="T10" fmla="*/ 330 w 388"/>
                <a:gd name="T11" fmla="*/ 235 h 439"/>
                <a:gd name="T12" fmla="*/ 291 w 388"/>
                <a:gd name="T13" fmla="*/ 78 h 439"/>
                <a:gd name="T14" fmla="*/ 291 w 388"/>
                <a:gd name="T15" fmla="*/ 2 h 439"/>
                <a:gd name="T16" fmla="*/ 291 w 388"/>
                <a:gd name="T17" fmla="*/ 426 h 439"/>
                <a:gd name="T18" fmla="*/ 220 w 388"/>
                <a:gd name="T19" fmla="*/ 381 h 439"/>
                <a:gd name="T20" fmla="*/ 241 w 388"/>
                <a:gd name="T21" fmla="*/ 342 h 439"/>
                <a:gd name="T22" fmla="*/ 219 w 388"/>
                <a:gd name="T23" fmla="*/ 210 h 439"/>
                <a:gd name="T24" fmla="*/ 256 w 388"/>
                <a:gd name="T25" fmla="*/ 253 h 439"/>
                <a:gd name="T26" fmla="*/ 280 w 388"/>
                <a:gd name="T27" fmla="*/ 336 h 439"/>
                <a:gd name="T28" fmla="*/ 291 w 388"/>
                <a:gd name="T29" fmla="*/ 2 h 439"/>
                <a:gd name="T30" fmla="*/ 258 w 388"/>
                <a:gd name="T31" fmla="*/ 115 h 439"/>
                <a:gd name="T32" fmla="*/ 219 w 388"/>
                <a:gd name="T33" fmla="*/ 100 h 439"/>
                <a:gd name="T34" fmla="*/ 247 w 388"/>
                <a:gd name="T35" fmla="*/ 15 h 439"/>
                <a:gd name="T36" fmla="*/ 280 w 388"/>
                <a:gd name="T37" fmla="*/ 94 h 439"/>
                <a:gd name="T38" fmla="*/ 219 w 388"/>
                <a:gd name="T39" fmla="*/ 184 h 439"/>
                <a:gd name="T40" fmla="*/ 256 w 388"/>
                <a:gd name="T41" fmla="*/ 210 h 439"/>
                <a:gd name="T42" fmla="*/ 291 w 388"/>
                <a:gd name="T43" fmla="*/ 78 h 439"/>
                <a:gd name="T44" fmla="*/ 195 w 388"/>
                <a:gd name="T45" fmla="*/ 378 h 439"/>
                <a:gd name="T46" fmla="*/ 195 w 388"/>
                <a:gd name="T47" fmla="*/ 322 h 439"/>
                <a:gd name="T48" fmla="*/ 219 w 388"/>
                <a:gd name="T49" fmla="*/ 381 h 439"/>
                <a:gd name="T50" fmla="*/ 195 w 388"/>
                <a:gd name="T51" fmla="*/ 205 h 439"/>
                <a:gd name="T52" fmla="*/ 194 w 388"/>
                <a:gd name="T53" fmla="*/ 264 h 439"/>
                <a:gd name="T54" fmla="*/ 219 w 388"/>
                <a:gd name="T55" fmla="*/ 173 h 439"/>
                <a:gd name="T56" fmla="*/ 219 w 388"/>
                <a:gd name="T57" fmla="*/ 100 h 439"/>
                <a:gd name="T58" fmla="*/ 202 w 388"/>
                <a:gd name="T59" fmla="*/ 193 h 439"/>
                <a:gd name="T60" fmla="*/ 205 w 388"/>
                <a:gd name="T61" fmla="*/ 185 h 439"/>
                <a:gd name="T62" fmla="*/ 193 w 388"/>
                <a:gd name="T63" fmla="*/ 378 h 439"/>
                <a:gd name="T64" fmla="*/ 169 w 388"/>
                <a:gd name="T65" fmla="*/ 328 h 439"/>
                <a:gd name="T66" fmla="*/ 194 w 388"/>
                <a:gd name="T67" fmla="*/ 322 h 439"/>
                <a:gd name="T68" fmla="*/ 193 w 388"/>
                <a:gd name="T69" fmla="*/ 205 h 439"/>
                <a:gd name="T70" fmla="*/ 194 w 388"/>
                <a:gd name="T71" fmla="*/ 264 h 439"/>
                <a:gd name="T72" fmla="*/ 194 w 388"/>
                <a:gd name="T73" fmla="*/ 115 h 439"/>
                <a:gd name="T74" fmla="*/ 169 w 388"/>
                <a:gd name="T75" fmla="*/ 100 h 439"/>
                <a:gd name="T76" fmla="*/ 169 w 388"/>
                <a:gd name="T77" fmla="*/ 184 h 439"/>
                <a:gd name="T78" fmla="*/ 186 w 388"/>
                <a:gd name="T79" fmla="*/ 193 h 439"/>
                <a:gd name="T80" fmla="*/ 169 w 388"/>
                <a:gd name="T81" fmla="*/ 381 h 439"/>
                <a:gd name="T82" fmla="*/ 117 w 388"/>
                <a:gd name="T83" fmla="*/ 411 h 439"/>
                <a:gd name="T84" fmla="*/ 108 w 388"/>
                <a:gd name="T85" fmla="*/ 336 h 439"/>
                <a:gd name="T86" fmla="*/ 131 w 388"/>
                <a:gd name="T87" fmla="*/ 253 h 439"/>
                <a:gd name="T88" fmla="*/ 169 w 388"/>
                <a:gd name="T89" fmla="*/ 210 h 439"/>
                <a:gd name="T90" fmla="*/ 147 w 388"/>
                <a:gd name="T91" fmla="*/ 342 h 439"/>
                <a:gd name="T92" fmla="*/ 169 w 388"/>
                <a:gd name="T93" fmla="*/ 100 h 439"/>
                <a:gd name="T94" fmla="*/ 129 w 388"/>
                <a:gd name="T95" fmla="*/ 115 h 439"/>
                <a:gd name="T96" fmla="*/ 97 w 388"/>
                <a:gd name="T97" fmla="*/ 2 h 439"/>
                <a:gd name="T98" fmla="*/ 165 w 388"/>
                <a:gd name="T99" fmla="*/ 71 h 439"/>
                <a:gd name="T100" fmla="*/ 110 w 388"/>
                <a:gd name="T101" fmla="*/ 135 h 439"/>
                <a:gd name="T102" fmla="*/ 97 w 388"/>
                <a:gd name="T103" fmla="*/ 78 h 439"/>
                <a:gd name="T104" fmla="*/ 132 w 388"/>
                <a:gd name="T105" fmla="*/ 210 h 439"/>
                <a:gd name="T106" fmla="*/ 169 w 388"/>
                <a:gd name="T107" fmla="*/ 184 h 439"/>
                <a:gd name="T108" fmla="*/ 43 w 388"/>
                <a:gd name="T109" fmla="*/ 439 h 439"/>
                <a:gd name="T110" fmla="*/ 88 w 388"/>
                <a:gd name="T111" fmla="*/ 377 h 439"/>
                <a:gd name="T112" fmla="*/ 97 w 388"/>
                <a:gd name="T113" fmla="*/ 426 h 439"/>
                <a:gd name="T114" fmla="*/ 89 w 388"/>
                <a:gd name="T115" fmla="*/ 6 h 439"/>
                <a:gd name="T116" fmla="*/ 72 w 388"/>
                <a:gd name="T117" fmla="*/ 78 h 439"/>
                <a:gd name="T118" fmla="*/ 54 w 388"/>
                <a:gd name="T119" fmla="*/ 258 h 439"/>
                <a:gd name="T120" fmla="*/ 62 w 388"/>
                <a:gd name="T121" fmla="*/ 347 h 439"/>
                <a:gd name="T122" fmla="*/ 67 w 388"/>
                <a:gd name="T123" fmla="*/ 337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88" h="439">
                  <a:moveTo>
                    <a:pt x="385" y="420"/>
                  </a:moveTo>
                  <a:cubicBezTo>
                    <a:pt x="384" y="421"/>
                    <a:pt x="370" y="437"/>
                    <a:pt x="345" y="439"/>
                  </a:cubicBezTo>
                  <a:cubicBezTo>
                    <a:pt x="322" y="439"/>
                    <a:pt x="307" y="433"/>
                    <a:pt x="306" y="433"/>
                  </a:cubicBezTo>
                  <a:cubicBezTo>
                    <a:pt x="301" y="431"/>
                    <a:pt x="295" y="429"/>
                    <a:pt x="291" y="426"/>
                  </a:cubicBezTo>
                  <a:cubicBezTo>
                    <a:pt x="291" y="362"/>
                    <a:pt x="291" y="362"/>
                    <a:pt x="291" y="362"/>
                  </a:cubicBezTo>
                  <a:cubicBezTo>
                    <a:pt x="292" y="363"/>
                    <a:pt x="292" y="365"/>
                    <a:pt x="292" y="366"/>
                  </a:cubicBezTo>
                  <a:cubicBezTo>
                    <a:pt x="295" y="370"/>
                    <a:pt x="298" y="373"/>
                    <a:pt x="300" y="377"/>
                  </a:cubicBezTo>
                  <a:cubicBezTo>
                    <a:pt x="301" y="379"/>
                    <a:pt x="301" y="379"/>
                    <a:pt x="302" y="380"/>
                  </a:cubicBezTo>
                  <a:cubicBezTo>
                    <a:pt x="311" y="394"/>
                    <a:pt x="337" y="425"/>
                    <a:pt x="385" y="420"/>
                  </a:cubicBezTo>
                  <a:close/>
                  <a:moveTo>
                    <a:pt x="291" y="254"/>
                  </a:moveTo>
                  <a:cubicBezTo>
                    <a:pt x="298" y="272"/>
                    <a:pt x="312" y="316"/>
                    <a:pt x="321" y="337"/>
                  </a:cubicBezTo>
                  <a:cubicBezTo>
                    <a:pt x="321" y="338"/>
                    <a:pt x="322" y="338"/>
                    <a:pt x="322" y="339"/>
                  </a:cubicBezTo>
                  <a:cubicBezTo>
                    <a:pt x="323" y="342"/>
                    <a:pt x="325" y="344"/>
                    <a:pt x="326" y="347"/>
                  </a:cubicBezTo>
                  <a:cubicBezTo>
                    <a:pt x="326" y="347"/>
                    <a:pt x="326" y="347"/>
                    <a:pt x="326" y="347"/>
                  </a:cubicBezTo>
                  <a:cubicBezTo>
                    <a:pt x="335" y="365"/>
                    <a:pt x="363" y="420"/>
                    <a:pt x="388" y="417"/>
                  </a:cubicBezTo>
                  <a:cubicBezTo>
                    <a:pt x="382" y="413"/>
                    <a:pt x="367" y="387"/>
                    <a:pt x="353" y="341"/>
                  </a:cubicBezTo>
                  <a:cubicBezTo>
                    <a:pt x="352" y="336"/>
                    <a:pt x="340" y="293"/>
                    <a:pt x="334" y="258"/>
                  </a:cubicBezTo>
                  <a:cubicBezTo>
                    <a:pt x="332" y="250"/>
                    <a:pt x="331" y="242"/>
                    <a:pt x="330" y="235"/>
                  </a:cubicBezTo>
                  <a:cubicBezTo>
                    <a:pt x="325" y="204"/>
                    <a:pt x="317" y="123"/>
                    <a:pt x="320" y="93"/>
                  </a:cubicBezTo>
                  <a:cubicBezTo>
                    <a:pt x="322" y="83"/>
                    <a:pt x="316" y="78"/>
                    <a:pt x="316" y="78"/>
                  </a:cubicBezTo>
                  <a:cubicBezTo>
                    <a:pt x="315" y="77"/>
                    <a:pt x="301" y="71"/>
                    <a:pt x="291" y="78"/>
                  </a:cubicBezTo>
                  <a:cubicBezTo>
                    <a:pt x="291" y="254"/>
                    <a:pt x="291" y="254"/>
                    <a:pt x="291" y="254"/>
                  </a:cubicBezTo>
                  <a:close/>
                  <a:moveTo>
                    <a:pt x="291" y="8"/>
                  </a:moveTo>
                  <a:cubicBezTo>
                    <a:pt x="291" y="2"/>
                    <a:pt x="291" y="2"/>
                    <a:pt x="291" y="2"/>
                  </a:cubicBezTo>
                  <a:cubicBezTo>
                    <a:pt x="296" y="3"/>
                    <a:pt x="298" y="6"/>
                    <a:pt x="298" y="6"/>
                  </a:cubicBezTo>
                  <a:cubicBezTo>
                    <a:pt x="298" y="6"/>
                    <a:pt x="295" y="6"/>
                    <a:pt x="291" y="8"/>
                  </a:cubicBezTo>
                  <a:close/>
                  <a:moveTo>
                    <a:pt x="291" y="426"/>
                  </a:moveTo>
                  <a:cubicBezTo>
                    <a:pt x="280" y="419"/>
                    <a:pt x="271" y="411"/>
                    <a:pt x="271" y="411"/>
                  </a:cubicBezTo>
                  <a:cubicBezTo>
                    <a:pt x="256" y="396"/>
                    <a:pt x="244" y="391"/>
                    <a:pt x="244" y="391"/>
                  </a:cubicBezTo>
                  <a:cubicBezTo>
                    <a:pt x="238" y="386"/>
                    <a:pt x="221" y="381"/>
                    <a:pt x="220" y="381"/>
                  </a:cubicBezTo>
                  <a:cubicBezTo>
                    <a:pt x="219" y="381"/>
                    <a:pt x="219" y="381"/>
                    <a:pt x="219" y="381"/>
                  </a:cubicBezTo>
                  <a:cubicBezTo>
                    <a:pt x="219" y="328"/>
                    <a:pt x="219" y="328"/>
                    <a:pt x="219" y="328"/>
                  </a:cubicBezTo>
                  <a:cubicBezTo>
                    <a:pt x="234" y="334"/>
                    <a:pt x="241" y="343"/>
                    <a:pt x="241" y="342"/>
                  </a:cubicBezTo>
                  <a:cubicBezTo>
                    <a:pt x="237" y="303"/>
                    <a:pt x="226" y="287"/>
                    <a:pt x="226" y="287"/>
                  </a:cubicBezTo>
                  <a:cubicBezTo>
                    <a:pt x="226" y="287"/>
                    <a:pt x="223" y="282"/>
                    <a:pt x="219" y="277"/>
                  </a:cubicBezTo>
                  <a:cubicBezTo>
                    <a:pt x="219" y="210"/>
                    <a:pt x="219" y="210"/>
                    <a:pt x="219" y="210"/>
                  </a:cubicBezTo>
                  <a:cubicBezTo>
                    <a:pt x="229" y="215"/>
                    <a:pt x="237" y="222"/>
                    <a:pt x="241" y="227"/>
                  </a:cubicBezTo>
                  <a:cubicBezTo>
                    <a:pt x="243" y="229"/>
                    <a:pt x="245" y="231"/>
                    <a:pt x="247" y="233"/>
                  </a:cubicBezTo>
                  <a:cubicBezTo>
                    <a:pt x="252" y="241"/>
                    <a:pt x="256" y="252"/>
                    <a:pt x="256" y="253"/>
                  </a:cubicBezTo>
                  <a:cubicBezTo>
                    <a:pt x="262" y="267"/>
                    <a:pt x="266" y="285"/>
                    <a:pt x="268" y="293"/>
                  </a:cubicBezTo>
                  <a:cubicBezTo>
                    <a:pt x="269" y="296"/>
                    <a:pt x="270" y="299"/>
                    <a:pt x="271" y="302"/>
                  </a:cubicBezTo>
                  <a:cubicBezTo>
                    <a:pt x="274" y="316"/>
                    <a:pt x="280" y="334"/>
                    <a:pt x="280" y="336"/>
                  </a:cubicBezTo>
                  <a:cubicBezTo>
                    <a:pt x="283" y="346"/>
                    <a:pt x="287" y="355"/>
                    <a:pt x="291" y="362"/>
                  </a:cubicBezTo>
                  <a:cubicBezTo>
                    <a:pt x="291" y="426"/>
                    <a:pt x="291" y="426"/>
                    <a:pt x="291" y="426"/>
                  </a:cubicBezTo>
                  <a:close/>
                  <a:moveTo>
                    <a:pt x="291" y="2"/>
                  </a:moveTo>
                  <a:cubicBezTo>
                    <a:pt x="291" y="8"/>
                    <a:pt x="291" y="8"/>
                    <a:pt x="291" y="8"/>
                  </a:cubicBezTo>
                  <a:cubicBezTo>
                    <a:pt x="277" y="14"/>
                    <a:pt x="249" y="34"/>
                    <a:pt x="256" y="98"/>
                  </a:cubicBezTo>
                  <a:cubicBezTo>
                    <a:pt x="256" y="104"/>
                    <a:pt x="258" y="110"/>
                    <a:pt x="258" y="115"/>
                  </a:cubicBezTo>
                  <a:cubicBezTo>
                    <a:pt x="260" y="131"/>
                    <a:pt x="255" y="139"/>
                    <a:pt x="254" y="141"/>
                  </a:cubicBezTo>
                  <a:cubicBezTo>
                    <a:pt x="246" y="160"/>
                    <a:pt x="231" y="169"/>
                    <a:pt x="219" y="173"/>
                  </a:cubicBezTo>
                  <a:cubicBezTo>
                    <a:pt x="219" y="100"/>
                    <a:pt x="219" y="100"/>
                    <a:pt x="219" y="100"/>
                  </a:cubicBezTo>
                  <a:cubicBezTo>
                    <a:pt x="224" y="89"/>
                    <a:pt x="223" y="76"/>
                    <a:pt x="223" y="71"/>
                  </a:cubicBezTo>
                  <a:cubicBezTo>
                    <a:pt x="223" y="69"/>
                    <a:pt x="223" y="67"/>
                    <a:pt x="223" y="66"/>
                  </a:cubicBezTo>
                  <a:cubicBezTo>
                    <a:pt x="224" y="57"/>
                    <a:pt x="226" y="29"/>
                    <a:pt x="247" y="15"/>
                  </a:cubicBezTo>
                  <a:cubicBezTo>
                    <a:pt x="268" y="0"/>
                    <a:pt x="283" y="0"/>
                    <a:pt x="291" y="2"/>
                  </a:cubicBezTo>
                  <a:close/>
                  <a:moveTo>
                    <a:pt x="291" y="78"/>
                  </a:moveTo>
                  <a:cubicBezTo>
                    <a:pt x="286" y="81"/>
                    <a:pt x="283" y="86"/>
                    <a:pt x="280" y="94"/>
                  </a:cubicBezTo>
                  <a:cubicBezTo>
                    <a:pt x="280" y="95"/>
                    <a:pt x="279" y="106"/>
                    <a:pt x="279" y="115"/>
                  </a:cubicBezTo>
                  <a:cubicBezTo>
                    <a:pt x="278" y="122"/>
                    <a:pt x="279" y="129"/>
                    <a:pt x="278" y="135"/>
                  </a:cubicBezTo>
                  <a:cubicBezTo>
                    <a:pt x="274" y="172"/>
                    <a:pt x="247" y="180"/>
                    <a:pt x="219" y="184"/>
                  </a:cubicBezTo>
                  <a:cubicBezTo>
                    <a:pt x="219" y="195"/>
                    <a:pt x="219" y="195"/>
                    <a:pt x="219" y="195"/>
                  </a:cubicBezTo>
                  <a:cubicBezTo>
                    <a:pt x="229" y="197"/>
                    <a:pt x="242" y="201"/>
                    <a:pt x="253" y="208"/>
                  </a:cubicBezTo>
                  <a:cubicBezTo>
                    <a:pt x="254" y="209"/>
                    <a:pt x="256" y="210"/>
                    <a:pt x="256" y="210"/>
                  </a:cubicBezTo>
                  <a:cubicBezTo>
                    <a:pt x="262" y="214"/>
                    <a:pt x="278" y="224"/>
                    <a:pt x="291" y="253"/>
                  </a:cubicBezTo>
                  <a:cubicBezTo>
                    <a:pt x="291" y="254"/>
                    <a:pt x="291" y="254"/>
                    <a:pt x="291" y="254"/>
                  </a:cubicBezTo>
                  <a:lnTo>
                    <a:pt x="291" y="78"/>
                  </a:lnTo>
                  <a:close/>
                  <a:moveTo>
                    <a:pt x="219" y="381"/>
                  </a:moveTo>
                  <a:cubicBezTo>
                    <a:pt x="207" y="378"/>
                    <a:pt x="198" y="378"/>
                    <a:pt x="195" y="378"/>
                  </a:cubicBezTo>
                  <a:cubicBezTo>
                    <a:pt x="195" y="378"/>
                    <a:pt x="195" y="378"/>
                    <a:pt x="195" y="378"/>
                  </a:cubicBezTo>
                  <a:cubicBezTo>
                    <a:pt x="195" y="378"/>
                    <a:pt x="195" y="378"/>
                    <a:pt x="194" y="378"/>
                  </a:cubicBezTo>
                  <a:cubicBezTo>
                    <a:pt x="194" y="322"/>
                    <a:pt x="194" y="322"/>
                    <a:pt x="194" y="322"/>
                  </a:cubicBezTo>
                  <a:cubicBezTo>
                    <a:pt x="195" y="322"/>
                    <a:pt x="195" y="322"/>
                    <a:pt x="195" y="322"/>
                  </a:cubicBezTo>
                  <a:cubicBezTo>
                    <a:pt x="195" y="322"/>
                    <a:pt x="195" y="322"/>
                    <a:pt x="195" y="322"/>
                  </a:cubicBezTo>
                  <a:cubicBezTo>
                    <a:pt x="204" y="323"/>
                    <a:pt x="212" y="325"/>
                    <a:pt x="219" y="328"/>
                  </a:cubicBezTo>
                  <a:cubicBezTo>
                    <a:pt x="219" y="381"/>
                    <a:pt x="219" y="381"/>
                    <a:pt x="219" y="381"/>
                  </a:cubicBezTo>
                  <a:close/>
                  <a:moveTo>
                    <a:pt x="194" y="205"/>
                  </a:moveTo>
                  <a:cubicBezTo>
                    <a:pt x="195" y="205"/>
                    <a:pt x="195" y="205"/>
                    <a:pt x="195" y="205"/>
                  </a:cubicBezTo>
                  <a:cubicBezTo>
                    <a:pt x="195" y="205"/>
                    <a:pt x="195" y="205"/>
                    <a:pt x="195" y="205"/>
                  </a:cubicBezTo>
                  <a:cubicBezTo>
                    <a:pt x="204" y="205"/>
                    <a:pt x="212" y="207"/>
                    <a:pt x="219" y="210"/>
                  </a:cubicBezTo>
                  <a:cubicBezTo>
                    <a:pt x="219" y="277"/>
                    <a:pt x="219" y="277"/>
                    <a:pt x="219" y="277"/>
                  </a:cubicBezTo>
                  <a:cubicBezTo>
                    <a:pt x="213" y="271"/>
                    <a:pt x="205" y="265"/>
                    <a:pt x="194" y="264"/>
                  </a:cubicBezTo>
                  <a:cubicBezTo>
                    <a:pt x="194" y="205"/>
                    <a:pt x="194" y="205"/>
                    <a:pt x="194" y="205"/>
                  </a:cubicBezTo>
                  <a:close/>
                  <a:moveTo>
                    <a:pt x="219" y="100"/>
                  </a:moveTo>
                  <a:cubicBezTo>
                    <a:pt x="219" y="173"/>
                    <a:pt x="219" y="173"/>
                    <a:pt x="219" y="173"/>
                  </a:cubicBezTo>
                  <a:cubicBezTo>
                    <a:pt x="207" y="177"/>
                    <a:pt x="197" y="177"/>
                    <a:pt x="194" y="177"/>
                  </a:cubicBezTo>
                  <a:cubicBezTo>
                    <a:pt x="194" y="115"/>
                    <a:pt x="194" y="115"/>
                    <a:pt x="194" y="115"/>
                  </a:cubicBezTo>
                  <a:cubicBezTo>
                    <a:pt x="207" y="115"/>
                    <a:pt x="214" y="108"/>
                    <a:pt x="219" y="100"/>
                  </a:cubicBezTo>
                  <a:close/>
                  <a:moveTo>
                    <a:pt x="219" y="184"/>
                  </a:moveTo>
                  <a:cubicBezTo>
                    <a:pt x="219" y="195"/>
                    <a:pt x="219" y="195"/>
                    <a:pt x="219" y="195"/>
                  </a:cubicBezTo>
                  <a:cubicBezTo>
                    <a:pt x="211" y="193"/>
                    <a:pt x="205" y="193"/>
                    <a:pt x="202" y="193"/>
                  </a:cubicBezTo>
                  <a:cubicBezTo>
                    <a:pt x="201" y="193"/>
                    <a:pt x="201" y="193"/>
                    <a:pt x="201" y="193"/>
                  </a:cubicBezTo>
                  <a:cubicBezTo>
                    <a:pt x="201" y="193"/>
                    <a:pt x="200" y="193"/>
                    <a:pt x="198" y="192"/>
                  </a:cubicBezTo>
                  <a:cubicBezTo>
                    <a:pt x="191" y="188"/>
                    <a:pt x="201" y="186"/>
                    <a:pt x="205" y="185"/>
                  </a:cubicBezTo>
                  <a:cubicBezTo>
                    <a:pt x="210" y="185"/>
                    <a:pt x="214" y="184"/>
                    <a:pt x="219" y="184"/>
                  </a:cubicBezTo>
                  <a:close/>
                  <a:moveTo>
                    <a:pt x="194" y="378"/>
                  </a:moveTo>
                  <a:cubicBezTo>
                    <a:pt x="193" y="378"/>
                    <a:pt x="193" y="378"/>
                    <a:pt x="193" y="378"/>
                  </a:cubicBezTo>
                  <a:cubicBezTo>
                    <a:pt x="193" y="378"/>
                    <a:pt x="193" y="378"/>
                    <a:pt x="193" y="378"/>
                  </a:cubicBezTo>
                  <a:cubicBezTo>
                    <a:pt x="189" y="378"/>
                    <a:pt x="180" y="378"/>
                    <a:pt x="169" y="381"/>
                  </a:cubicBezTo>
                  <a:cubicBezTo>
                    <a:pt x="169" y="328"/>
                    <a:pt x="169" y="328"/>
                    <a:pt x="169" y="328"/>
                  </a:cubicBezTo>
                  <a:cubicBezTo>
                    <a:pt x="176" y="325"/>
                    <a:pt x="184" y="323"/>
                    <a:pt x="193" y="322"/>
                  </a:cubicBezTo>
                  <a:cubicBezTo>
                    <a:pt x="193" y="322"/>
                    <a:pt x="193" y="322"/>
                    <a:pt x="193" y="322"/>
                  </a:cubicBezTo>
                  <a:cubicBezTo>
                    <a:pt x="194" y="322"/>
                    <a:pt x="194" y="322"/>
                    <a:pt x="194" y="322"/>
                  </a:cubicBezTo>
                  <a:cubicBezTo>
                    <a:pt x="194" y="378"/>
                    <a:pt x="194" y="378"/>
                    <a:pt x="194" y="378"/>
                  </a:cubicBezTo>
                  <a:close/>
                  <a:moveTo>
                    <a:pt x="169" y="210"/>
                  </a:moveTo>
                  <a:cubicBezTo>
                    <a:pt x="176" y="207"/>
                    <a:pt x="184" y="205"/>
                    <a:pt x="193" y="205"/>
                  </a:cubicBezTo>
                  <a:cubicBezTo>
                    <a:pt x="193" y="205"/>
                    <a:pt x="193" y="205"/>
                    <a:pt x="193" y="205"/>
                  </a:cubicBezTo>
                  <a:cubicBezTo>
                    <a:pt x="194" y="205"/>
                    <a:pt x="194" y="205"/>
                    <a:pt x="194" y="205"/>
                  </a:cubicBezTo>
                  <a:cubicBezTo>
                    <a:pt x="194" y="264"/>
                    <a:pt x="194" y="264"/>
                    <a:pt x="194" y="264"/>
                  </a:cubicBezTo>
                  <a:cubicBezTo>
                    <a:pt x="183" y="265"/>
                    <a:pt x="174" y="271"/>
                    <a:pt x="169" y="277"/>
                  </a:cubicBezTo>
                  <a:cubicBezTo>
                    <a:pt x="169" y="210"/>
                    <a:pt x="169" y="210"/>
                    <a:pt x="169" y="210"/>
                  </a:cubicBezTo>
                  <a:close/>
                  <a:moveTo>
                    <a:pt x="194" y="115"/>
                  </a:moveTo>
                  <a:cubicBezTo>
                    <a:pt x="194" y="177"/>
                    <a:pt x="194" y="177"/>
                    <a:pt x="194" y="177"/>
                  </a:cubicBezTo>
                  <a:cubicBezTo>
                    <a:pt x="191" y="177"/>
                    <a:pt x="181" y="177"/>
                    <a:pt x="169" y="173"/>
                  </a:cubicBezTo>
                  <a:cubicBezTo>
                    <a:pt x="169" y="100"/>
                    <a:pt x="169" y="100"/>
                    <a:pt x="169" y="100"/>
                  </a:cubicBezTo>
                  <a:cubicBezTo>
                    <a:pt x="174" y="108"/>
                    <a:pt x="180" y="115"/>
                    <a:pt x="194" y="115"/>
                  </a:cubicBezTo>
                  <a:close/>
                  <a:moveTo>
                    <a:pt x="169" y="195"/>
                  </a:moveTo>
                  <a:cubicBezTo>
                    <a:pt x="169" y="184"/>
                    <a:pt x="169" y="184"/>
                    <a:pt x="169" y="184"/>
                  </a:cubicBezTo>
                  <a:cubicBezTo>
                    <a:pt x="174" y="184"/>
                    <a:pt x="178" y="185"/>
                    <a:pt x="183" y="185"/>
                  </a:cubicBezTo>
                  <a:cubicBezTo>
                    <a:pt x="186" y="186"/>
                    <a:pt x="197" y="188"/>
                    <a:pt x="189" y="192"/>
                  </a:cubicBezTo>
                  <a:cubicBezTo>
                    <a:pt x="188" y="193"/>
                    <a:pt x="187" y="193"/>
                    <a:pt x="186" y="193"/>
                  </a:cubicBezTo>
                  <a:cubicBezTo>
                    <a:pt x="186" y="193"/>
                    <a:pt x="186" y="193"/>
                    <a:pt x="186" y="193"/>
                  </a:cubicBezTo>
                  <a:cubicBezTo>
                    <a:pt x="183" y="193"/>
                    <a:pt x="177" y="193"/>
                    <a:pt x="169" y="195"/>
                  </a:cubicBezTo>
                  <a:close/>
                  <a:moveTo>
                    <a:pt x="169" y="381"/>
                  </a:moveTo>
                  <a:cubicBezTo>
                    <a:pt x="168" y="381"/>
                    <a:pt x="168" y="381"/>
                    <a:pt x="168" y="381"/>
                  </a:cubicBezTo>
                  <a:cubicBezTo>
                    <a:pt x="167" y="381"/>
                    <a:pt x="150" y="386"/>
                    <a:pt x="144" y="391"/>
                  </a:cubicBezTo>
                  <a:cubicBezTo>
                    <a:pt x="144" y="391"/>
                    <a:pt x="132" y="396"/>
                    <a:pt x="117" y="411"/>
                  </a:cubicBezTo>
                  <a:cubicBezTo>
                    <a:pt x="117" y="411"/>
                    <a:pt x="108" y="419"/>
                    <a:pt x="97" y="426"/>
                  </a:cubicBezTo>
                  <a:cubicBezTo>
                    <a:pt x="97" y="362"/>
                    <a:pt x="97" y="362"/>
                    <a:pt x="97" y="362"/>
                  </a:cubicBezTo>
                  <a:cubicBezTo>
                    <a:pt x="101" y="355"/>
                    <a:pt x="105" y="346"/>
                    <a:pt x="108" y="336"/>
                  </a:cubicBezTo>
                  <a:cubicBezTo>
                    <a:pt x="108" y="334"/>
                    <a:pt x="114" y="316"/>
                    <a:pt x="117" y="302"/>
                  </a:cubicBezTo>
                  <a:cubicBezTo>
                    <a:pt x="118" y="299"/>
                    <a:pt x="119" y="296"/>
                    <a:pt x="120" y="293"/>
                  </a:cubicBezTo>
                  <a:cubicBezTo>
                    <a:pt x="121" y="285"/>
                    <a:pt x="126" y="267"/>
                    <a:pt x="131" y="253"/>
                  </a:cubicBezTo>
                  <a:cubicBezTo>
                    <a:pt x="132" y="252"/>
                    <a:pt x="136" y="241"/>
                    <a:pt x="141" y="233"/>
                  </a:cubicBezTo>
                  <a:cubicBezTo>
                    <a:pt x="143" y="231"/>
                    <a:pt x="144" y="229"/>
                    <a:pt x="147" y="227"/>
                  </a:cubicBezTo>
                  <a:cubicBezTo>
                    <a:pt x="151" y="222"/>
                    <a:pt x="159" y="215"/>
                    <a:pt x="169" y="210"/>
                  </a:cubicBezTo>
                  <a:cubicBezTo>
                    <a:pt x="169" y="277"/>
                    <a:pt x="169" y="277"/>
                    <a:pt x="169" y="277"/>
                  </a:cubicBezTo>
                  <a:cubicBezTo>
                    <a:pt x="165" y="282"/>
                    <a:pt x="162" y="287"/>
                    <a:pt x="162" y="287"/>
                  </a:cubicBezTo>
                  <a:cubicBezTo>
                    <a:pt x="162" y="287"/>
                    <a:pt x="151" y="303"/>
                    <a:pt x="147" y="342"/>
                  </a:cubicBezTo>
                  <a:cubicBezTo>
                    <a:pt x="147" y="343"/>
                    <a:pt x="154" y="334"/>
                    <a:pt x="169" y="328"/>
                  </a:cubicBezTo>
                  <a:cubicBezTo>
                    <a:pt x="169" y="381"/>
                    <a:pt x="169" y="381"/>
                    <a:pt x="169" y="381"/>
                  </a:cubicBezTo>
                  <a:close/>
                  <a:moveTo>
                    <a:pt x="169" y="100"/>
                  </a:moveTo>
                  <a:cubicBezTo>
                    <a:pt x="169" y="173"/>
                    <a:pt x="169" y="173"/>
                    <a:pt x="169" y="173"/>
                  </a:cubicBezTo>
                  <a:cubicBezTo>
                    <a:pt x="156" y="169"/>
                    <a:pt x="142" y="160"/>
                    <a:pt x="134" y="141"/>
                  </a:cubicBezTo>
                  <a:cubicBezTo>
                    <a:pt x="133" y="139"/>
                    <a:pt x="128" y="131"/>
                    <a:pt x="129" y="115"/>
                  </a:cubicBezTo>
                  <a:cubicBezTo>
                    <a:pt x="130" y="110"/>
                    <a:pt x="132" y="104"/>
                    <a:pt x="132" y="98"/>
                  </a:cubicBezTo>
                  <a:cubicBezTo>
                    <a:pt x="138" y="34"/>
                    <a:pt x="111" y="14"/>
                    <a:pt x="97" y="8"/>
                  </a:cubicBezTo>
                  <a:cubicBezTo>
                    <a:pt x="97" y="2"/>
                    <a:pt x="97" y="2"/>
                    <a:pt x="97" y="2"/>
                  </a:cubicBezTo>
                  <a:cubicBezTo>
                    <a:pt x="105" y="0"/>
                    <a:pt x="120" y="0"/>
                    <a:pt x="141" y="15"/>
                  </a:cubicBezTo>
                  <a:cubicBezTo>
                    <a:pt x="162" y="29"/>
                    <a:pt x="164" y="57"/>
                    <a:pt x="165" y="66"/>
                  </a:cubicBezTo>
                  <a:cubicBezTo>
                    <a:pt x="165" y="67"/>
                    <a:pt x="165" y="69"/>
                    <a:pt x="165" y="71"/>
                  </a:cubicBezTo>
                  <a:cubicBezTo>
                    <a:pt x="165" y="76"/>
                    <a:pt x="164" y="89"/>
                    <a:pt x="169" y="100"/>
                  </a:cubicBezTo>
                  <a:close/>
                  <a:moveTo>
                    <a:pt x="169" y="184"/>
                  </a:moveTo>
                  <a:cubicBezTo>
                    <a:pt x="141" y="180"/>
                    <a:pt x="113" y="172"/>
                    <a:pt x="110" y="135"/>
                  </a:cubicBezTo>
                  <a:cubicBezTo>
                    <a:pt x="109" y="129"/>
                    <a:pt x="110" y="122"/>
                    <a:pt x="109" y="115"/>
                  </a:cubicBezTo>
                  <a:cubicBezTo>
                    <a:pt x="109" y="106"/>
                    <a:pt x="108" y="95"/>
                    <a:pt x="108" y="94"/>
                  </a:cubicBezTo>
                  <a:cubicBezTo>
                    <a:pt x="105" y="86"/>
                    <a:pt x="102" y="81"/>
                    <a:pt x="97" y="78"/>
                  </a:cubicBezTo>
                  <a:cubicBezTo>
                    <a:pt x="97" y="254"/>
                    <a:pt x="97" y="254"/>
                    <a:pt x="97" y="254"/>
                  </a:cubicBezTo>
                  <a:cubicBezTo>
                    <a:pt x="97" y="253"/>
                    <a:pt x="97" y="253"/>
                    <a:pt x="97" y="253"/>
                  </a:cubicBezTo>
                  <a:cubicBezTo>
                    <a:pt x="109" y="224"/>
                    <a:pt x="126" y="214"/>
                    <a:pt x="132" y="210"/>
                  </a:cubicBezTo>
                  <a:cubicBezTo>
                    <a:pt x="132" y="210"/>
                    <a:pt x="134" y="209"/>
                    <a:pt x="135" y="208"/>
                  </a:cubicBezTo>
                  <a:cubicBezTo>
                    <a:pt x="146" y="201"/>
                    <a:pt x="159" y="197"/>
                    <a:pt x="169" y="195"/>
                  </a:cubicBezTo>
                  <a:lnTo>
                    <a:pt x="169" y="184"/>
                  </a:lnTo>
                  <a:close/>
                  <a:moveTo>
                    <a:pt x="97" y="426"/>
                  </a:moveTo>
                  <a:cubicBezTo>
                    <a:pt x="93" y="429"/>
                    <a:pt x="87" y="431"/>
                    <a:pt x="82" y="433"/>
                  </a:cubicBezTo>
                  <a:cubicBezTo>
                    <a:pt x="81" y="433"/>
                    <a:pt x="66" y="439"/>
                    <a:pt x="43" y="439"/>
                  </a:cubicBezTo>
                  <a:cubicBezTo>
                    <a:pt x="18" y="437"/>
                    <a:pt x="4" y="421"/>
                    <a:pt x="3" y="420"/>
                  </a:cubicBezTo>
                  <a:cubicBezTo>
                    <a:pt x="51" y="425"/>
                    <a:pt x="77" y="394"/>
                    <a:pt x="86" y="380"/>
                  </a:cubicBezTo>
                  <a:cubicBezTo>
                    <a:pt x="87" y="379"/>
                    <a:pt x="87" y="379"/>
                    <a:pt x="88" y="377"/>
                  </a:cubicBezTo>
                  <a:cubicBezTo>
                    <a:pt x="90" y="373"/>
                    <a:pt x="93" y="370"/>
                    <a:pt x="95" y="366"/>
                  </a:cubicBezTo>
                  <a:cubicBezTo>
                    <a:pt x="96" y="365"/>
                    <a:pt x="96" y="363"/>
                    <a:pt x="97" y="362"/>
                  </a:cubicBezTo>
                  <a:cubicBezTo>
                    <a:pt x="97" y="426"/>
                    <a:pt x="97" y="426"/>
                    <a:pt x="97" y="426"/>
                  </a:cubicBezTo>
                  <a:close/>
                  <a:moveTo>
                    <a:pt x="97" y="2"/>
                  </a:moveTo>
                  <a:cubicBezTo>
                    <a:pt x="97" y="8"/>
                    <a:pt x="97" y="8"/>
                    <a:pt x="97" y="8"/>
                  </a:cubicBezTo>
                  <a:cubicBezTo>
                    <a:pt x="93" y="6"/>
                    <a:pt x="89" y="6"/>
                    <a:pt x="89" y="6"/>
                  </a:cubicBezTo>
                  <a:cubicBezTo>
                    <a:pt x="89" y="6"/>
                    <a:pt x="92" y="3"/>
                    <a:pt x="97" y="2"/>
                  </a:cubicBezTo>
                  <a:close/>
                  <a:moveTo>
                    <a:pt x="97" y="78"/>
                  </a:moveTo>
                  <a:cubicBezTo>
                    <a:pt x="87" y="71"/>
                    <a:pt x="73" y="77"/>
                    <a:pt x="72" y="78"/>
                  </a:cubicBezTo>
                  <a:cubicBezTo>
                    <a:pt x="72" y="78"/>
                    <a:pt x="66" y="83"/>
                    <a:pt x="68" y="93"/>
                  </a:cubicBezTo>
                  <a:cubicBezTo>
                    <a:pt x="71" y="123"/>
                    <a:pt x="63" y="204"/>
                    <a:pt x="58" y="235"/>
                  </a:cubicBezTo>
                  <a:cubicBezTo>
                    <a:pt x="57" y="242"/>
                    <a:pt x="56" y="250"/>
                    <a:pt x="54" y="258"/>
                  </a:cubicBezTo>
                  <a:cubicBezTo>
                    <a:pt x="48" y="293"/>
                    <a:pt x="36" y="336"/>
                    <a:pt x="35" y="341"/>
                  </a:cubicBezTo>
                  <a:cubicBezTo>
                    <a:pt x="21" y="387"/>
                    <a:pt x="6" y="413"/>
                    <a:pt x="0" y="417"/>
                  </a:cubicBezTo>
                  <a:cubicBezTo>
                    <a:pt x="25" y="420"/>
                    <a:pt x="53" y="365"/>
                    <a:pt x="62" y="347"/>
                  </a:cubicBezTo>
                  <a:cubicBezTo>
                    <a:pt x="62" y="347"/>
                    <a:pt x="62" y="347"/>
                    <a:pt x="62" y="347"/>
                  </a:cubicBezTo>
                  <a:cubicBezTo>
                    <a:pt x="63" y="344"/>
                    <a:pt x="65" y="342"/>
                    <a:pt x="66" y="339"/>
                  </a:cubicBezTo>
                  <a:cubicBezTo>
                    <a:pt x="66" y="338"/>
                    <a:pt x="66" y="338"/>
                    <a:pt x="67" y="337"/>
                  </a:cubicBezTo>
                  <a:cubicBezTo>
                    <a:pt x="76" y="316"/>
                    <a:pt x="90" y="272"/>
                    <a:pt x="97" y="254"/>
                  </a:cubicBezTo>
                  <a:lnTo>
                    <a:pt x="97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/>
            </a:p>
          </p:txBody>
        </p:sp>
        <p:sp>
          <p:nvSpPr>
            <p:cNvPr id="18" name="Freeform 52"/>
            <p:cNvSpPr/>
            <p:nvPr/>
          </p:nvSpPr>
          <p:spPr bwMode="auto">
            <a:xfrm>
              <a:off x="511175" y="3494088"/>
              <a:ext cx="104775" cy="106363"/>
            </a:xfrm>
            <a:custGeom>
              <a:avLst/>
              <a:gdLst>
                <a:gd name="T0" fmla="*/ 58 w 66"/>
                <a:gd name="T1" fmla="*/ 0 h 67"/>
                <a:gd name="T2" fmla="*/ 62 w 66"/>
                <a:gd name="T3" fmla="*/ 19 h 67"/>
                <a:gd name="T4" fmla="*/ 41 w 66"/>
                <a:gd name="T5" fmla="*/ 23 h 67"/>
                <a:gd name="T6" fmla="*/ 43 w 66"/>
                <a:gd name="T7" fmla="*/ 42 h 67"/>
                <a:gd name="T8" fmla="*/ 64 w 66"/>
                <a:gd name="T9" fmla="*/ 39 h 67"/>
                <a:gd name="T10" fmla="*/ 66 w 66"/>
                <a:gd name="T11" fmla="*/ 58 h 67"/>
                <a:gd name="T12" fmla="*/ 8 w 66"/>
                <a:gd name="T13" fmla="*/ 67 h 67"/>
                <a:gd name="T14" fmla="*/ 6 w 66"/>
                <a:gd name="T15" fmla="*/ 46 h 67"/>
                <a:gd name="T16" fmla="*/ 29 w 66"/>
                <a:gd name="T17" fmla="*/ 44 h 67"/>
                <a:gd name="T18" fmla="*/ 27 w 66"/>
                <a:gd name="T19" fmla="*/ 23 h 67"/>
                <a:gd name="T20" fmla="*/ 2 w 66"/>
                <a:gd name="T21" fmla="*/ 27 h 67"/>
                <a:gd name="T22" fmla="*/ 0 w 66"/>
                <a:gd name="T23" fmla="*/ 8 h 67"/>
                <a:gd name="T24" fmla="*/ 58 w 66"/>
                <a:gd name="T2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67">
                  <a:moveTo>
                    <a:pt x="58" y="0"/>
                  </a:moveTo>
                  <a:lnTo>
                    <a:pt x="62" y="19"/>
                  </a:lnTo>
                  <a:lnTo>
                    <a:pt x="41" y="23"/>
                  </a:lnTo>
                  <a:lnTo>
                    <a:pt x="43" y="42"/>
                  </a:lnTo>
                  <a:lnTo>
                    <a:pt x="64" y="39"/>
                  </a:lnTo>
                  <a:lnTo>
                    <a:pt x="66" y="58"/>
                  </a:lnTo>
                  <a:lnTo>
                    <a:pt x="8" y="67"/>
                  </a:lnTo>
                  <a:lnTo>
                    <a:pt x="6" y="46"/>
                  </a:lnTo>
                  <a:lnTo>
                    <a:pt x="29" y="44"/>
                  </a:lnTo>
                  <a:lnTo>
                    <a:pt x="27" y="23"/>
                  </a:lnTo>
                  <a:lnTo>
                    <a:pt x="2" y="27"/>
                  </a:lnTo>
                  <a:lnTo>
                    <a:pt x="0" y="8"/>
                  </a:lnTo>
                  <a:lnTo>
                    <a:pt x="5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53"/>
            <p:cNvSpPr/>
            <p:nvPr/>
          </p:nvSpPr>
          <p:spPr bwMode="auto">
            <a:xfrm>
              <a:off x="533400" y="3597275"/>
              <a:ext cx="106362" cy="103188"/>
            </a:xfrm>
            <a:custGeom>
              <a:avLst/>
              <a:gdLst>
                <a:gd name="T0" fmla="*/ 30 w 32"/>
                <a:gd name="T1" fmla="*/ 17 h 31"/>
                <a:gd name="T2" fmla="*/ 32 w 32"/>
                <a:gd name="T3" fmla="*/ 26 h 31"/>
                <a:gd name="T4" fmla="*/ 16 w 32"/>
                <a:gd name="T5" fmla="*/ 31 h 31"/>
                <a:gd name="T6" fmla="*/ 11 w 32"/>
                <a:gd name="T7" fmla="*/ 31 h 31"/>
                <a:gd name="T8" fmla="*/ 7 w 32"/>
                <a:gd name="T9" fmla="*/ 29 h 31"/>
                <a:gd name="T10" fmla="*/ 4 w 32"/>
                <a:gd name="T11" fmla="*/ 26 h 31"/>
                <a:gd name="T12" fmla="*/ 2 w 32"/>
                <a:gd name="T13" fmla="*/ 21 h 31"/>
                <a:gd name="T14" fmla="*/ 1 w 32"/>
                <a:gd name="T15" fmla="*/ 16 h 31"/>
                <a:gd name="T16" fmla="*/ 1 w 32"/>
                <a:gd name="T17" fmla="*/ 11 h 31"/>
                <a:gd name="T18" fmla="*/ 2 w 32"/>
                <a:gd name="T19" fmla="*/ 8 h 31"/>
                <a:gd name="T20" fmla="*/ 5 w 32"/>
                <a:gd name="T21" fmla="*/ 5 h 31"/>
                <a:gd name="T22" fmla="*/ 10 w 32"/>
                <a:gd name="T23" fmla="*/ 3 h 31"/>
                <a:gd name="T24" fmla="*/ 26 w 32"/>
                <a:gd name="T25" fmla="*/ 0 h 31"/>
                <a:gd name="T26" fmla="*/ 28 w 32"/>
                <a:gd name="T27" fmla="*/ 8 h 31"/>
                <a:gd name="T28" fmla="*/ 11 w 32"/>
                <a:gd name="T29" fmla="*/ 12 h 31"/>
                <a:gd name="T30" fmla="*/ 8 w 32"/>
                <a:gd name="T31" fmla="*/ 14 h 31"/>
                <a:gd name="T32" fmla="*/ 8 w 32"/>
                <a:gd name="T33" fmla="*/ 18 h 31"/>
                <a:gd name="T34" fmla="*/ 10 w 32"/>
                <a:gd name="T35" fmla="*/ 22 h 31"/>
                <a:gd name="T36" fmla="*/ 14 w 32"/>
                <a:gd name="T37" fmla="*/ 22 h 31"/>
                <a:gd name="T38" fmla="*/ 30 w 32"/>
                <a:gd name="T39" fmla="*/ 17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2" h="31">
                  <a:moveTo>
                    <a:pt x="30" y="17"/>
                  </a:moveTo>
                  <a:cubicBezTo>
                    <a:pt x="32" y="26"/>
                    <a:pt x="32" y="26"/>
                    <a:pt x="32" y="26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4" y="31"/>
                    <a:pt x="13" y="31"/>
                    <a:pt x="11" y="31"/>
                  </a:cubicBezTo>
                  <a:cubicBezTo>
                    <a:pt x="10" y="31"/>
                    <a:pt x="8" y="31"/>
                    <a:pt x="7" y="29"/>
                  </a:cubicBezTo>
                  <a:cubicBezTo>
                    <a:pt x="5" y="28"/>
                    <a:pt x="5" y="28"/>
                    <a:pt x="4" y="26"/>
                  </a:cubicBezTo>
                  <a:cubicBezTo>
                    <a:pt x="2" y="25"/>
                    <a:pt x="2" y="23"/>
                    <a:pt x="2" y="21"/>
                  </a:cubicBezTo>
                  <a:cubicBezTo>
                    <a:pt x="1" y="20"/>
                    <a:pt x="1" y="18"/>
                    <a:pt x="1" y="16"/>
                  </a:cubicBezTo>
                  <a:cubicBezTo>
                    <a:pt x="0" y="14"/>
                    <a:pt x="0" y="13"/>
                    <a:pt x="1" y="11"/>
                  </a:cubicBezTo>
                  <a:cubicBezTo>
                    <a:pt x="1" y="11"/>
                    <a:pt x="2" y="9"/>
                    <a:pt x="2" y="8"/>
                  </a:cubicBezTo>
                  <a:cubicBezTo>
                    <a:pt x="3" y="7"/>
                    <a:pt x="4" y="6"/>
                    <a:pt x="5" y="5"/>
                  </a:cubicBezTo>
                  <a:cubicBezTo>
                    <a:pt x="7" y="5"/>
                    <a:pt x="8" y="4"/>
                    <a:pt x="10" y="3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0" y="13"/>
                    <a:pt x="8" y="14"/>
                    <a:pt x="8" y="14"/>
                  </a:cubicBezTo>
                  <a:cubicBezTo>
                    <a:pt x="8" y="16"/>
                    <a:pt x="7" y="17"/>
                    <a:pt x="8" y="18"/>
                  </a:cubicBezTo>
                  <a:cubicBezTo>
                    <a:pt x="8" y="20"/>
                    <a:pt x="8" y="21"/>
                    <a:pt x="10" y="22"/>
                  </a:cubicBezTo>
                  <a:cubicBezTo>
                    <a:pt x="11" y="23"/>
                    <a:pt x="12" y="23"/>
                    <a:pt x="14" y="22"/>
                  </a:cubicBezTo>
                  <a:lnTo>
                    <a:pt x="30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54"/>
            <p:cNvSpPr>
              <a:spLocks noEditPoints="1"/>
            </p:cNvSpPr>
            <p:nvPr/>
          </p:nvSpPr>
          <p:spPr bwMode="auto">
            <a:xfrm>
              <a:off x="554038" y="3713163"/>
              <a:ext cx="112712" cy="100013"/>
            </a:xfrm>
            <a:custGeom>
              <a:avLst/>
              <a:gdLst>
                <a:gd name="T0" fmla="*/ 41 w 71"/>
                <a:gd name="T1" fmla="*/ 0 h 63"/>
                <a:gd name="T2" fmla="*/ 62 w 71"/>
                <a:gd name="T3" fmla="*/ 0 h 63"/>
                <a:gd name="T4" fmla="*/ 71 w 71"/>
                <a:gd name="T5" fmla="*/ 19 h 63"/>
                <a:gd name="T6" fmla="*/ 41 w 71"/>
                <a:gd name="T7" fmla="*/ 46 h 63"/>
                <a:gd name="T8" fmla="*/ 41 w 71"/>
                <a:gd name="T9" fmla="*/ 23 h 63"/>
                <a:gd name="T10" fmla="*/ 52 w 71"/>
                <a:gd name="T11" fmla="*/ 17 h 63"/>
                <a:gd name="T12" fmla="*/ 41 w 71"/>
                <a:gd name="T13" fmla="*/ 17 h 63"/>
                <a:gd name="T14" fmla="*/ 41 w 71"/>
                <a:gd name="T15" fmla="*/ 0 h 63"/>
                <a:gd name="T16" fmla="*/ 23 w 71"/>
                <a:gd name="T17" fmla="*/ 38 h 63"/>
                <a:gd name="T18" fmla="*/ 16 w 71"/>
                <a:gd name="T19" fmla="*/ 17 h 63"/>
                <a:gd name="T20" fmla="*/ 6 w 71"/>
                <a:gd name="T21" fmla="*/ 17 h 63"/>
                <a:gd name="T22" fmla="*/ 0 w 71"/>
                <a:gd name="T23" fmla="*/ 0 h 63"/>
                <a:gd name="T24" fmla="*/ 41 w 71"/>
                <a:gd name="T25" fmla="*/ 0 h 63"/>
                <a:gd name="T26" fmla="*/ 41 w 71"/>
                <a:gd name="T27" fmla="*/ 17 h 63"/>
                <a:gd name="T28" fmla="*/ 29 w 71"/>
                <a:gd name="T29" fmla="*/ 17 h 63"/>
                <a:gd name="T30" fmla="*/ 35 w 71"/>
                <a:gd name="T31" fmla="*/ 27 h 63"/>
                <a:gd name="T32" fmla="*/ 41 w 71"/>
                <a:gd name="T33" fmla="*/ 23 h 63"/>
                <a:gd name="T34" fmla="*/ 41 w 71"/>
                <a:gd name="T35" fmla="*/ 46 h 63"/>
                <a:gd name="T36" fmla="*/ 23 w 71"/>
                <a:gd name="T37" fmla="*/ 63 h 63"/>
                <a:gd name="T38" fmla="*/ 16 w 71"/>
                <a:gd name="T39" fmla="*/ 44 h 63"/>
                <a:gd name="T40" fmla="*/ 23 w 71"/>
                <a:gd name="T41" fmla="*/ 38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1" h="63">
                  <a:moveTo>
                    <a:pt x="41" y="0"/>
                  </a:moveTo>
                  <a:lnTo>
                    <a:pt x="62" y="0"/>
                  </a:lnTo>
                  <a:lnTo>
                    <a:pt x="71" y="19"/>
                  </a:lnTo>
                  <a:lnTo>
                    <a:pt x="41" y="46"/>
                  </a:lnTo>
                  <a:lnTo>
                    <a:pt x="41" y="23"/>
                  </a:lnTo>
                  <a:lnTo>
                    <a:pt x="52" y="17"/>
                  </a:lnTo>
                  <a:lnTo>
                    <a:pt x="41" y="17"/>
                  </a:lnTo>
                  <a:lnTo>
                    <a:pt x="41" y="0"/>
                  </a:lnTo>
                  <a:close/>
                  <a:moveTo>
                    <a:pt x="23" y="38"/>
                  </a:moveTo>
                  <a:lnTo>
                    <a:pt x="16" y="17"/>
                  </a:lnTo>
                  <a:lnTo>
                    <a:pt x="6" y="17"/>
                  </a:lnTo>
                  <a:lnTo>
                    <a:pt x="0" y="0"/>
                  </a:lnTo>
                  <a:lnTo>
                    <a:pt x="41" y="0"/>
                  </a:lnTo>
                  <a:lnTo>
                    <a:pt x="41" y="17"/>
                  </a:lnTo>
                  <a:lnTo>
                    <a:pt x="29" y="17"/>
                  </a:lnTo>
                  <a:lnTo>
                    <a:pt x="35" y="27"/>
                  </a:lnTo>
                  <a:lnTo>
                    <a:pt x="41" y="23"/>
                  </a:lnTo>
                  <a:lnTo>
                    <a:pt x="41" y="46"/>
                  </a:lnTo>
                  <a:lnTo>
                    <a:pt x="23" y="63"/>
                  </a:lnTo>
                  <a:lnTo>
                    <a:pt x="16" y="44"/>
                  </a:lnTo>
                  <a:lnTo>
                    <a:pt x="23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55"/>
            <p:cNvSpPr/>
            <p:nvPr/>
          </p:nvSpPr>
          <p:spPr bwMode="auto">
            <a:xfrm>
              <a:off x="590550" y="3773488"/>
              <a:ext cx="125412" cy="119063"/>
            </a:xfrm>
            <a:custGeom>
              <a:avLst/>
              <a:gdLst>
                <a:gd name="T0" fmla="*/ 56 w 79"/>
                <a:gd name="T1" fmla="*/ 0 h 75"/>
                <a:gd name="T2" fmla="*/ 79 w 79"/>
                <a:gd name="T3" fmla="*/ 46 h 75"/>
                <a:gd name="T4" fmla="*/ 68 w 79"/>
                <a:gd name="T5" fmla="*/ 52 h 75"/>
                <a:gd name="T6" fmla="*/ 23 w 79"/>
                <a:gd name="T7" fmla="*/ 38 h 75"/>
                <a:gd name="T8" fmla="*/ 37 w 79"/>
                <a:gd name="T9" fmla="*/ 69 h 75"/>
                <a:gd name="T10" fmla="*/ 27 w 79"/>
                <a:gd name="T11" fmla="*/ 75 h 75"/>
                <a:gd name="T12" fmla="*/ 0 w 79"/>
                <a:gd name="T13" fmla="*/ 25 h 75"/>
                <a:gd name="T14" fmla="*/ 12 w 79"/>
                <a:gd name="T15" fmla="*/ 19 h 75"/>
                <a:gd name="T16" fmla="*/ 58 w 79"/>
                <a:gd name="T17" fmla="*/ 33 h 75"/>
                <a:gd name="T18" fmla="*/ 43 w 79"/>
                <a:gd name="T19" fmla="*/ 6 h 75"/>
                <a:gd name="T20" fmla="*/ 56 w 79"/>
                <a:gd name="T21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9" h="75">
                  <a:moveTo>
                    <a:pt x="56" y="0"/>
                  </a:moveTo>
                  <a:lnTo>
                    <a:pt x="79" y="46"/>
                  </a:lnTo>
                  <a:lnTo>
                    <a:pt x="68" y="52"/>
                  </a:lnTo>
                  <a:lnTo>
                    <a:pt x="23" y="38"/>
                  </a:lnTo>
                  <a:lnTo>
                    <a:pt x="37" y="69"/>
                  </a:lnTo>
                  <a:lnTo>
                    <a:pt x="27" y="75"/>
                  </a:lnTo>
                  <a:lnTo>
                    <a:pt x="0" y="25"/>
                  </a:lnTo>
                  <a:lnTo>
                    <a:pt x="12" y="19"/>
                  </a:lnTo>
                  <a:lnTo>
                    <a:pt x="58" y="33"/>
                  </a:lnTo>
                  <a:lnTo>
                    <a:pt x="43" y="6"/>
                  </a:lnTo>
                  <a:lnTo>
                    <a:pt x="5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56"/>
            <p:cNvSpPr/>
            <p:nvPr/>
          </p:nvSpPr>
          <p:spPr bwMode="auto">
            <a:xfrm>
              <a:off x="642938" y="3856038"/>
              <a:ext cx="128587" cy="133350"/>
            </a:xfrm>
            <a:custGeom>
              <a:avLst/>
              <a:gdLst>
                <a:gd name="T0" fmla="*/ 48 w 81"/>
                <a:gd name="T1" fmla="*/ 0 h 84"/>
                <a:gd name="T2" fmla="*/ 61 w 81"/>
                <a:gd name="T3" fmla="*/ 17 h 84"/>
                <a:gd name="T4" fmla="*/ 42 w 81"/>
                <a:gd name="T5" fmla="*/ 28 h 84"/>
                <a:gd name="T6" fmla="*/ 54 w 81"/>
                <a:gd name="T7" fmla="*/ 46 h 84"/>
                <a:gd name="T8" fmla="*/ 71 w 81"/>
                <a:gd name="T9" fmla="*/ 34 h 84"/>
                <a:gd name="T10" fmla="*/ 81 w 81"/>
                <a:gd name="T11" fmla="*/ 49 h 84"/>
                <a:gd name="T12" fmla="*/ 33 w 81"/>
                <a:gd name="T13" fmla="*/ 84 h 84"/>
                <a:gd name="T14" fmla="*/ 23 w 81"/>
                <a:gd name="T15" fmla="*/ 69 h 84"/>
                <a:gd name="T16" fmla="*/ 42 w 81"/>
                <a:gd name="T17" fmla="*/ 53 h 84"/>
                <a:gd name="T18" fmla="*/ 29 w 81"/>
                <a:gd name="T19" fmla="*/ 38 h 84"/>
                <a:gd name="T20" fmla="*/ 10 w 81"/>
                <a:gd name="T21" fmla="*/ 53 h 84"/>
                <a:gd name="T22" fmla="*/ 0 w 81"/>
                <a:gd name="T23" fmla="*/ 36 h 84"/>
                <a:gd name="T24" fmla="*/ 48 w 81"/>
                <a:gd name="T25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1" h="84">
                  <a:moveTo>
                    <a:pt x="48" y="0"/>
                  </a:moveTo>
                  <a:lnTo>
                    <a:pt x="61" y="17"/>
                  </a:lnTo>
                  <a:lnTo>
                    <a:pt x="42" y="28"/>
                  </a:lnTo>
                  <a:lnTo>
                    <a:pt x="54" y="46"/>
                  </a:lnTo>
                  <a:lnTo>
                    <a:pt x="71" y="34"/>
                  </a:lnTo>
                  <a:lnTo>
                    <a:pt x="81" y="49"/>
                  </a:lnTo>
                  <a:lnTo>
                    <a:pt x="33" y="84"/>
                  </a:lnTo>
                  <a:lnTo>
                    <a:pt x="23" y="69"/>
                  </a:lnTo>
                  <a:lnTo>
                    <a:pt x="42" y="53"/>
                  </a:lnTo>
                  <a:lnTo>
                    <a:pt x="29" y="38"/>
                  </a:lnTo>
                  <a:lnTo>
                    <a:pt x="10" y="53"/>
                  </a:lnTo>
                  <a:lnTo>
                    <a:pt x="0" y="36"/>
                  </a:lnTo>
                  <a:lnTo>
                    <a:pt x="4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57"/>
            <p:cNvSpPr>
              <a:spLocks noEditPoints="1"/>
            </p:cNvSpPr>
            <p:nvPr/>
          </p:nvSpPr>
          <p:spPr bwMode="auto">
            <a:xfrm>
              <a:off x="719138" y="3956050"/>
              <a:ext cx="103187" cy="103188"/>
            </a:xfrm>
            <a:custGeom>
              <a:avLst/>
              <a:gdLst>
                <a:gd name="T0" fmla="*/ 16 w 31"/>
                <a:gd name="T1" fmla="*/ 0 h 31"/>
                <a:gd name="T2" fmla="*/ 17 w 31"/>
                <a:gd name="T3" fmla="*/ 0 h 31"/>
                <a:gd name="T4" fmla="*/ 27 w 31"/>
                <a:gd name="T5" fmla="*/ 6 h 31"/>
                <a:gd name="T6" fmla="*/ 31 w 31"/>
                <a:gd name="T7" fmla="*/ 17 h 31"/>
                <a:gd name="T8" fmla="*/ 26 w 31"/>
                <a:gd name="T9" fmla="*/ 26 h 31"/>
                <a:gd name="T10" fmla="*/ 18 w 31"/>
                <a:gd name="T11" fmla="*/ 31 h 31"/>
                <a:gd name="T12" fmla="*/ 16 w 31"/>
                <a:gd name="T13" fmla="*/ 31 h 31"/>
                <a:gd name="T14" fmla="*/ 16 w 31"/>
                <a:gd name="T15" fmla="*/ 23 h 31"/>
                <a:gd name="T16" fmla="*/ 20 w 31"/>
                <a:gd name="T17" fmla="*/ 20 h 31"/>
                <a:gd name="T18" fmla="*/ 24 w 31"/>
                <a:gd name="T19" fmla="*/ 15 h 31"/>
                <a:gd name="T20" fmla="*/ 22 w 31"/>
                <a:gd name="T21" fmla="*/ 10 h 31"/>
                <a:gd name="T22" fmla="*/ 18 w 31"/>
                <a:gd name="T23" fmla="*/ 8 h 31"/>
                <a:gd name="T24" fmla="*/ 16 w 31"/>
                <a:gd name="T25" fmla="*/ 9 h 31"/>
                <a:gd name="T26" fmla="*/ 16 w 31"/>
                <a:gd name="T27" fmla="*/ 0 h 31"/>
                <a:gd name="T28" fmla="*/ 6 w 31"/>
                <a:gd name="T29" fmla="*/ 4 h 31"/>
                <a:gd name="T30" fmla="*/ 16 w 31"/>
                <a:gd name="T31" fmla="*/ 0 h 31"/>
                <a:gd name="T32" fmla="*/ 16 w 31"/>
                <a:gd name="T33" fmla="*/ 9 h 31"/>
                <a:gd name="T34" fmla="*/ 12 w 31"/>
                <a:gd name="T35" fmla="*/ 11 h 31"/>
                <a:gd name="T36" fmla="*/ 9 w 31"/>
                <a:gd name="T37" fmla="*/ 16 h 31"/>
                <a:gd name="T38" fmla="*/ 9 w 31"/>
                <a:gd name="T39" fmla="*/ 21 h 31"/>
                <a:gd name="T40" fmla="*/ 14 w 31"/>
                <a:gd name="T41" fmla="*/ 23 h 31"/>
                <a:gd name="T42" fmla="*/ 16 w 31"/>
                <a:gd name="T43" fmla="*/ 23 h 31"/>
                <a:gd name="T44" fmla="*/ 16 w 31"/>
                <a:gd name="T45" fmla="*/ 31 h 31"/>
                <a:gd name="T46" fmla="*/ 12 w 31"/>
                <a:gd name="T47" fmla="*/ 30 h 31"/>
                <a:gd name="T48" fmla="*/ 5 w 31"/>
                <a:gd name="T49" fmla="*/ 26 h 31"/>
                <a:gd name="T50" fmla="*/ 1 w 31"/>
                <a:gd name="T51" fmla="*/ 18 h 31"/>
                <a:gd name="T52" fmla="*/ 1 w 31"/>
                <a:gd name="T53" fmla="*/ 11 h 31"/>
                <a:gd name="T54" fmla="*/ 6 w 31"/>
                <a:gd name="T55" fmla="*/ 4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1" h="31">
                  <a:moveTo>
                    <a:pt x="16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21" y="0"/>
                    <a:pt x="24" y="2"/>
                    <a:pt x="27" y="6"/>
                  </a:cubicBezTo>
                  <a:cubicBezTo>
                    <a:pt x="30" y="9"/>
                    <a:pt x="31" y="13"/>
                    <a:pt x="31" y="17"/>
                  </a:cubicBezTo>
                  <a:cubicBezTo>
                    <a:pt x="31" y="21"/>
                    <a:pt x="29" y="24"/>
                    <a:pt x="26" y="26"/>
                  </a:cubicBezTo>
                  <a:cubicBezTo>
                    <a:pt x="23" y="29"/>
                    <a:pt x="21" y="30"/>
                    <a:pt x="18" y="31"/>
                  </a:cubicBezTo>
                  <a:cubicBezTo>
                    <a:pt x="18" y="31"/>
                    <a:pt x="17" y="31"/>
                    <a:pt x="16" y="31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7" y="22"/>
                    <a:pt x="18" y="21"/>
                    <a:pt x="20" y="20"/>
                  </a:cubicBezTo>
                  <a:cubicBezTo>
                    <a:pt x="22" y="18"/>
                    <a:pt x="23" y="16"/>
                    <a:pt x="24" y="15"/>
                  </a:cubicBezTo>
                  <a:cubicBezTo>
                    <a:pt x="24" y="13"/>
                    <a:pt x="23" y="12"/>
                    <a:pt x="22" y="10"/>
                  </a:cubicBezTo>
                  <a:cubicBezTo>
                    <a:pt x="21" y="9"/>
                    <a:pt x="19" y="8"/>
                    <a:pt x="18" y="8"/>
                  </a:cubicBezTo>
                  <a:cubicBezTo>
                    <a:pt x="17" y="8"/>
                    <a:pt x="16" y="8"/>
                    <a:pt x="16" y="9"/>
                  </a:cubicBezTo>
                  <a:lnTo>
                    <a:pt x="16" y="0"/>
                  </a:lnTo>
                  <a:close/>
                  <a:moveTo>
                    <a:pt x="6" y="4"/>
                  </a:moveTo>
                  <a:cubicBezTo>
                    <a:pt x="9" y="1"/>
                    <a:pt x="12" y="0"/>
                    <a:pt x="16" y="0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5" y="9"/>
                    <a:pt x="13" y="9"/>
                    <a:pt x="12" y="11"/>
                  </a:cubicBezTo>
                  <a:cubicBezTo>
                    <a:pt x="9" y="13"/>
                    <a:pt x="9" y="15"/>
                    <a:pt x="9" y="16"/>
                  </a:cubicBezTo>
                  <a:cubicBezTo>
                    <a:pt x="8" y="18"/>
                    <a:pt x="9" y="20"/>
                    <a:pt x="9" y="21"/>
                  </a:cubicBezTo>
                  <a:cubicBezTo>
                    <a:pt x="11" y="22"/>
                    <a:pt x="12" y="23"/>
                    <a:pt x="14" y="23"/>
                  </a:cubicBezTo>
                  <a:cubicBezTo>
                    <a:pt x="15" y="23"/>
                    <a:pt x="15" y="23"/>
                    <a:pt x="16" y="23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5" y="31"/>
                    <a:pt x="13" y="31"/>
                    <a:pt x="12" y="30"/>
                  </a:cubicBezTo>
                  <a:cubicBezTo>
                    <a:pt x="9" y="29"/>
                    <a:pt x="7" y="28"/>
                    <a:pt x="5" y="26"/>
                  </a:cubicBezTo>
                  <a:cubicBezTo>
                    <a:pt x="3" y="23"/>
                    <a:pt x="1" y="21"/>
                    <a:pt x="1" y="18"/>
                  </a:cubicBezTo>
                  <a:cubicBezTo>
                    <a:pt x="0" y="16"/>
                    <a:pt x="0" y="14"/>
                    <a:pt x="1" y="11"/>
                  </a:cubicBezTo>
                  <a:cubicBezTo>
                    <a:pt x="2" y="9"/>
                    <a:pt x="3" y="6"/>
                    <a:pt x="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58"/>
            <p:cNvSpPr/>
            <p:nvPr/>
          </p:nvSpPr>
          <p:spPr bwMode="auto">
            <a:xfrm>
              <a:off x="779463" y="4019550"/>
              <a:ext cx="128587" cy="133350"/>
            </a:xfrm>
            <a:custGeom>
              <a:avLst/>
              <a:gdLst>
                <a:gd name="T0" fmla="*/ 41 w 81"/>
                <a:gd name="T1" fmla="*/ 0 h 84"/>
                <a:gd name="T2" fmla="*/ 54 w 81"/>
                <a:gd name="T3" fmla="*/ 13 h 84"/>
                <a:gd name="T4" fmla="*/ 45 w 81"/>
                <a:gd name="T5" fmla="*/ 52 h 84"/>
                <a:gd name="T6" fmla="*/ 68 w 81"/>
                <a:gd name="T7" fmla="*/ 27 h 84"/>
                <a:gd name="T8" fmla="*/ 81 w 81"/>
                <a:gd name="T9" fmla="*/ 40 h 84"/>
                <a:gd name="T10" fmla="*/ 41 w 81"/>
                <a:gd name="T11" fmla="*/ 84 h 84"/>
                <a:gd name="T12" fmla="*/ 29 w 81"/>
                <a:gd name="T13" fmla="*/ 71 h 84"/>
                <a:gd name="T14" fmla="*/ 35 w 81"/>
                <a:gd name="T15" fmla="*/ 34 h 84"/>
                <a:gd name="T16" fmla="*/ 12 w 81"/>
                <a:gd name="T17" fmla="*/ 57 h 84"/>
                <a:gd name="T18" fmla="*/ 0 w 81"/>
                <a:gd name="T19" fmla="*/ 44 h 84"/>
                <a:gd name="T20" fmla="*/ 41 w 81"/>
                <a:gd name="T2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1" h="84">
                  <a:moveTo>
                    <a:pt x="41" y="0"/>
                  </a:moveTo>
                  <a:lnTo>
                    <a:pt x="54" y="13"/>
                  </a:lnTo>
                  <a:lnTo>
                    <a:pt x="45" y="52"/>
                  </a:lnTo>
                  <a:lnTo>
                    <a:pt x="68" y="27"/>
                  </a:lnTo>
                  <a:lnTo>
                    <a:pt x="81" y="40"/>
                  </a:lnTo>
                  <a:lnTo>
                    <a:pt x="41" y="84"/>
                  </a:lnTo>
                  <a:lnTo>
                    <a:pt x="29" y="71"/>
                  </a:lnTo>
                  <a:lnTo>
                    <a:pt x="35" y="34"/>
                  </a:lnTo>
                  <a:lnTo>
                    <a:pt x="12" y="57"/>
                  </a:lnTo>
                  <a:lnTo>
                    <a:pt x="0" y="44"/>
                  </a:lnTo>
                  <a:lnTo>
                    <a:pt x="4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59"/>
            <p:cNvSpPr/>
            <p:nvPr/>
          </p:nvSpPr>
          <p:spPr bwMode="auto">
            <a:xfrm>
              <a:off x="874713" y="4102100"/>
              <a:ext cx="103187" cy="111125"/>
            </a:xfrm>
            <a:custGeom>
              <a:avLst/>
              <a:gdLst>
                <a:gd name="T0" fmla="*/ 13 w 31"/>
                <a:gd name="T1" fmla="*/ 20 h 33"/>
                <a:gd name="T2" fmla="*/ 17 w 31"/>
                <a:gd name="T3" fmla="*/ 15 h 33"/>
                <a:gd name="T4" fmla="*/ 28 w 31"/>
                <a:gd name="T5" fmla="*/ 23 h 33"/>
                <a:gd name="T6" fmla="*/ 20 w 31"/>
                <a:gd name="T7" fmla="*/ 33 h 33"/>
                <a:gd name="T8" fmla="*/ 13 w 31"/>
                <a:gd name="T9" fmla="*/ 31 h 33"/>
                <a:gd name="T10" fmla="*/ 6 w 31"/>
                <a:gd name="T11" fmla="*/ 28 h 33"/>
                <a:gd name="T12" fmla="*/ 1 w 31"/>
                <a:gd name="T13" fmla="*/ 22 h 33"/>
                <a:gd name="T14" fmla="*/ 0 w 31"/>
                <a:gd name="T15" fmla="*/ 14 h 33"/>
                <a:gd name="T16" fmla="*/ 4 w 31"/>
                <a:gd name="T17" fmla="*/ 7 h 33"/>
                <a:gd name="T18" fmla="*/ 10 w 31"/>
                <a:gd name="T19" fmla="*/ 2 h 33"/>
                <a:gd name="T20" fmla="*/ 18 w 31"/>
                <a:gd name="T21" fmla="*/ 1 h 33"/>
                <a:gd name="T22" fmla="*/ 25 w 31"/>
                <a:gd name="T23" fmla="*/ 5 h 33"/>
                <a:gd name="T24" fmla="*/ 30 w 31"/>
                <a:gd name="T25" fmla="*/ 10 h 33"/>
                <a:gd name="T26" fmla="*/ 31 w 31"/>
                <a:gd name="T27" fmla="*/ 14 h 33"/>
                <a:gd name="T28" fmla="*/ 30 w 31"/>
                <a:gd name="T29" fmla="*/ 20 h 33"/>
                <a:gd name="T30" fmla="*/ 22 w 31"/>
                <a:gd name="T31" fmla="*/ 15 h 33"/>
                <a:gd name="T32" fmla="*/ 22 w 31"/>
                <a:gd name="T33" fmla="*/ 12 h 33"/>
                <a:gd name="T34" fmla="*/ 21 w 31"/>
                <a:gd name="T35" fmla="*/ 9 h 33"/>
                <a:gd name="T36" fmla="*/ 16 w 31"/>
                <a:gd name="T37" fmla="*/ 8 h 33"/>
                <a:gd name="T38" fmla="*/ 10 w 31"/>
                <a:gd name="T39" fmla="*/ 12 h 33"/>
                <a:gd name="T40" fmla="*/ 8 w 31"/>
                <a:gd name="T41" fmla="*/ 19 h 33"/>
                <a:gd name="T42" fmla="*/ 10 w 31"/>
                <a:gd name="T43" fmla="*/ 23 h 33"/>
                <a:gd name="T44" fmla="*/ 13 w 31"/>
                <a:gd name="T45" fmla="*/ 25 h 33"/>
                <a:gd name="T46" fmla="*/ 16 w 31"/>
                <a:gd name="T47" fmla="*/ 26 h 33"/>
                <a:gd name="T48" fmla="*/ 18 w 31"/>
                <a:gd name="T49" fmla="*/ 23 h 33"/>
                <a:gd name="T50" fmla="*/ 13 w 31"/>
                <a:gd name="T51" fmla="*/ 2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3">
                  <a:moveTo>
                    <a:pt x="13" y="20"/>
                  </a:moveTo>
                  <a:cubicBezTo>
                    <a:pt x="17" y="15"/>
                    <a:pt x="17" y="15"/>
                    <a:pt x="17" y="15"/>
                  </a:cubicBezTo>
                  <a:cubicBezTo>
                    <a:pt x="28" y="23"/>
                    <a:pt x="28" y="23"/>
                    <a:pt x="28" y="2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17" y="33"/>
                    <a:pt x="14" y="32"/>
                    <a:pt x="13" y="31"/>
                  </a:cubicBezTo>
                  <a:cubicBezTo>
                    <a:pt x="10" y="31"/>
                    <a:pt x="8" y="30"/>
                    <a:pt x="6" y="28"/>
                  </a:cubicBezTo>
                  <a:cubicBezTo>
                    <a:pt x="4" y="26"/>
                    <a:pt x="1" y="24"/>
                    <a:pt x="1" y="22"/>
                  </a:cubicBezTo>
                  <a:cubicBezTo>
                    <a:pt x="0" y="19"/>
                    <a:pt x="0" y="17"/>
                    <a:pt x="0" y="14"/>
                  </a:cubicBezTo>
                  <a:cubicBezTo>
                    <a:pt x="1" y="11"/>
                    <a:pt x="1" y="9"/>
                    <a:pt x="4" y="7"/>
                  </a:cubicBezTo>
                  <a:cubicBezTo>
                    <a:pt x="5" y="4"/>
                    <a:pt x="7" y="3"/>
                    <a:pt x="10" y="2"/>
                  </a:cubicBezTo>
                  <a:cubicBezTo>
                    <a:pt x="13" y="0"/>
                    <a:pt x="15" y="0"/>
                    <a:pt x="18" y="1"/>
                  </a:cubicBezTo>
                  <a:cubicBezTo>
                    <a:pt x="19" y="1"/>
                    <a:pt x="22" y="3"/>
                    <a:pt x="25" y="5"/>
                  </a:cubicBezTo>
                  <a:cubicBezTo>
                    <a:pt x="27" y="6"/>
                    <a:pt x="29" y="8"/>
                    <a:pt x="30" y="10"/>
                  </a:cubicBezTo>
                  <a:cubicBezTo>
                    <a:pt x="31" y="11"/>
                    <a:pt x="31" y="13"/>
                    <a:pt x="31" y="14"/>
                  </a:cubicBezTo>
                  <a:cubicBezTo>
                    <a:pt x="31" y="16"/>
                    <a:pt x="31" y="17"/>
                    <a:pt x="30" y="20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3" y="14"/>
                    <a:pt x="23" y="13"/>
                    <a:pt x="22" y="12"/>
                  </a:cubicBezTo>
                  <a:cubicBezTo>
                    <a:pt x="22" y="11"/>
                    <a:pt x="22" y="10"/>
                    <a:pt x="21" y="9"/>
                  </a:cubicBezTo>
                  <a:cubicBezTo>
                    <a:pt x="19" y="8"/>
                    <a:pt x="17" y="8"/>
                    <a:pt x="16" y="8"/>
                  </a:cubicBezTo>
                  <a:cubicBezTo>
                    <a:pt x="14" y="8"/>
                    <a:pt x="12" y="10"/>
                    <a:pt x="10" y="12"/>
                  </a:cubicBezTo>
                  <a:cubicBezTo>
                    <a:pt x="9" y="14"/>
                    <a:pt x="7" y="17"/>
                    <a:pt x="8" y="19"/>
                  </a:cubicBezTo>
                  <a:cubicBezTo>
                    <a:pt x="8" y="20"/>
                    <a:pt x="9" y="22"/>
                    <a:pt x="10" y="23"/>
                  </a:cubicBezTo>
                  <a:cubicBezTo>
                    <a:pt x="11" y="24"/>
                    <a:pt x="12" y="24"/>
                    <a:pt x="13" y="25"/>
                  </a:cubicBezTo>
                  <a:cubicBezTo>
                    <a:pt x="13" y="25"/>
                    <a:pt x="15" y="26"/>
                    <a:pt x="16" y="26"/>
                  </a:cubicBezTo>
                  <a:cubicBezTo>
                    <a:pt x="18" y="23"/>
                    <a:pt x="18" y="23"/>
                    <a:pt x="18" y="23"/>
                  </a:cubicBezTo>
                  <a:lnTo>
                    <a:pt x="13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60"/>
            <p:cNvSpPr>
              <a:spLocks noEditPoints="1"/>
            </p:cNvSpPr>
            <p:nvPr/>
          </p:nvSpPr>
          <p:spPr bwMode="auto">
            <a:xfrm>
              <a:off x="1014413" y="4206875"/>
              <a:ext cx="101600" cy="115888"/>
            </a:xfrm>
            <a:custGeom>
              <a:avLst/>
              <a:gdLst>
                <a:gd name="T0" fmla="*/ 41 w 64"/>
                <a:gd name="T1" fmla="*/ 54 h 73"/>
                <a:gd name="T2" fmla="*/ 41 w 64"/>
                <a:gd name="T3" fmla="*/ 54 h 73"/>
                <a:gd name="T4" fmla="*/ 41 w 64"/>
                <a:gd name="T5" fmla="*/ 39 h 73"/>
                <a:gd name="T6" fmla="*/ 46 w 64"/>
                <a:gd name="T7" fmla="*/ 41 h 73"/>
                <a:gd name="T8" fmla="*/ 50 w 64"/>
                <a:gd name="T9" fmla="*/ 18 h 73"/>
                <a:gd name="T10" fmla="*/ 41 w 64"/>
                <a:gd name="T11" fmla="*/ 27 h 73"/>
                <a:gd name="T12" fmla="*/ 41 w 64"/>
                <a:gd name="T13" fmla="*/ 6 h 73"/>
                <a:gd name="T14" fmla="*/ 48 w 64"/>
                <a:gd name="T15" fmla="*/ 0 h 73"/>
                <a:gd name="T16" fmla="*/ 64 w 64"/>
                <a:gd name="T17" fmla="*/ 10 h 73"/>
                <a:gd name="T18" fmla="*/ 58 w 64"/>
                <a:gd name="T19" fmla="*/ 73 h 73"/>
                <a:gd name="T20" fmla="*/ 41 w 64"/>
                <a:gd name="T21" fmla="*/ 67 h 73"/>
                <a:gd name="T22" fmla="*/ 41 w 64"/>
                <a:gd name="T23" fmla="*/ 60 h 73"/>
                <a:gd name="T24" fmla="*/ 41 w 64"/>
                <a:gd name="T25" fmla="*/ 54 h 73"/>
                <a:gd name="T26" fmla="*/ 41 w 64"/>
                <a:gd name="T27" fmla="*/ 54 h 73"/>
                <a:gd name="T28" fmla="*/ 25 w 64"/>
                <a:gd name="T29" fmla="*/ 44 h 73"/>
                <a:gd name="T30" fmla="*/ 16 w 64"/>
                <a:gd name="T31" fmla="*/ 52 h 73"/>
                <a:gd name="T32" fmla="*/ 0 w 64"/>
                <a:gd name="T33" fmla="*/ 41 h 73"/>
                <a:gd name="T34" fmla="*/ 41 w 64"/>
                <a:gd name="T35" fmla="*/ 6 h 73"/>
                <a:gd name="T36" fmla="*/ 41 w 64"/>
                <a:gd name="T37" fmla="*/ 27 h 73"/>
                <a:gd name="T38" fmla="*/ 33 w 64"/>
                <a:gd name="T39" fmla="*/ 35 h 73"/>
                <a:gd name="T40" fmla="*/ 41 w 64"/>
                <a:gd name="T41" fmla="*/ 39 h 73"/>
                <a:gd name="T42" fmla="*/ 41 w 64"/>
                <a:gd name="T43" fmla="*/ 54 h 73"/>
                <a:gd name="T44" fmla="*/ 41 w 64"/>
                <a:gd name="T45" fmla="*/ 54 h 73"/>
                <a:gd name="T46" fmla="*/ 41 w 64"/>
                <a:gd name="T47" fmla="*/ 67 h 73"/>
                <a:gd name="T48" fmla="*/ 39 w 64"/>
                <a:gd name="T49" fmla="*/ 65 h 73"/>
                <a:gd name="T50" fmla="*/ 41 w 64"/>
                <a:gd name="T51" fmla="*/ 60 h 73"/>
                <a:gd name="T52" fmla="*/ 41 w 64"/>
                <a:gd name="T53" fmla="*/ 67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4" h="73">
                  <a:moveTo>
                    <a:pt x="41" y="54"/>
                  </a:moveTo>
                  <a:lnTo>
                    <a:pt x="41" y="54"/>
                  </a:lnTo>
                  <a:lnTo>
                    <a:pt x="41" y="39"/>
                  </a:lnTo>
                  <a:lnTo>
                    <a:pt x="46" y="41"/>
                  </a:lnTo>
                  <a:lnTo>
                    <a:pt x="50" y="18"/>
                  </a:lnTo>
                  <a:lnTo>
                    <a:pt x="41" y="27"/>
                  </a:lnTo>
                  <a:lnTo>
                    <a:pt x="41" y="6"/>
                  </a:lnTo>
                  <a:lnTo>
                    <a:pt x="48" y="0"/>
                  </a:lnTo>
                  <a:lnTo>
                    <a:pt x="64" y="10"/>
                  </a:lnTo>
                  <a:lnTo>
                    <a:pt x="58" y="73"/>
                  </a:lnTo>
                  <a:lnTo>
                    <a:pt x="41" y="67"/>
                  </a:lnTo>
                  <a:lnTo>
                    <a:pt x="41" y="60"/>
                  </a:lnTo>
                  <a:lnTo>
                    <a:pt x="41" y="54"/>
                  </a:lnTo>
                  <a:close/>
                  <a:moveTo>
                    <a:pt x="41" y="54"/>
                  </a:moveTo>
                  <a:lnTo>
                    <a:pt x="25" y="44"/>
                  </a:lnTo>
                  <a:lnTo>
                    <a:pt x="16" y="52"/>
                  </a:lnTo>
                  <a:lnTo>
                    <a:pt x="0" y="41"/>
                  </a:lnTo>
                  <a:lnTo>
                    <a:pt x="41" y="6"/>
                  </a:lnTo>
                  <a:lnTo>
                    <a:pt x="41" y="27"/>
                  </a:lnTo>
                  <a:lnTo>
                    <a:pt x="33" y="35"/>
                  </a:lnTo>
                  <a:lnTo>
                    <a:pt x="41" y="39"/>
                  </a:lnTo>
                  <a:lnTo>
                    <a:pt x="41" y="54"/>
                  </a:lnTo>
                  <a:lnTo>
                    <a:pt x="41" y="54"/>
                  </a:lnTo>
                  <a:close/>
                  <a:moveTo>
                    <a:pt x="41" y="67"/>
                  </a:moveTo>
                  <a:lnTo>
                    <a:pt x="39" y="65"/>
                  </a:lnTo>
                  <a:lnTo>
                    <a:pt x="41" y="60"/>
                  </a:lnTo>
                  <a:lnTo>
                    <a:pt x="41" y="6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61"/>
            <p:cNvSpPr/>
            <p:nvPr/>
          </p:nvSpPr>
          <p:spPr bwMode="auto">
            <a:xfrm>
              <a:off x="1119188" y="4246563"/>
              <a:ext cx="103187" cy="106363"/>
            </a:xfrm>
            <a:custGeom>
              <a:avLst/>
              <a:gdLst>
                <a:gd name="T0" fmla="*/ 14 w 31"/>
                <a:gd name="T1" fmla="*/ 20 h 32"/>
                <a:gd name="T2" fmla="*/ 17 w 31"/>
                <a:gd name="T3" fmla="*/ 14 h 32"/>
                <a:gd name="T4" fmla="*/ 29 w 31"/>
                <a:gd name="T5" fmla="*/ 20 h 32"/>
                <a:gd name="T6" fmla="*/ 25 w 31"/>
                <a:gd name="T7" fmla="*/ 31 h 32"/>
                <a:gd name="T8" fmla="*/ 17 w 31"/>
                <a:gd name="T9" fmla="*/ 32 h 32"/>
                <a:gd name="T10" fmla="*/ 10 w 31"/>
                <a:gd name="T11" fmla="*/ 30 h 32"/>
                <a:gd name="T12" fmla="*/ 3 w 31"/>
                <a:gd name="T13" fmla="*/ 26 h 32"/>
                <a:gd name="T14" fmla="*/ 1 w 31"/>
                <a:gd name="T15" fmla="*/ 19 h 32"/>
                <a:gd name="T16" fmla="*/ 2 w 31"/>
                <a:gd name="T17" fmla="*/ 11 h 32"/>
                <a:gd name="T18" fmla="*/ 7 w 31"/>
                <a:gd name="T19" fmla="*/ 3 h 32"/>
                <a:gd name="T20" fmla="*/ 14 w 31"/>
                <a:gd name="T21" fmla="*/ 1 h 32"/>
                <a:gd name="T22" fmla="*/ 22 w 31"/>
                <a:gd name="T23" fmla="*/ 3 h 32"/>
                <a:gd name="T24" fmla="*/ 28 w 31"/>
                <a:gd name="T25" fmla="*/ 6 h 32"/>
                <a:gd name="T26" fmla="*/ 30 w 31"/>
                <a:gd name="T27" fmla="*/ 10 h 32"/>
                <a:gd name="T28" fmla="*/ 31 w 31"/>
                <a:gd name="T29" fmla="*/ 15 h 32"/>
                <a:gd name="T30" fmla="*/ 23 w 31"/>
                <a:gd name="T31" fmla="*/ 14 h 32"/>
                <a:gd name="T32" fmla="*/ 22 w 31"/>
                <a:gd name="T33" fmla="*/ 10 h 32"/>
                <a:gd name="T34" fmla="*/ 19 w 31"/>
                <a:gd name="T35" fmla="*/ 8 h 32"/>
                <a:gd name="T36" fmla="*/ 14 w 31"/>
                <a:gd name="T37" fmla="*/ 8 h 32"/>
                <a:gd name="T38" fmla="*/ 10 w 31"/>
                <a:gd name="T39" fmla="*/ 14 h 32"/>
                <a:gd name="T40" fmla="*/ 9 w 31"/>
                <a:gd name="T41" fmla="*/ 21 h 32"/>
                <a:gd name="T42" fmla="*/ 13 w 31"/>
                <a:gd name="T43" fmla="*/ 25 h 32"/>
                <a:gd name="T44" fmla="*/ 16 w 31"/>
                <a:gd name="T45" fmla="*/ 25 h 32"/>
                <a:gd name="T46" fmla="*/ 19 w 31"/>
                <a:gd name="T47" fmla="*/ 25 h 32"/>
                <a:gd name="T48" fmla="*/ 20 w 31"/>
                <a:gd name="T49" fmla="*/ 23 h 32"/>
                <a:gd name="T50" fmla="*/ 14 w 31"/>
                <a:gd name="T51" fmla="*/ 2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2">
                  <a:moveTo>
                    <a:pt x="14" y="20"/>
                  </a:moveTo>
                  <a:cubicBezTo>
                    <a:pt x="17" y="14"/>
                    <a:pt x="17" y="14"/>
                    <a:pt x="17" y="14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2" y="32"/>
                    <a:pt x="20" y="32"/>
                    <a:pt x="17" y="32"/>
                  </a:cubicBezTo>
                  <a:cubicBezTo>
                    <a:pt x="15" y="32"/>
                    <a:pt x="13" y="31"/>
                    <a:pt x="10" y="30"/>
                  </a:cubicBezTo>
                  <a:cubicBezTo>
                    <a:pt x="7" y="29"/>
                    <a:pt x="5" y="27"/>
                    <a:pt x="3" y="26"/>
                  </a:cubicBezTo>
                  <a:cubicBezTo>
                    <a:pt x="2" y="23"/>
                    <a:pt x="1" y="21"/>
                    <a:pt x="1" y="19"/>
                  </a:cubicBezTo>
                  <a:cubicBezTo>
                    <a:pt x="0" y="16"/>
                    <a:pt x="1" y="14"/>
                    <a:pt x="2" y="11"/>
                  </a:cubicBezTo>
                  <a:cubicBezTo>
                    <a:pt x="3" y="8"/>
                    <a:pt x="5" y="5"/>
                    <a:pt x="7" y="3"/>
                  </a:cubicBezTo>
                  <a:cubicBezTo>
                    <a:pt x="8" y="2"/>
                    <a:pt x="11" y="1"/>
                    <a:pt x="14" y="1"/>
                  </a:cubicBezTo>
                  <a:cubicBezTo>
                    <a:pt x="16" y="0"/>
                    <a:pt x="19" y="1"/>
                    <a:pt x="22" y="3"/>
                  </a:cubicBezTo>
                  <a:cubicBezTo>
                    <a:pt x="25" y="3"/>
                    <a:pt x="26" y="5"/>
                    <a:pt x="28" y="6"/>
                  </a:cubicBezTo>
                  <a:cubicBezTo>
                    <a:pt x="29" y="7"/>
                    <a:pt x="30" y="8"/>
                    <a:pt x="30" y="10"/>
                  </a:cubicBezTo>
                  <a:cubicBezTo>
                    <a:pt x="31" y="11"/>
                    <a:pt x="31" y="13"/>
                    <a:pt x="31" y="15"/>
                  </a:cubicBezTo>
                  <a:cubicBezTo>
                    <a:pt x="23" y="14"/>
                    <a:pt x="23" y="14"/>
                    <a:pt x="23" y="14"/>
                  </a:cubicBezTo>
                  <a:cubicBezTo>
                    <a:pt x="23" y="12"/>
                    <a:pt x="23" y="11"/>
                    <a:pt x="22" y="10"/>
                  </a:cubicBezTo>
                  <a:cubicBezTo>
                    <a:pt x="21" y="9"/>
                    <a:pt x="20" y="8"/>
                    <a:pt x="19" y="8"/>
                  </a:cubicBezTo>
                  <a:cubicBezTo>
                    <a:pt x="17" y="8"/>
                    <a:pt x="16" y="8"/>
                    <a:pt x="14" y="8"/>
                  </a:cubicBezTo>
                  <a:cubicBezTo>
                    <a:pt x="12" y="9"/>
                    <a:pt x="11" y="11"/>
                    <a:pt x="10" y="14"/>
                  </a:cubicBezTo>
                  <a:cubicBezTo>
                    <a:pt x="9" y="17"/>
                    <a:pt x="8" y="19"/>
                    <a:pt x="9" y="21"/>
                  </a:cubicBezTo>
                  <a:cubicBezTo>
                    <a:pt x="10" y="23"/>
                    <a:pt x="11" y="23"/>
                    <a:pt x="13" y="25"/>
                  </a:cubicBezTo>
                  <a:cubicBezTo>
                    <a:pt x="14" y="25"/>
                    <a:pt x="15" y="25"/>
                    <a:pt x="16" y="25"/>
                  </a:cubicBezTo>
                  <a:cubicBezTo>
                    <a:pt x="17" y="26"/>
                    <a:pt x="18" y="25"/>
                    <a:pt x="19" y="25"/>
                  </a:cubicBezTo>
                  <a:cubicBezTo>
                    <a:pt x="20" y="23"/>
                    <a:pt x="20" y="23"/>
                    <a:pt x="20" y="23"/>
                  </a:cubicBezTo>
                  <a:lnTo>
                    <a:pt x="14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62"/>
            <p:cNvSpPr>
              <a:spLocks noEditPoints="1"/>
            </p:cNvSpPr>
            <p:nvPr/>
          </p:nvSpPr>
          <p:spPr bwMode="auto">
            <a:xfrm>
              <a:off x="1216025" y="4271963"/>
              <a:ext cx="98425" cy="123825"/>
            </a:xfrm>
            <a:custGeom>
              <a:avLst/>
              <a:gdLst>
                <a:gd name="T0" fmla="*/ 18 w 30"/>
                <a:gd name="T1" fmla="*/ 3 h 37"/>
                <a:gd name="T2" fmla="*/ 22 w 30"/>
                <a:gd name="T3" fmla="*/ 5 h 37"/>
                <a:gd name="T4" fmla="*/ 27 w 30"/>
                <a:gd name="T5" fmla="*/ 7 h 37"/>
                <a:gd name="T6" fmla="*/ 30 w 30"/>
                <a:gd name="T7" fmla="*/ 11 h 37"/>
                <a:gd name="T8" fmla="*/ 30 w 30"/>
                <a:gd name="T9" fmla="*/ 16 h 37"/>
                <a:gd name="T10" fmla="*/ 28 w 30"/>
                <a:gd name="T11" fmla="*/ 20 h 37"/>
                <a:gd name="T12" fmla="*/ 24 w 30"/>
                <a:gd name="T13" fmla="*/ 21 h 37"/>
                <a:gd name="T14" fmla="*/ 21 w 30"/>
                <a:gd name="T15" fmla="*/ 22 h 37"/>
                <a:gd name="T16" fmla="*/ 23 w 30"/>
                <a:gd name="T17" fmla="*/ 23 h 37"/>
                <a:gd name="T18" fmla="*/ 24 w 30"/>
                <a:gd name="T19" fmla="*/ 26 h 37"/>
                <a:gd name="T20" fmla="*/ 24 w 30"/>
                <a:gd name="T21" fmla="*/ 27 h 37"/>
                <a:gd name="T22" fmla="*/ 27 w 30"/>
                <a:gd name="T23" fmla="*/ 37 h 37"/>
                <a:gd name="T24" fmla="*/ 18 w 30"/>
                <a:gd name="T25" fmla="*/ 34 h 37"/>
                <a:gd name="T26" fmla="*/ 18 w 30"/>
                <a:gd name="T27" fmla="*/ 16 h 37"/>
                <a:gd name="T28" fmla="*/ 19 w 30"/>
                <a:gd name="T29" fmla="*/ 16 h 37"/>
                <a:gd name="T30" fmla="*/ 21 w 30"/>
                <a:gd name="T31" fmla="*/ 15 h 37"/>
                <a:gd name="T32" fmla="*/ 21 w 30"/>
                <a:gd name="T33" fmla="*/ 14 h 37"/>
                <a:gd name="T34" fmla="*/ 21 w 30"/>
                <a:gd name="T35" fmla="*/ 12 h 37"/>
                <a:gd name="T36" fmla="*/ 18 w 30"/>
                <a:gd name="T37" fmla="*/ 10 h 37"/>
                <a:gd name="T38" fmla="*/ 18 w 30"/>
                <a:gd name="T39" fmla="*/ 9 h 37"/>
                <a:gd name="T40" fmla="*/ 18 w 30"/>
                <a:gd name="T41" fmla="*/ 3 h 37"/>
                <a:gd name="T42" fmla="*/ 0 w 30"/>
                <a:gd name="T43" fmla="*/ 29 h 37"/>
                <a:gd name="T44" fmla="*/ 8 w 30"/>
                <a:gd name="T45" fmla="*/ 0 h 37"/>
                <a:gd name="T46" fmla="*/ 18 w 30"/>
                <a:gd name="T47" fmla="*/ 3 h 37"/>
                <a:gd name="T48" fmla="*/ 18 w 30"/>
                <a:gd name="T49" fmla="*/ 9 h 37"/>
                <a:gd name="T50" fmla="*/ 15 w 30"/>
                <a:gd name="T51" fmla="*/ 9 h 37"/>
                <a:gd name="T52" fmla="*/ 13 w 30"/>
                <a:gd name="T53" fmla="*/ 15 h 37"/>
                <a:gd name="T54" fmla="*/ 16 w 30"/>
                <a:gd name="T55" fmla="*/ 15 h 37"/>
                <a:gd name="T56" fmla="*/ 18 w 30"/>
                <a:gd name="T57" fmla="*/ 16 h 37"/>
                <a:gd name="T58" fmla="*/ 18 w 30"/>
                <a:gd name="T59" fmla="*/ 34 h 37"/>
                <a:gd name="T60" fmla="*/ 17 w 30"/>
                <a:gd name="T61" fmla="*/ 34 h 37"/>
                <a:gd name="T62" fmla="*/ 15 w 30"/>
                <a:gd name="T63" fmla="*/ 24 h 37"/>
                <a:gd name="T64" fmla="*/ 14 w 30"/>
                <a:gd name="T65" fmla="*/ 21 h 37"/>
                <a:gd name="T66" fmla="*/ 12 w 30"/>
                <a:gd name="T67" fmla="*/ 20 h 37"/>
                <a:gd name="T68" fmla="*/ 12 w 30"/>
                <a:gd name="T69" fmla="*/ 20 h 37"/>
                <a:gd name="T70" fmla="*/ 8 w 30"/>
                <a:gd name="T71" fmla="*/ 31 h 37"/>
                <a:gd name="T72" fmla="*/ 0 w 30"/>
                <a:gd name="T73" fmla="*/ 2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0" h="37">
                  <a:moveTo>
                    <a:pt x="18" y="3"/>
                  </a:moveTo>
                  <a:cubicBezTo>
                    <a:pt x="22" y="5"/>
                    <a:pt x="22" y="5"/>
                    <a:pt x="22" y="5"/>
                  </a:cubicBezTo>
                  <a:cubicBezTo>
                    <a:pt x="24" y="6"/>
                    <a:pt x="27" y="6"/>
                    <a:pt x="27" y="7"/>
                  </a:cubicBezTo>
                  <a:cubicBezTo>
                    <a:pt x="29" y="9"/>
                    <a:pt x="30" y="9"/>
                    <a:pt x="30" y="11"/>
                  </a:cubicBezTo>
                  <a:cubicBezTo>
                    <a:pt x="30" y="12"/>
                    <a:pt x="30" y="15"/>
                    <a:pt x="30" y="16"/>
                  </a:cubicBezTo>
                  <a:cubicBezTo>
                    <a:pt x="30" y="18"/>
                    <a:pt x="29" y="19"/>
                    <a:pt x="28" y="20"/>
                  </a:cubicBezTo>
                  <a:cubicBezTo>
                    <a:pt x="27" y="20"/>
                    <a:pt x="26" y="21"/>
                    <a:pt x="24" y="21"/>
                  </a:cubicBezTo>
                  <a:cubicBezTo>
                    <a:pt x="24" y="22"/>
                    <a:pt x="23" y="22"/>
                    <a:pt x="21" y="22"/>
                  </a:cubicBezTo>
                  <a:cubicBezTo>
                    <a:pt x="22" y="23"/>
                    <a:pt x="23" y="23"/>
                    <a:pt x="23" y="23"/>
                  </a:cubicBezTo>
                  <a:cubicBezTo>
                    <a:pt x="24" y="23"/>
                    <a:pt x="24" y="24"/>
                    <a:pt x="24" y="26"/>
                  </a:cubicBezTo>
                  <a:cubicBezTo>
                    <a:pt x="24" y="26"/>
                    <a:pt x="24" y="27"/>
                    <a:pt x="24" y="27"/>
                  </a:cubicBezTo>
                  <a:cubicBezTo>
                    <a:pt x="27" y="37"/>
                    <a:pt x="27" y="37"/>
                    <a:pt x="27" y="37"/>
                  </a:cubicBezTo>
                  <a:cubicBezTo>
                    <a:pt x="18" y="34"/>
                    <a:pt x="18" y="34"/>
                    <a:pt x="18" y="34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18" y="16"/>
                    <a:pt x="18" y="16"/>
                    <a:pt x="19" y="16"/>
                  </a:cubicBezTo>
                  <a:cubicBezTo>
                    <a:pt x="19" y="16"/>
                    <a:pt x="20" y="16"/>
                    <a:pt x="21" y="15"/>
                  </a:cubicBezTo>
                  <a:cubicBezTo>
                    <a:pt x="21" y="15"/>
                    <a:pt x="21" y="15"/>
                    <a:pt x="21" y="14"/>
                  </a:cubicBezTo>
                  <a:cubicBezTo>
                    <a:pt x="21" y="13"/>
                    <a:pt x="21" y="12"/>
                    <a:pt x="21" y="12"/>
                  </a:cubicBezTo>
                  <a:cubicBezTo>
                    <a:pt x="21" y="11"/>
                    <a:pt x="20" y="10"/>
                    <a:pt x="18" y="10"/>
                  </a:cubicBezTo>
                  <a:cubicBezTo>
                    <a:pt x="18" y="9"/>
                    <a:pt x="18" y="9"/>
                    <a:pt x="18" y="9"/>
                  </a:cubicBezTo>
                  <a:lnTo>
                    <a:pt x="18" y="3"/>
                  </a:lnTo>
                  <a:close/>
                  <a:moveTo>
                    <a:pt x="0" y="29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7" y="16"/>
                    <a:pt x="17" y="16"/>
                    <a:pt x="18" y="16"/>
                  </a:cubicBezTo>
                  <a:cubicBezTo>
                    <a:pt x="18" y="34"/>
                    <a:pt x="18" y="34"/>
                    <a:pt x="18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5" y="23"/>
                    <a:pt x="15" y="22"/>
                    <a:pt x="14" y="21"/>
                  </a:cubicBezTo>
                  <a:cubicBezTo>
                    <a:pt x="13" y="20"/>
                    <a:pt x="13" y="20"/>
                    <a:pt x="12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8" y="31"/>
                    <a:pt x="8" y="31"/>
                    <a:pt x="8" y="31"/>
                  </a:cubicBezTo>
                  <a:lnTo>
                    <a:pt x="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63"/>
            <p:cNvSpPr/>
            <p:nvPr/>
          </p:nvSpPr>
          <p:spPr bwMode="auto">
            <a:xfrm>
              <a:off x="1314450" y="4302125"/>
              <a:ext cx="47625" cy="103188"/>
            </a:xfrm>
            <a:custGeom>
              <a:avLst/>
              <a:gdLst>
                <a:gd name="T0" fmla="*/ 13 w 30"/>
                <a:gd name="T1" fmla="*/ 0 h 65"/>
                <a:gd name="T2" fmla="*/ 30 w 30"/>
                <a:gd name="T3" fmla="*/ 5 h 65"/>
                <a:gd name="T4" fmla="*/ 17 w 30"/>
                <a:gd name="T5" fmla="*/ 65 h 65"/>
                <a:gd name="T6" fmla="*/ 0 w 30"/>
                <a:gd name="T7" fmla="*/ 61 h 65"/>
                <a:gd name="T8" fmla="*/ 13 w 30"/>
                <a:gd name="T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65">
                  <a:moveTo>
                    <a:pt x="13" y="0"/>
                  </a:moveTo>
                  <a:lnTo>
                    <a:pt x="30" y="5"/>
                  </a:lnTo>
                  <a:lnTo>
                    <a:pt x="17" y="65"/>
                  </a:lnTo>
                  <a:lnTo>
                    <a:pt x="0" y="61"/>
                  </a:lnTo>
                  <a:lnTo>
                    <a:pt x="1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64"/>
            <p:cNvSpPr/>
            <p:nvPr/>
          </p:nvSpPr>
          <p:spPr bwMode="auto">
            <a:xfrm>
              <a:off x="1365250" y="4316413"/>
              <a:ext cx="95250" cy="103188"/>
            </a:xfrm>
            <a:custGeom>
              <a:avLst/>
              <a:gdLst>
                <a:gd name="T0" fmla="*/ 20 w 29"/>
                <a:gd name="T1" fmla="*/ 19 h 31"/>
                <a:gd name="T2" fmla="*/ 27 w 29"/>
                <a:gd name="T3" fmla="*/ 23 h 31"/>
                <a:gd name="T4" fmla="*/ 24 w 29"/>
                <a:gd name="T5" fmla="*/ 28 h 31"/>
                <a:gd name="T6" fmla="*/ 19 w 29"/>
                <a:gd name="T7" fmla="*/ 30 h 31"/>
                <a:gd name="T8" fmla="*/ 13 w 29"/>
                <a:gd name="T9" fmla="*/ 30 h 31"/>
                <a:gd name="T10" fmla="*/ 6 w 29"/>
                <a:gd name="T11" fmla="*/ 28 h 31"/>
                <a:gd name="T12" fmla="*/ 1 w 29"/>
                <a:gd name="T13" fmla="*/ 22 h 31"/>
                <a:gd name="T14" fmla="*/ 0 w 29"/>
                <a:gd name="T15" fmla="*/ 13 h 31"/>
                <a:gd name="T16" fmla="*/ 6 w 29"/>
                <a:gd name="T17" fmla="*/ 3 h 31"/>
                <a:gd name="T18" fmla="*/ 17 w 29"/>
                <a:gd name="T19" fmla="*/ 1 h 31"/>
                <a:gd name="T20" fmla="*/ 25 w 29"/>
                <a:gd name="T21" fmla="*/ 5 h 31"/>
                <a:gd name="T22" fmla="*/ 29 w 29"/>
                <a:gd name="T23" fmla="*/ 12 h 31"/>
                <a:gd name="T24" fmla="*/ 21 w 29"/>
                <a:gd name="T25" fmla="*/ 13 h 31"/>
                <a:gd name="T26" fmla="*/ 20 w 29"/>
                <a:gd name="T27" fmla="*/ 10 h 31"/>
                <a:gd name="T28" fmla="*/ 18 w 29"/>
                <a:gd name="T29" fmla="*/ 8 h 31"/>
                <a:gd name="T30" fmla="*/ 16 w 29"/>
                <a:gd name="T31" fmla="*/ 7 h 31"/>
                <a:gd name="T32" fmla="*/ 12 w 29"/>
                <a:gd name="T33" fmla="*/ 9 h 31"/>
                <a:gd name="T34" fmla="*/ 9 w 29"/>
                <a:gd name="T35" fmla="*/ 15 h 31"/>
                <a:gd name="T36" fmla="*/ 9 w 29"/>
                <a:gd name="T37" fmla="*/ 22 h 31"/>
                <a:gd name="T38" fmla="*/ 13 w 29"/>
                <a:gd name="T39" fmla="*/ 24 h 31"/>
                <a:gd name="T40" fmla="*/ 18 w 29"/>
                <a:gd name="T41" fmla="*/ 23 h 31"/>
                <a:gd name="T42" fmla="*/ 20 w 29"/>
                <a:gd name="T43" fmla="*/ 1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9" h="31">
                  <a:moveTo>
                    <a:pt x="20" y="19"/>
                  </a:moveTo>
                  <a:cubicBezTo>
                    <a:pt x="27" y="23"/>
                    <a:pt x="27" y="23"/>
                    <a:pt x="27" y="23"/>
                  </a:cubicBezTo>
                  <a:cubicBezTo>
                    <a:pt x="27" y="25"/>
                    <a:pt x="25" y="27"/>
                    <a:pt x="24" y="28"/>
                  </a:cubicBezTo>
                  <a:cubicBezTo>
                    <a:pt x="23" y="29"/>
                    <a:pt x="21" y="30"/>
                    <a:pt x="19" y="30"/>
                  </a:cubicBezTo>
                  <a:cubicBezTo>
                    <a:pt x="18" y="31"/>
                    <a:pt x="15" y="31"/>
                    <a:pt x="13" y="30"/>
                  </a:cubicBezTo>
                  <a:cubicBezTo>
                    <a:pt x="10" y="30"/>
                    <a:pt x="7" y="30"/>
                    <a:pt x="6" y="28"/>
                  </a:cubicBezTo>
                  <a:cubicBezTo>
                    <a:pt x="4" y="27"/>
                    <a:pt x="3" y="25"/>
                    <a:pt x="1" y="22"/>
                  </a:cubicBezTo>
                  <a:cubicBezTo>
                    <a:pt x="0" y="20"/>
                    <a:pt x="0" y="17"/>
                    <a:pt x="0" y="13"/>
                  </a:cubicBezTo>
                  <a:cubicBezTo>
                    <a:pt x="1" y="9"/>
                    <a:pt x="3" y="5"/>
                    <a:pt x="6" y="3"/>
                  </a:cubicBezTo>
                  <a:cubicBezTo>
                    <a:pt x="9" y="1"/>
                    <a:pt x="12" y="0"/>
                    <a:pt x="17" y="1"/>
                  </a:cubicBezTo>
                  <a:cubicBezTo>
                    <a:pt x="21" y="2"/>
                    <a:pt x="24" y="2"/>
                    <a:pt x="25" y="5"/>
                  </a:cubicBezTo>
                  <a:cubicBezTo>
                    <a:pt x="27" y="6"/>
                    <a:pt x="28" y="9"/>
                    <a:pt x="29" y="12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1" y="11"/>
                    <a:pt x="21" y="10"/>
                    <a:pt x="20" y="10"/>
                  </a:cubicBezTo>
                  <a:cubicBezTo>
                    <a:pt x="20" y="10"/>
                    <a:pt x="19" y="9"/>
                    <a:pt x="18" y="8"/>
                  </a:cubicBezTo>
                  <a:cubicBezTo>
                    <a:pt x="18" y="8"/>
                    <a:pt x="17" y="7"/>
                    <a:pt x="16" y="7"/>
                  </a:cubicBezTo>
                  <a:cubicBezTo>
                    <a:pt x="15" y="7"/>
                    <a:pt x="12" y="7"/>
                    <a:pt x="12" y="9"/>
                  </a:cubicBezTo>
                  <a:cubicBezTo>
                    <a:pt x="10" y="10"/>
                    <a:pt x="9" y="12"/>
                    <a:pt x="9" y="15"/>
                  </a:cubicBezTo>
                  <a:cubicBezTo>
                    <a:pt x="9" y="18"/>
                    <a:pt x="9" y="20"/>
                    <a:pt x="9" y="22"/>
                  </a:cubicBezTo>
                  <a:cubicBezTo>
                    <a:pt x="10" y="23"/>
                    <a:pt x="12" y="24"/>
                    <a:pt x="13" y="24"/>
                  </a:cubicBezTo>
                  <a:cubicBezTo>
                    <a:pt x="15" y="25"/>
                    <a:pt x="16" y="24"/>
                    <a:pt x="18" y="23"/>
                  </a:cubicBezTo>
                  <a:cubicBezTo>
                    <a:pt x="18" y="22"/>
                    <a:pt x="19" y="21"/>
                    <a:pt x="20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65"/>
            <p:cNvSpPr/>
            <p:nvPr/>
          </p:nvSpPr>
          <p:spPr bwMode="auto">
            <a:xfrm>
              <a:off x="1463675" y="4329113"/>
              <a:ext cx="96837" cy="100013"/>
            </a:xfrm>
            <a:custGeom>
              <a:avLst/>
              <a:gdLst>
                <a:gd name="T0" fmla="*/ 21 w 29"/>
                <a:gd name="T1" fmla="*/ 1 h 30"/>
                <a:gd name="T2" fmla="*/ 29 w 29"/>
                <a:gd name="T3" fmla="*/ 1 h 30"/>
                <a:gd name="T4" fmla="*/ 28 w 29"/>
                <a:gd name="T5" fmla="*/ 19 h 30"/>
                <a:gd name="T6" fmla="*/ 27 w 29"/>
                <a:gd name="T7" fmla="*/ 23 h 30"/>
                <a:gd name="T8" fmla="*/ 24 w 29"/>
                <a:gd name="T9" fmla="*/ 27 h 30"/>
                <a:gd name="T10" fmla="*/ 21 w 29"/>
                <a:gd name="T11" fmla="*/ 29 h 30"/>
                <a:gd name="T12" fmla="*/ 14 w 29"/>
                <a:gd name="T13" fmla="*/ 30 h 30"/>
                <a:gd name="T14" fmla="*/ 9 w 29"/>
                <a:gd name="T15" fmla="*/ 29 h 30"/>
                <a:gd name="T16" fmla="*/ 6 w 29"/>
                <a:gd name="T17" fmla="*/ 28 h 30"/>
                <a:gd name="T18" fmla="*/ 3 w 29"/>
                <a:gd name="T19" fmla="*/ 26 h 30"/>
                <a:gd name="T20" fmla="*/ 1 w 29"/>
                <a:gd name="T21" fmla="*/ 22 h 30"/>
                <a:gd name="T22" fmla="*/ 0 w 29"/>
                <a:gd name="T23" fmla="*/ 17 h 30"/>
                <a:gd name="T24" fmla="*/ 2 w 29"/>
                <a:gd name="T25" fmla="*/ 0 h 30"/>
                <a:gd name="T26" fmla="*/ 11 w 29"/>
                <a:gd name="T27" fmla="*/ 1 h 30"/>
                <a:gd name="T28" fmla="*/ 9 w 29"/>
                <a:gd name="T29" fmla="*/ 18 h 30"/>
                <a:gd name="T30" fmla="*/ 10 w 29"/>
                <a:gd name="T31" fmla="*/ 22 h 30"/>
                <a:gd name="T32" fmla="*/ 14 w 29"/>
                <a:gd name="T33" fmla="*/ 23 h 30"/>
                <a:gd name="T34" fmla="*/ 18 w 29"/>
                <a:gd name="T35" fmla="*/ 22 h 30"/>
                <a:gd name="T36" fmla="*/ 19 w 29"/>
                <a:gd name="T37" fmla="*/ 18 h 30"/>
                <a:gd name="T38" fmla="*/ 21 w 29"/>
                <a:gd name="T39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9" h="30">
                  <a:moveTo>
                    <a:pt x="21" y="1"/>
                  </a:moveTo>
                  <a:cubicBezTo>
                    <a:pt x="29" y="1"/>
                    <a:pt x="29" y="1"/>
                    <a:pt x="29" y="1"/>
                  </a:cubicBezTo>
                  <a:cubicBezTo>
                    <a:pt x="28" y="19"/>
                    <a:pt x="28" y="19"/>
                    <a:pt x="28" y="19"/>
                  </a:cubicBezTo>
                  <a:cubicBezTo>
                    <a:pt x="28" y="21"/>
                    <a:pt x="27" y="22"/>
                    <a:pt x="27" y="23"/>
                  </a:cubicBezTo>
                  <a:cubicBezTo>
                    <a:pt x="26" y="25"/>
                    <a:pt x="25" y="26"/>
                    <a:pt x="24" y="27"/>
                  </a:cubicBezTo>
                  <a:cubicBezTo>
                    <a:pt x="23" y="29"/>
                    <a:pt x="21" y="29"/>
                    <a:pt x="21" y="29"/>
                  </a:cubicBezTo>
                  <a:cubicBezTo>
                    <a:pt x="18" y="30"/>
                    <a:pt x="17" y="30"/>
                    <a:pt x="14" y="30"/>
                  </a:cubicBezTo>
                  <a:cubicBezTo>
                    <a:pt x="13" y="30"/>
                    <a:pt x="12" y="30"/>
                    <a:pt x="9" y="29"/>
                  </a:cubicBezTo>
                  <a:cubicBezTo>
                    <a:pt x="8" y="29"/>
                    <a:pt x="6" y="29"/>
                    <a:pt x="6" y="28"/>
                  </a:cubicBezTo>
                  <a:cubicBezTo>
                    <a:pt x="5" y="27"/>
                    <a:pt x="3" y="26"/>
                    <a:pt x="3" y="26"/>
                  </a:cubicBezTo>
                  <a:cubicBezTo>
                    <a:pt x="2" y="24"/>
                    <a:pt x="1" y="23"/>
                    <a:pt x="1" y="22"/>
                  </a:cubicBezTo>
                  <a:cubicBezTo>
                    <a:pt x="1" y="20"/>
                    <a:pt x="0" y="18"/>
                    <a:pt x="0" y="17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20"/>
                    <a:pt x="9" y="21"/>
                    <a:pt x="10" y="22"/>
                  </a:cubicBezTo>
                  <a:cubicBezTo>
                    <a:pt x="12" y="23"/>
                    <a:pt x="12" y="23"/>
                    <a:pt x="14" y="23"/>
                  </a:cubicBezTo>
                  <a:cubicBezTo>
                    <a:pt x="15" y="23"/>
                    <a:pt x="17" y="23"/>
                    <a:pt x="18" y="22"/>
                  </a:cubicBezTo>
                  <a:cubicBezTo>
                    <a:pt x="18" y="21"/>
                    <a:pt x="19" y="21"/>
                    <a:pt x="19" y="18"/>
                  </a:cubicBezTo>
                  <a:lnTo>
                    <a:pt x="21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66"/>
            <p:cNvSpPr/>
            <p:nvPr/>
          </p:nvSpPr>
          <p:spPr bwMode="auto">
            <a:xfrm>
              <a:off x="1570038" y="4335463"/>
              <a:ext cx="79375" cy="96838"/>
            </a:xfrm>
            <a:custGeom>
              <a:avLst/>
              <a:gdLst>
                <a:gd name="T0" fmla="*/ 0 w 50"/>
                <a:gd name="T1" fmla="*/ 0 h 61"/>
                <a:gd name="T2" fmla="*/ 19 w 50"/>
                <a:gd name="T3" fmla="*/ 0 h 61"/>
                <a:gd name="T4" fmla="*/ 21 w 50"/>
                <a:gd name="T5" fmla="*/ 44 h 61"/>
                <a:gd name="T6" fmla="*/ 48 w 50"/>
                <a:gd name="T7" fmla="*/ 44 h 61"/>
                <a:gd name="T8" fmla="*/ 50 w 50"/>
                <a:gd name="T9" fmla="*/ 59 h 61"/>
                <a:gd name="T10" fmla="*/ 2 w 50"/>
                <a:gd name="T11" fmla="*/ 61 h 61"/>
                <a:gd name="T12" fmla="*/ 0 w 50"/>
                <a:gd name="T13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61">
                  <a:moveTo>
                    <a:pt x="0" y="0"/>
                  </a:moveTo>
                  <a:lnTo>
                    <a:pt x="19" y="0"/>
                  </a:lnTo>
                  <a:lnTo>
                    <a:pt x="21" y="44"/>
                  </a:lnTo>
                  <a:lnTo>
                    <a:pt x="48" y="44"/>
                  </a:lnTo>
                  <a:lnTo>
                    <a:pt x="50" y="59"/>
                  </a:lnTo>
                  <a:lnTo>
                    <a:pt x="2" y="6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67"/>
            <p:cNvSpPr/>
            <p:nvPr/>
          </p:nvSpPr>
          <p:spPr bwMode="auto">
            <a:xfrm>
              <a:off x="1643063" y="4329113"/>
              <a:ext cx="88900" cy="96838"/>
            </a:xfrm>
            <a:custGeom>
              <a:avLst/>
              <a:gdLst>
                <a:gd name="T0" fmla="*/ 0 w 56"/>
                <a:gd name="T1" fmla="*/ 2 h 61"/>
                <a:gd name="T2" fmla="*/ 56 w 56"/>
                <a:gd name="T3" fmla="*/ 0 h 61"/>
                <a:gd name="T4" fmla="*/ 56 w 56"/>
                <a:gd name="T5" fmla="*/ 13 h 61"/>
                <a:gd name="T6" fmla="*/ 37 w 56"/>
                <a:gd name="T7" fmla="*/ 15 h 61"/>
                <a:gd name="T8" fmla="*/ 40 w 56"/>
                <a:gd name="T9" fmla="*/ 61 h 61"/>
                <a:gd name="T10" fmla="*/ 23 w 56"/>
                <a:gd name="T11" fmla="*/ 61 h 61"/>
                <a:gd name="T12" fmla="*/ 21 w 56"/>
                <a:gd name="T13" fmla="*/ 17 h 61"/>
                <a:gd name="T14" fmla="*/ 0 w 56"/>
                <a:gd name="T15" fmla="*/ 19 h 61"/>
                <a:gd name="T16" fmla="*/ 0 w 56"/>
                <a:gd name="T17" fmla="*/ 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61">
                  <a:moveTo>
                    <a:pt x="0" y="2"/>
                  </a:moveTo>
                  <a:lnTo>
                    <a:pt x="56" y="0"/>
                  </a:lnTo>
                  <a:lnTo>
                    <a:pt x="56" y="13"/>
                  </a:lnTo>
                  <a:lnTo>
                    <a:pt x="37" y="15"/>
                  </a:lnTo>
                  <a:lnTo>
                    <a:pt x="40" y="61"/>
                  </a:lnTo>
                  <a:lnTo>
                    <a:pt x="23" y="61"/>
                  </a:lnTo>
                  <a:lnTo>
                    <a:pt x="21" y="17"/>
                  </a:lnTo>
                  <a:lnTo>
                    <a:pt x="0" y="19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68"/>
            <p:cNvSpPr/>
            <p:nvPr/>
          </p:nvSpPr>
          <p:spPr bwMode="auto">
            <a:xfrm>
              <a:off x="1735138" y="4313238"/>
              <a:ext cx="100012" cy="103188"/>
            </a:xfrm>
            <a:custGeom>
              <a:avLst/>
              <a:gdLst>
                <a:gd name="T0" fmla="*/ 18 w 30"/>
                <a:gd name="T1" fmla="*/ 1 h 31"/>
                <a:gd name="T2" fmla="*/ 27 w 30"/>
                <a:gd name="T3" fmla="*/ 0 h 31"/>
                <a:gd name="T4" fmla="*/ 30 w 30"/>
                <a:gd name="T5" fmla="*/ 17 h 31"/>
                <a:gd name="T6" fmla="*/ 30 w 30"/>
                <a:gd name="T7" fmla="*/ 22 h 31"/>
                <a:gd name="T8" fmla="*/ 28 w 30"/>
                <a:gd name="T9" fmla="*/ 26 h 31"/>
                <a:gd name="T10" fmla="*/ 24 w 30"/>
                <a:gd name="T11" fmla="*/ 29 h 31"/>
                <a:gd name="T12" fmla="*/ 19 w 30"/>
                <a:gd name="T13" fmla="*/ 31 h 31"/>
                <a:gd name="T14" fmla="*/ 15 w 30"/>
                <a:gd name="T15" fmla="*/ 31 h 31"/>
                <a:gd name="T16" fmla="*/ 10 w 30"/>
                <a:gd name="T17" fmla="*/ 31 h 31"/>
                <a:gd name="T18" fmla="*/ 6 w 30"/>
                <a:gd name="T19" fmla="*/ 29 h 31"/>
                <a:gd name="T20" fmla="*/ 4 w 30"/>
                <a:gd name="T21" fmla="*/ 26 h 31"/>
                <a:gd name="T22" fmla="*/ 3 w 30"/>
                <a:gd name="T23" fmla="*/ 21 h 31"/>
                <a:gd name="T24" fmla="*/ 0 w 30"/>
                <a:gd name="T25" fmla="*/ 4 h 31"/>
                <a:gd name="T26" fmla="*/ 9 w 30"/>
                <a:gd name="T27" fmla="*/ 3 h 31"/>
                <a:gd name="T28" fmla="*/ 12 w 30"/>
                <a:gd name="T29" fmla="*/ 20 h 31"/>
                <a:gd name="T30" fmla="*/ 13 w 30"/>
                <a:gd name="T31" fmla="*/ 24 h 31"/>
                <a:gd name="T32" fmla="*/ 17 w 30"/>
                <a:gd name="T33" fmla="*/ 25 h 31"/>
                <a:gd name="T34" fmla="*/ 21 w 30"/>
                <a:gd name="T35" fmla="*/ 23 h 31"/>
                <a:gd name="T36" fmla="*/ 21 w 30"/>
                <a:gd name="T37" fmla="*/ 19 h 31"/>
                <a:gd name="T38" fmla="*/ 18 w 30"/>
                <a:gd name="T39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0" h="31">
                  <a:moveTo>
                    <a:pt x="18" y="1"/>
                  </a:moveTo>
                  <a:cubicBezTo>
                    <a:pt x="27" y="0"/>
                    <a:pt x="27" y="0"/>
                    <a:pt x="27" y="0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30" y="19"/>
                    <a:pt x="30" y="20"/>
                    <a:pt x="30" y="22"/>
                  </a:cubicBezTo>
                  <a:cubicBezTo>
                    <a:pt x="30" y="23"/>
                    <a:pt x="29" y="25"/>
                    <a:pt x="28" y="26"/>
                  </a:cubicBezTo>
                  <a:cubicBezTo>
                    <a:pt x="27" y="28"/>
                    <a:pt x="26" y="28"/>
                    <a:pt x="24" y="29"/>
                  </a:cubicBezTo>
                  <a:cubicBezTo>
                    <a:pt x="23" y="30"/>
                    <a:pt x="21" y="31"/>
                    <a:pt x="19" y="31"/>
                  </a:cubicBezTo>
                  <a:cubicBezTo>
                    <a:pt x="18" y="31"/>
                    <a:pt x="16" y="31"/>
                    <a:pt x="15" y="31"/>
                  </a:cubicBezTo>
                  <a:cubicBezTo>
                    <a:pt x="12" y="31"/>
                    <a:pt x="11" y="31"/>
                    <a:pt x="10" y="31"/>
                  </a:cubicBezTo>
                  <a:cubicBezTo>
                    <a:pt x="9" y="31"/>
                    <a:pt x="8" y="30"/>
                    <a:pt x="6" y="29"/>
                  </a:cubicBezTo>
                  <a:cubicBezTo>
                    <a:pt x="6" y="28"/>
                    <a:pt x="5" y="27"/>
                    <a:pt x="4" y="26"/>
                  </a:cubicBezTo>
                  <a:cubicBezTo>
                    <a:pt x="3" y="24"/>
                    <a:pt x="3" y="23"/>
                    <a:pt x="3" y="2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22"/>
                    <a:pt x="12" y="23"/>
                    <a:pt x="13" y="24"/>
                  </a:cubicBezTo>
                  <a:cubicBezTo>
                    <a:pt x="15" y="25"/>
                    <a:pt x="15" y="25"/>
                    <a:pt x="17" y="25"/>
                  </a:cubicBezTo>
                  <a:cubicBezTo>
                    <a:pt x="18" y="24"/>
                    <a:pt x="20" y="24"/>
                    <a:pt x="21" y="23"/>
                  </a:cubicBezTo>
                  <a:cubicBezTo>
                    <a:pt x="21" y="22"/>
                    <a:pt x="21" y="20"/>
                    <a:pt x="21" y="19"/>
                  </a:cubicBezTo>
                  <a:lnTo>
                    <a:pt x="18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69"/>
            <p:cNvSpPr>
              <a:spLocks noEditPoints="1"/>
            </p:cNvSpPr>
            <p:nvPr/>
          </p:nvSpPr>
          <p:spPr bwMode="auto">
            <a:xfrm>
              <a:off x="1835150" y="4292600"/>
              <a:ext cx="112712" cy="109538"/>
            </a:xfrm>
            <a:custGeom>
              <a:avLst/>
              <a:gdLst>
                <a:gd name="T0" fmla="*/ 15 w 34"/>
                <a:gd name="T1" fmla="*/ 1 h 33"/>
                <a:gd name="T2" fmla="*/ 21 w 34"/>
                <a:gd name="T3" fmla="*/ 0 h 33"/>
                <a:gd name="T4" fmla="*/ 24 w 34"/>
                <a:gd name="T5" fmla="*/ 2 h 33"/>
                <a:gd name="T6" fmla="*/ 27 w 34"/>
                <a:gd name="T7" fmla="*/ 6 h 33"/>
                <a:gd name="T8" fmla="*/ 27 w 34"/>
                <a:gd name="T9" fmla="*/ 11 h 33"/>
                <a:gd name="T10" fmla="*/ 25 w 34"/>
                <a:gd name="T11" fmla="*/ 14 h 33"/>
                <a:gd name="T12" fmla="*/ 22 w 34"/>
                <a:gd name="T13" fmla="*/ 16 h 33"/>
                <a:gd name="T14" fmla="*/ 24 w 34"/>
                <a:gd name="T15" fmla="*/ 17 h 33"/>
                <a:gd name="T16" fmla="*/ 27 w 34"/>
                <a:gd name="T17" fmla="*/ 17 h 33"/>
                <a:gd name="T18" fmla="*/ 28 w 34"/>
                <a:gd name="T19" fmla="*/ 19 h 33"/>
                <a:gd name="T20" fmla="*/ 34 w 34"/>
                <a:gd name="T21" fmla="*/ 26 h 33"/>
                <a:gd name="T22" fmla="*/ 25 w 34"/>
                <a:gd name="T23" fmla="*/ 29 h 33"/>
                <a:gd name="T24" fmla="*/ 18 w 34"/>
                <a:gd name="T25" fmla="*/ 21 h 33"/>
                <a:gd name="T26" fmla="*/ 16 w 34"/>
                <a:gd name="T27" fmla="*/ 20 h 33"/>
                <a:gd name="T28" fmla="*/ 15 w 34"/>
                <a:gd name="T29" fmla="*/ 19 h 33"/>
                <a:gd name="T30" fmla="*/ 15 w 34"/>
                <a:gd name="T31" fmla="*/ 14 h 33"/>
                <a:gd name="T32" fmla="*/ 15 w 34"/>
                <a:gd name="T33" fmla="*/ 13 h 33"/>
                <a:gd name="T34" fmla="*/ 17 w 34"/>
                <a:gd name="T35" fmla="*/ 12 h 33"/>
                <a:gd name="T36" fmla="*/ 18 w 34"/>
                <a:gd name="T37" fmla="*/ 11 h 33"/>
                <a:gd name="T38" fmla="*/ 18 w 34"/>
                <a:gd name="T39" fmla="*/ 9 h 33"/>
                <a:gd name="T40" fmla="*/ 17 w 34"/>
                <a:gd name="T41" fmla="*/ 7 h 33"/>
                <a:gd name="T42" fmla="*/ 15 w 34"/>
                <a:gd name="T43" fmla="*/ 7 h 33"/>
                <a:gd name="T44" fmla="*/ 15 w 34"/>
                <a:gd name="T45" fmla="*/ 1 h 33"/>
                <a:gd name="T46" fmla="*/ 15 w 34"/>
                <a:gd name="T47" fmla="*/ 25 h 33"/>
                <a:gd name="T48" fmla="*/ 15 w 34"/>
                <a:gd name="T49" fmla="*/ 32 h 33"/>
                <a:gd name="T50" fmla="*/ 16 w 34"/>
                <a:gd name="T51" fmla="*/ 31 h 33"/>
                <a:gd name="T52" fmla="*/ 15 w 34"/>
                <a:gd name="T53" fmla="*/ 25 h 33"/>
                <a:gd name="T54" fmla="*/ 7 w 34"/>
                <a:gd name="T55" fmla="*/ 33 h 33"/>
                <a:gd name="T56" fmla="*/ 0 w 34"/>
                <a:gd name="T57" fmla="*/ 5 h 33"/>
                <a:gd name="T58" fmla="*/ 14 w 34"/>
                <a:gd name="T59" fmla="*/ 1 h 33"/>
                <a:gd name="T60" fmla="*/ 15 w 34"/>
                <a:gd name="T61" fmla="*/ 1 h 33"/>
                <a:gd name="T62" fmla="*/ 15 w 34"/>
                <a:gd name="T63" fmla="*/ 7 h 33"/>
                <a:gd name="T64" fmla="*/ 14 w 34"/>
                <a:gd name="T65" fmla="*/ 8 h 33"/>
                <a:gd name="T66" fmla="*/ 10 w 34"/>
                <a:gd name="T67" fmla="*/ 9 h 33"/>
                <a:gd name="T68" fmla="*/ 12 w 34"/>
                <a:gd name="T69" fmla="*/ 14 h 33"/>
                <a:gd name="T70" fmla="*/ 15 w 34"/>
                <a:gd name="T71" fmla="*/ 14 h 33"/>
                <a:gd name="T72" fmla="*/ 15 w 34"/>
                <a:gd name="T73" fmla="*/ 19 h 33"/>
                <a:gd name="T74" fmla="*/ 14 w 34"/>
                <a:gd name="T75" fmla="*/ 20 h 33"/>
                <a:gd name="T76" fmla="*/ 13 w 34"/>
                <a:gd name="T77" fmla="*/ 20 h 33"/>
                <a:gd name="T78" fmla="*/ 15 w 34"/>
                <a:gd name="T79" fmla="*/ 25 h 33"/>
                <a:gd name="T80" fmla="*/ 15 w 34"/>
                <a:gd name="T81" fmla="*/ 32 h 33"/>
                <a:gd name="T82" fmla="*/ 7 w 34"/>
                <a:gd name="T83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4" h="33">
                  <a:moveTo>
                    <a:pt x="15" y="1"/>
                  </a:moveTo>
                  <a:cubicBezTo>
                    <a:pt x="17" y="0"/>
                    <a:pt x="19" y="0"/>
                    <a:pt x="21" y="0"/>
                  </a:cubicBezTo>
                  <a:cubicBezTo>
                    <a:pt x="22" y="0"/>
                    <a:pt x="23" y="1"/>
                    <a:pt x="24" y="2"/>
                  </a:cubicBezTo>
                  <a:cubicBezTo>
                    <a:pt x="26" y="3"/>
                    <a:pt x="27" y="4"/>
                    <a:pt x="27" y="6"/>
                  </a:cubicBezTo>
                  <a:cubicBezTo>
                    <a:pt x="27" y="8"/>
                    <a:pt x="27" y="9"/>
                    <a:pt x="27" y="11"/>
                  </a:cubicBezTo>
                  <a:cubicBezTo>
                    <a:pt x="27" y="12"/>
                    <a:pt x="26" y="13"/>
                    <a:pt x="25" y="14"/>
                  </a:cubicBezTo>
                  <a:cubicBezTo>
                    <a:pt x="24" y="14"/>
                    <a:pt x="24" y="15"/>
                    <a:pt x="22" y="16"/>
                  </a:cubicBezTo>
                  <a:cubicBezTo>
                    <a:pt x="24" y="16"/>
                    <a:pt x="24" y="16"/>
                    <a:pt x="24" y="17"/>
                  </a:cubicBezTo>
                  <a:cubicBezTo>
                    <a:pt x="25" y="17"/>
                    <a:pt x="26" y="17"/>
                    <a:pt x="27" y="17"/>
                  </a:cubicBezTo>
                  <a:cubicBezTo>
                    <a:pt x="27" y="18"/>
                    <a:pt x="28" y="18"/>
                    <a:pt x="28" y="19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25" y="29"/>
                    <a:pt x="25" y="29"/>
                    <a:pt x="25" y="29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0"/>
                    <a:pt x="16" y="20"/>
                    <a:pt x="16" y="20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3"/>
                    <a:pt x="16" y="13"/>
                    <a:pt x="17" y="12"/>
                  </a:cubicBezTo>
                  <a:cubicBezTo>
                    <a:pt x="18" y="12"/>
                    <a:pt x="18" y="12"/>
                    <a:pt x="18" y="11"/>
                  </a:cubicBezTo>
                  <a:cubicBezTo>
                    <a:pt x="18" y="11"/>
                    <a:pt x="18" y="10"/>
                    <a:pt x="18" y="9"/>
                  </a:cubicBezTo>
                  <a:cubicBezTo>
                    <a:pt x="18" y="9"/>
                    <a:pt x="18" y="8"/>
                    <a:pt x="17" y="7"/>
                  </a:cubicBezTo>
                  <a:cubicBezTo>
                    <a:pt x="16" y="7"/>
                    <a:pt x="15" y="7"/>
                    <a:pt x="15" y="7"/>
                  </a:cubicBezTo>
                  <a:cubicBezTo>
                    <a:pt x="15" y="1"/>
                    <a:pt x="15" y="1"/>
                    <a:pt x="15" y="1"/>
                  </a:cubicBezTo>
                  <a:close/>
                  <a:moveTo>
                    <a:pt x="15" y="25"/>
                  </a:moveTo>
                  <a:cubicBezTo>
                    <a:pt x="15" y="32"/>
                    <a:pt x="15" y="32"/>
                    <a:pt x="15" y="32"/>
                  </a:cubicBezTo>
                  <a:cubicBezTo>
                    <a:pt x="16" y="31"/>
                    <a:pt x="16" y="31"/>
                    <a:pt x="16" y="31"/>
                  </a:cubicBezTo>
                  <a:lnTo>
                    <a:pt x="15" y="25"/>
                  </a:lnTo>
                  <a:close/>
                  <a:moveTo>
                    <a:pt x="7" y="33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4" y="19"/>
                    <a:pt x="14" y="20"/>
                    <a:pt x="14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5" y="32"/>
                    <a:pt x="15" y="32"/>
                    <a:pt x="15" y="32"/>
                  </a:cubicBezTo>
                  <a:lnTo>
                    <a:pt x="7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70"/>
            <p:cNvSpPr>
              <a:spLocks noEditPoints="1"/>
            </p:cNvSpPr>
            <p:nvPr/>
          </p:nvSpPr>
          <p:spPr bwMode="auto">
            <a:xfrm>
              <a:off x="1947863" y="4262438"/>
              <a:ext cx="95250" cy="117475"/>
            </a:xfrm>
            <a:custGeom>
              <a:avLst/>
              <a:gdLst>
                <a:gd name="T0" fmla="*/ 37 w 60"/>
                <a:gd name="T1" fmla="*/ 48 h 74"/>
                <a:gd name="T2" fmla="*/ 23 w 60"/>
                <a:gd name="T3" fmla="*/ 55 h 74"/>
                <a:gd name="T4" fmla="*/ 23 w 60"/>
                <a:gd name="T5" fmla="*/ 40 h 74"/>
                <a:gd name="T6" fmla="*/ 29 w 60"/>
                <a:gd name="T7" fmla="*/ 38 h 74"/>
                <a:gd name="T8" fmla="*/ 23 w 60"/>
                <a:gd name="T9" fmla="*/ 30 h 74"/>
                <a:gd name="T10" fmla="*/ 23 w 60"/>
                <a:gd name="T11" fmla="*/ 4 h 74"/>
                <a:gd name="T12" fmla="*/ 60 w 60"/>
                <a:gd name="T13" fmla="*/ 51 h 74"/>
                <a:gd name="T14" fmla="*/ 42 w 60"/>
                <a:gd name="T15" fmla="*/ 57 h 74"/>
                <a:gd name="T16" fmla="*/ 37 w 60"/>
                <a:gd name="T17" fmla="*/ 48 h 74"/>
                <a:gd name="T18" fmla="*/ 23 w 60"/>
                <a:gd name="T19" fmla="*/ 55 h 74"/>
                <a:gd name="T20" fmla="*/ 17 w 60"/>
                <a:gd name="T21" fmla="*/ 57 h 74"/>
                <a:gd name="T22" fmla="*/ 17 w 60"/>
                <a:gd name="T23" fmla="*/ 67 h 74"/>
                <a:gd name="T24" fmla="*/ 0 w 60"/>
                <a:gd name="T25" fmla="*/ 74 h 74"/>
                <a:gd name="T26" fmla="*/ 2 w 60"/>
                <a:gd name="T27" fmla="*/ 9 h 74"/>
                <a:gd name="T28" fmla="*/ 21 w 60"/>
                <a:gd name="T29" fmla="*/ 0 h 74"/>
                <a:gd name="T30" fmla="*/ 23 w 60"/>
                <a:gd name="T31" fmla="*/ 4 h 74"/>
                <a:gd name="T32" fmla="*/ 23 w 60"/>
                <a:gd name="T33" fmla="*/ 30 h 74"/>
                <a:gd name="T34" fmla="*/ 17 w 60"/>
                <a:gd name="T35" fmla="*/ 19 h 74"/>
                <a:gd name="T36" fmla="*/ 17 w 60"/>
                <a:gd name="T37" fmla="*/ 44 h 74"/>
                <a:gd name="T38" fmla="*/ 23 w 60"/>
                <a:gd name="T39" fmla="*/ 40 h 74"/>
                <a:gd name="T40" fmla="*/ 23 w 60"/>
                <a:gd name="T41" fmla="*/ 55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0" h="74">
                  <a:moveTo>
                    <a:pt x="37" y="48"/>
                  </a:moveTo>
                  <a:lnTo>
                    <a:pt x="23" y="55"/>
                  </a:lnTo>
                  <a:lnTo>
                    <a:pt x="23" y="40"/>
                  </a:lnTo>
                  <a:lnTo>
                    <a:pt x="29" y="38"/>
                  </a:lnTo>
                  <a:lnTo>
                    <a:pt x="23" y="30"/>
                  </a:lnTo>
                  <a:lnTo>
                    <a:pt x="23" y="4"/>
                  </a:lnTo>
                  <a:lnTo>
                    <a:pt x="60" y="51"/>
                  </a:lnTo>
                  <a:lnTo>
                    <a:pt x="42" y="57"/>
                  </a:lnTo>
                  <a:lnTo>
                    <a:pt x="37" y="48"/>
                  </a:lnTo>
                  <a:close/>
                  <a:moveTo>
                    <a:pt x="23" y="55"/>
                  </a:moveTo>
                  <a:lnTo>
                    <a:pt x="17" y="57"/>
                  </a:lnTo>
                  <a:lnTo>
                    <a:pt x="17" y="67"/>
                  </a:lnTo>
                  <a:lnTo>
                    <a:pt x="0" y="74"/>
                  </a:lnTo>
                  <a:lnTo>
                    <a:pt x="2" y="9"/>
                  </a:lnTo>
                  <a:lnTo>
                    <a:pt x="21" y="0"/>
                  </a:lnTo>
                  <a:lnTo>
                    <a:pt x="23" y="4"/>
                  </a:lnTo>
                  <a:lnTo>
                    <a:pt x="23" y="30"/>
                  </a:lnTo>
                  <a:lnTo>
                    <a:pt x="17" y="19"/>
                  </a:lnTo>
                  <a:lnTo>
                    <a:pt x="17" y="44"/>
                  </a:lnTo>
                  <a:lnTo>
                    <a:pt x="23" y="40"/>
                  </a:lnTo>
                  <a:lnTo>
                    <a:pt x="23" y="5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71"/>
            <p:cNvSpPr/>
            <p:nvPr/>
          </p:nvSpPr>
          <p:spPr bwMode="auto">
            <a:xfrm>
              <a:off x="2014538" y="4238625"/>
              <a:ext cx="107950" cy="100013"/>
            </a:xfrm>
            <a:custGeom>
              <a:avLst/>
              <a:gdLst>
                <a:gd name="T0" fmla="*/ 0 w 68"/>
                <a:gd name="T1" fmla="*/ 9 h 63"/>
                <a:gd name="T2" fmla="*/ 16 w 68"/>
                <a:gd name="T3" fmla="*/ 0 h 63"/>
                <a:gd name="T4" fmla="*/ 35 w 68"/>
                <a:gd name="T5" fmla="*/ 42 h 63"/>
                <a:gd name="T6" fmla="*/ 62 w 68"/>
                <a:gd name="T7" fmla="*/ 30 h 63"/>
                <a:gd name="T8" fmla="*/ 68 w 68"/>
                <a:gd name="T9" fmla="*/ 42 h 63"/>
                <a:gd name="T10" fmla="*/ 25 w 68"/>
                <a:gd name="T11" fmla="*/ 63 h 63"/>
                <a:gd name="T12" fmla="*/ 0 w 68"/>
                <a:gd name="T13" fmla="*/ 9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" h="63">
                  <a:moveTo>
                    <a:pt x="0" y="9"/>
                  </a:moveTo>
                  <a:lnTo>
                    <a:pt x="16" y="0"/>
                  </a:lnTo>
                  <a:lnTo>
                    <a:pt x="35" y="42"/>
                  </a:lnTo>
                  <a:lnTo>
                    <a:pt x="62" y="30"/>
                  </a:lnTo>
                  <a:lnTo>
                    <a:pt x="68" y="42"/>
                  </a:lnTo>
                  <a:lnTo>
                    <a:pt x="25" y="63"/>
                  </a:lnTo>
                  <a:lnTo>
                    <a:pt x="0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72"/>
            <p:cNvSpPr/>
            <p:nvPr/>
          </p:nvSpPr>
          <p:spPr bwMode="auto">
            <a:xfrm>
              <a:off x="2155825" y="4125913"/>
              <a:ext cx="115887" cy="120650"/>
            </a:xfrm>
            <a:custGeom>
              <a:avLst/>
              <a:gdLst>
                <a:gd name="T0" fmla="*/ 15 w 35"/>
                <a:gd name="T1" fmla="*/ 5 h 36"/>
                <a:gd name="T2" fmla="*/ 22 w 35"/>
                <a:gd name="T3" fmla="*/ 0 h 36"/>
                <a:gd name="T4" fmla="*/ 32 w 35"/>
                <a:gd name="T5" fmla="*/ 14 h 36"/>
                <a:gd name="T6" fmla="*/ 35 w 35"/>
                <a:gd name="T7" fmla="*/ 19 h 36"/>
                <a:gd name="T8" fmla="*/ 35 w 35"/>
                <a:gd name="T9" fmla="*/ 23 h 36"/>
                <a:gd name="T10" fmla="*/ 33 w 35"/>
                <a:gd name="T11" fmla="*/ 27 h 36"/>
                <a:gd name="T12" fmla="*/ 29 w 35"/>
                <a:gd name="T13" fmla="*/ 32 h 36"/>
                <a:gd name="T14" fmla="*/ 25 w 35"/>
                <a:gd name="T15" fmla="*/ 34 h 36"/>
                <a:gd name="T16" fmla="*/ 21 w 35"/>
                <a:gd name="T17" fmla="*/ 36 h 36"/>
                <a:gd name="T18" fmla="*/ 17 w 35"/>
                <a:gd name="T19" fmla="*/ 36 h 36"/>
                <a:gd name="T20" fmla="*/ 14 w 35"/>
                <a:gd name="T21" fmla="*/ 34 h 36"/>
                <a:gd name="T22" fmla="*/ 10 w 35"/>
                <a:gd name="T23" fmla="*/ 30 h 36"/>
                <a:gd name="T24" fmla="*/ 0 w 35"/>
                <a:gd name="T25" fmla="*/ 16 h 36"/>
                <a:gd name="T26" fmla="*/ 7 w 35"/>
                <a:gd name="T27" fmla="*/ 11 h 36"/>
                <a:gd name="T28" fmla="*/ 17 w 35"/>
                <a:gd name="T29" fmla="*/ 26 h 36"/>
                <a:gd name="T30" fmla="*/ 20 w 35"/>
                <a:gd name="T31" fmla="*/ 28 h 36"/>
                <a:gd name="T32" fmla="*/ 24 w 35"/>
                <a:gd name="T33" fmla="*/ 27 h 36"/>
                <a:gd name="T34" fmla="*/ 26 w 35"/>
                <a:gd name="T35" fmla="*/ 24 h 36"/>
                <a:gd name="T36" fmla="*/ 26 w 35"/>
                <a:gd name="T37" fmla="*/ 20 h 36"/>
                <a:gd name="T38" fmla="*/ 15 w 35"/>
                <a:gd name="T39" fmla="*/ 5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5" h="36">
                  <a:moveTo>
                    <a:pt x="15" y="5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3" y="16"/>
                    <a:pt x="34" y="17"/>
                    <a:pt x="35" y="19"/>
                  </a:cubicBezTo>
                  <a:cubicBezTo>
                    <a:pt x="35" y="20"/>
                    <a:pt x="35" y="21"/>
                    <a:pt x="35" y="23"/>
                  </a:cubicBezTo>
                  <a:cubicBezTo>
                    <a:pt x="35" y="25"/>
                    <a:pt x="34" y="26"/>
                    <a:pt x="33" y="27"/>
                  </a:cubicBezTo>
                  <a:cubicBezTo>
                    <a:pt x="32" y="29"/>
                    <a:pt x="31" y="30"/>
                    <a:pt x="29" y="32"/>
                  </a:cubicBezTo>
                  <a:cubicBezTo>
                    <a:pt x="28" y="33"/>
                    <a:pt x="26" y="33"/>
                    <a:pt x="25" y="34"/>
                  </a:cubicBezTo>
                  <a:cubicBezTo>
                    <a:pt x="23" y="35"/>
                    <a:pt x="22" y="36"/>
                    <a:pt x="21" y="36"/>
                  </a:cubicBezTo>
                  <a:cubicBezTo>
                    <a:pt x="20" y="36"/>
                    <a:pt x="18" y="36"/>
                    <a:pt x="17" y="36"/>
                  </a:cubicBezTo>
                  <a:cubicBezTo>
                    <a:pt x="16" y="36"/>
                    <a:pt x="14" y="35"/>
                    <a:pt x="14" y="34"/>
                  </a:cubicBezTo>
                  <a:cubicBezTo>
                    <a:pt x="12" y="33"/>
                    <a:pt x="11" y="32"/>
                    <a:pt x="10" y="30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8" y="27"/>
                    <a:pt x="20" y="27"/>
                    <a:pt x="20" y="28"/>
                  </a:cubicBezTo>
                  <a:cubicBezTo>
                    <a:pt x="22" y="28"/>
                    <a:pt x="23" y="27"/>
                    <a:pt x="24" y="27"/>
                  </a:cubicBezTo>
                  <a:cubicBezTo>
                    <a:pt x="26" y="26"/>
                    <a:pt x="26" y="24"/>
                    <a:pt x="26" y="24"/>
                  </a:cubicBezTo>
                  <a:cubicBezTo>
                    <a:pt x="26" y="22"/>
                    <a:pt x="26" y="21"/>
                    <a:pt x="26" y="20"/>
                  </a:cubicBezTo>
                  <a:lnTo>
                    <a:pt x="15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73"/>
            <p:cNvSpPr/>
            <p:nvPr/>
          </p:nvSpPr>
          <p:spPr bwMode="auto">
            <a:xfrm>
              <a:off x="2238375" y="4062413"/>
              <a:ext cx="133350" cy="133350"/>
            </a:xfrm>
            <a:custGeom>
              <a:avLst/>
              <a:gdLst>
                <a:gd name="T0" fmla="*/ 0 w 84"/>
                <a:gd name="T1" fmla="*/ 36 h 84"/>
                <a:gd name="T2" fmla="*/ 15 w 84"/>
                <a:gd name="T3" fmla="*/ 25 h 84"/>
                <a:gd name="T4" fmla="*/ 53 w 84"/>
                <a:gd name="T5" fmla="*/ 36 h 84"/>
                <a:gd name="T6" fmla="*/ 30 w 84"/>
                <a:gd name="T7" fmla="*/ 11 h 84"/>
                <a:gd name="T8" fmla="*/ 44 w 84"/>
                <a:gd name="T9" fmla="*/ 0 h 84"/>
                <a:gd name="T10" fmla="*/ 84 w 84"/>
                <a:gd name="T11" fmla="*/ 44 h 84"/>
                <a:gd name="T12" fmla="*/ 69 w 84"/>
                <a:gd name="T13" fmla="*/ 57 h 84"/>
                <a:gd name="T14" fmla="*/ 32 w 84"/>
                <a:gd name="T15" fmla="*/ 46 h 84"/>
                <a:gd name="T16" fmla="*/ 53 w 84"/>
                <a:gd name="T17" fmla="*/ 72 h 84"/>
                <a:gd name="T18" fmla="*/ 40 w 84"/>
                <a:gd name="T19" fmla="*/ 84 h 84"/>
                <a:gd name="T20" fmla="*/ 0 w 84"/>
                <a:gd name="T21" fmla="*/ 36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" h="84">
                  <a:moveTo>
                    <a:pt x="0" y="36"/>
                  </a:moveTo>
                  <a:lnTo>
                    <a:pt x="15" y="25"/>
                  </a:lnTo>
                  <a:lnTo>
                    <a:pt x="53" y="36"/>
                  </a:lnTo>
                  <a:lnTo>
                    <a:pt x="30" y="11"/>
                  </a:lnTo>
                  <a:lnTo>
                    <a:pt x="44" y="0"/>
                  </a:lnTo>
                  <a:lnTo>
                    <a:pt x="84" y="44"/>
                  </a:lnTo>
                  <a:lnTo>
                    <a:pt x="69" y="57"/>
                  </a:lnTo>
                  <a:lnTo>
                    <a:pt x="32" y="46"/>
                  </a:lnTo>
                  <a:lnTo>
                    <a:pt x="53" y="72"/>
                  </a:lnTo>
                  <a:lnTo>
                    <a:pt x="40" y="84"/>
                  </a:lnTo>
                  <a:lnTo>
                    <a:pt x="0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74"/>
            <p:cNvSpPr/>
            <p:nvPr/>
          </p:nvSpPr>
          <p:spPr bwMode="auto">
            <a:xfrm>
              <a:off x="2322513" y="4029075"/>
              <a:ext cx="85725" cy="90488"/>
            </a:xfrm>
            <a:custGeom>
              <a:avLst/>
              <a:gdLst>
                <a:gd name="T0" fmla="*/ 0 w 54"/>
                <a:gd name="T1" fmla="*/ 13 h 57"/>
                <a:gd name="T2" fmla="*/ 12 w 54"/>
                <a:gd name="T3" fmla="*/ 0 h 57"/>
                <a:gd name="T4" fmla="*/ 54 w 54"/>
                <a:gd name="T5" fmla="*/ 44 h 57"/>
                <a:gd name="T6" fmla="*/ 39 w 54"/>
                <a:gd name="T7" fmla="*/ 57 h 57"/>
                <a:gd name="T8" fmla="*/ 0 w 54"/>
                <a:gd name="T9" fmla="*/ 13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57">
                  <a:moveTo>
                    <a:pt x="0" y="13"/>
                  </a:moveTo>
                  <a:lnTo>
                    <a:pt x="12" y="0"/>
                  </a:lnTo>
                  <a:lnTo>
                    <a:pt x="54" y="44"/>
                  </a:lnTo>
                  <a:lnTo>
                    <a:pt x="39" y="57"/>
                  </a:ln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75"/>
            <p:cNvSpPr/>
            <p:nvPr/>
          </p:nvSpPr>
          <p:spPr bwMode="auto">
            <a:xfrm>
              <a:off x="2344738" y="3949700"/>
              <a:ext cx="115887" cy="112713"/>
            </a:xfrm>
            <a:custGeom>
              <a:avLst/>
              <a:gdLst>
                <a:gd name="T0" fmla="*/ 0 w 73"/>
                <a:gd name="T1" fmla="*/ 48 h 71"/>
                <a:gd name="T2" fmla="*/ 13 w 73"/>
                <a:gd name="T3" fmla="*/ 36 h 71"/>
                <a:gd name="T4" fmla="*/ 54 w 73"/>
                <a:gd name="T5" fmla="*/ 55 h 71"/>
                <a:gd name="T6" fmla="*/ 29 w 73"/>
                <a:gd name="T7" fmla="*/ 13 h 71"/>
                <a:gd name="T8" fmla="*/ 42 w 73"/>
                <a:gd name="T9" fmla="*/ 0 h 71"/>
                <a:gd name="T10" fmla="*/ 73 w 73"/>
                <a:gd name="T11" fmla="*/ 57 h 71"/>
                <a:gd name="T12" fmla="*/ 61 w 73"/>
                <a:gd name="T13" fmla="*/ 71 h 71"/>
                <a:gd name="T14" fmla="*/ 0 w 73"/>
                <a:gd name="T15" fmla="*/ 48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3" h="71">
                  <a:moveTo>
                    <a:pt x="0" y="48"/>
                  </a:moveTo>
                  <a:lnTo>
                    <a:pt x="13" y="36"/>
                  </a:lnTo>
                  <a:lnTo>
                    <a:pt x="54" y="55"/>
                  </a:lnTo>
                  <a:lnTo>
                    <a:pt x="29" y="13"/>
                  </a:lnTo>
                  <a:lnTo>
                    <a:pt x="42" y="0"/>
                  </a:lnTo>
                  <a:lnTo>
                    <a:pt x="73" y="57"/>
                  </a:lnTo>
                  <a:lnTo>
                    <a:pt x="61" y="71"/>
                  </a:lnTo>
                  <a:lnTo>
                    <a:pt x="0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76"/>
            <p:cNvSpPr/>
            <p:nvPr/>
          </p:nvSpPr>
          <p:spPr bwMode="auto">
            <a:xfrm>
              <a:off x="2411413" y="3883025"/>
              <a:ext cx="122237" cy="123825"/>
            </a:xfrm>
            <a:custGeom>
              <a:avLst/>
              <a:gdLst>
                <a:gd name="T0" fmla="*/ 0 w 77"/>
                <a:gd name="T1" fmla="*/ 42 h 78"/>
                <a:gd name="T2" fmla="*/ 27 w 77"/>
                <a:gd name="T3" fmla="*/ 0 h 78"/>
                <a:gd name="T4" fmla="*/ 37 w 77"/>
                <a:gd name="T5" fmla="*/ 8 h 78"/>
                <a:gd name="T6" fmla="*/ 21 w 77"/>
                <a:gd name="T7" fmla="*/ 34 h 78"/>
                <a:gd name="T8" fmla="*/ 29 w 77"/>
                <a:gd name="T9" fmla="*/ 40 h 78"/>
                <a:gd name="T10" fmla="*/ 44 w 77"/>
                <a:gd name="T11" fmla="*/ 17 h 78"/>
                <a:gd name="T12" fmla="*/ 54 w 77"/>
                <a:gd name="T13" fmla="*/ 23 h 78"/>
                <a:gd name="T14" fmla="*/ 37 w 77"/>
                <a:gd name="T15" fmla="*/ 48 h 78"/>
                <a:gd name="T16" fmla="*/ 48 w 77"/>
                <a:gd name="T17" fmla="*/ 55 h 78"/>
                <a:gd name="T18" fmla="*/ 67 w 77"/>
                <a:gd name="T19" fmla="*/ 27 h 78"/>
                <a:gd name="T20" fmla="*/ 77 w 77"/>
                <a:gd name="T21" fmla="*/ 36 h 78"/>
                <a:gd name="T22" fmla="*/ 48 w 77"/>
                <a:gd name="T23" fmla="*/ 78 h 78"/>
                <a:gd name="T24" fmla="*/ 0 w 77"/>
                <a:gd name="T25" fmla="*/ 42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" h="78">
                  <a:moveTo>
                    <a:pt x="0" y="42"/>
                  </a:moveTo>
                  <a:lnTo>
                    <a:pt x="27" y="0"/>
                  </a:lnTo>
                  <a:lnTo>
                    <a:pt x="37" y="8"/>
                  </a:lnTo>
                  <a:lnTo>
                    <a:pt x="21" y="34"/>
                  </a:lnTo>
                  <a:lnTo>
                    <a:pt x="29" y="40"/>
                  </a:lnTo>
                  <a:lnTo>
                    <a:pt x="44" y="17"/>
                  </a:lnTo>
                  <a:lnTo>
                    <a:pt x="54" y="23"/>
                  </a:lnTo>
                  <a:lnTo>
                    <a:pt x="37" y="48"/>
                  </a:lnTo>
                  <a:lnTo>
                    <a:pt x="48" y="55"/>
                  </a:lnTo>
                  <a:lnTo>
                    <a:pt x="67" y="27"/>
                  </a:lnTo>
                  <a:lnTo>
                    <a:pt x="77" y="36"/>
                  </a:lnTo>
                  <a:lnTo>
                    <a:pt x="48" y="78"/>
                  </a:lnTo>
                  <a:lnTo>
                    <a:pt x="0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77"/>
            <p:cNvSpPr>
              <a:spLocks noEditPoints="1"/>
            </p:cNvSpPr>
            <p:nvPr/>
          </p:nvSpPr>
          <p:spPr bwMode="auto">
            <a:xfrm>
              <a:off x="2460625" y="3810000"/>
              <a:ext cx="128587" cy="112713"/>
            </a:xfrm>
            <a:custGeom>
              <a:avLst/>
              <a:gdLst>
                <a:gd name="T0" fmla="*/ 25 w 39"/>
                <a:gd name="T1" fmla="*/ 34 h 34"/>
                <a:gd name="T2" fmla="*/ 13 w 39"/>
                <a:gd name="T3" fmla="*/ 27 h 34"/>
                <a:gd name="T4" fmla="*/ 13 w 39"/>
                <a:gd name="T5" fmla="*/ 17 h 34"/>
                <a:gd name="T6" fmla="*/ 15 w 39"/>
                <a:gd name="T7" fmla="*/ 18 h 34"/>
                <a:gd name="T8" fmla="*/ 16 w 39"/>
                <a:gd name="T9" fmla="*/ 15 h 34"/>
                <a:gd name="T10" fmla="*/ 17 w 39"/>
                <a:gd name="T11" fmla="*/ 13 h 34"/>
                <a:gd name="T12" fmla="*/ 17 w 39"/>
                <a:gd name="T13" fmla="*/ 10 h 34"/>
                <a:gd name="T14" fmla="*/ 16 w 39"/>
                <a:gd name="T15" fmla="*/ 10 h 34"/>
                <a:gd name="T16" fmla="*/ 14 w 39"/>
                <a:gd name="T17" fmla="*/ 9 h 34"/>
                <a:gd name="T18" fmla="*/ 13 w 39"/>
                <a:gd name="T19" fmla="*/ 9 h 34"/>
                <a:gd name="T20" fmla="*/ 13 w 39"/>
                <a:gd name="T21" fmla="*/ 1 h 34"/>
                <a:gd name="T22" fmla="*/ 15 w 39"/>
                <a:gd name="T23" fmla="*/ 0 h 34"/>
                <a:gd name="T24" fmla="*/ 20 w 39"/>
                <a:gd name="T25" fmla="*/ 2 h 34"/>
                <a:gd name="T26" fmla="*/ 23 w 39"/>
                <a:gd name="T27" fmla="*/ 5 h 34"/>
                <a:gd name="T28" fmla="*/ 24 w 39"/>
                <a:gd name="T29" fmla="*/ 8 h 34"/>
                <a:gd name="T30" fmla="*/ 24 w 39"/>
                <a:gd name="T31" fmla="*/ 11 h 34"/>
                <a:gd name="T32" fmla="*/ 25 w 39"/>
                <a:gd name="T33" fmla="*/ 10 h 34"/>
                <a:gd name="T34" fmla="*/ 27 w 39"/>
                <a:gd name="T35" fmla="*/ 9 h 34"/>
                <a:gd name="T36" fmla="*/ 30 w 39"/>
                <a:gd name="T37" fmla="*/ 9 h 34"/>
                <a:gd name="T38" fmla="*/ 39 w 39"/>
                <a:gd name="T39" fmla="*/ 10 h 34"/>
                <a:gd name="T40" fmla="*/ 34 w 39"/>
                <a:gd name="T41" fmla="*/ 19 h 34"/>
                <a:gd name="T42" fmla="*/ 24 w 39"/>
                <a:gd name="T43" fmla="*/ 18 h 34"/>
                <a:gd name="T44" fmla="*/ 21 w 39"/>
                <a:gd name="T45" fmla="*/ 19 h 34"/>
                <a:gd name="T46" fmla="*/ 20 w 39"/>
                <a:gd name="T47" fmla="*/ 20 h 34"/>
                <a:gd name="T48" fmla="*/ 19 w 39"/>
                <a:gd name="T49" fmla="*/ 21 h 34"/>
                <a:gd name="T50" fmla="*/ 30 w 39"/>
                <a:gd name="T51" fmla="*/ 27 h 34"/>
                <a:gd name="T52" fmla="*/ 25 w 39"/>
                <a:gd name="T53" fmla="*/ 34 h 34"/>
                <a:gd name="T54" fmla="*/ 13 w 39"/>
                <a:gd name="T55" fmla="*/ 27 h 34"/>
                <a:gd name="T56" fmla="*/ 0 w 39"/>
                <a:gd name="T57" fmla="*/ 20 h 34"/>
                <a:gd name="T58" fmla="*/ 7 w 39"/>
                <a:gd name="T59" fmla="*/ 7 h 34"/>
                <a:gd name="T60" fmla="*/ 11 w 39"/>
                <a:gd name="T61" fmla="*/ 2 h 34"/>
                <a:gd name="T62" fmla="*/ 13 w 39"/>
                <a:gd name="T63" fmla="*/ 1 h 34"/>
                <a:gd name="T64" fmla="*/ 13 w 39"/>
                <a:gd name="T65" fmla="*/ 9 h 34"/>
                <a:gd name="T66" fmla="*/ 12 w 39"/>
                <a:gd name="T67" fmla="*/ 12 h 34"/>
                <a:gd name="T68" fmla="*/ 9 w 39"/>
                <a:gd name="T69" fmla="*/ 15 h 34"/>
                <a:gd name="T70" fmla="*/ 13 w 39"/>
                <a:gd name="T71" fmla="*/ 17 h 34"/>
                <a:gd name="T72" fmla="*/ 13 w 39"/>
                <a:gd name="T73" fmla="*/ 2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9" h="34">
                  <a:moveTo>
                    <a:pt x="25" y="34"/>
                  </a:moveTo>
                  <a:cubicBezTo>
                    <a:pt x="13" y="27"/>
                    <a:pt x="13" y="27"/>
                    <a:pt x="13" y="2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7" y="14"/>
                    <a:pt x="17" y="13"/>
                    <a:pt x="17" y="13"/>
                  </a:cubicBezTo>
                  <a:cubicBezTo>
                    <a:pt x="18" y="12"/>
                    <a:pt x="18" y="11"/>
                    <a:pt x="17" y="10"/>
                  </a:cubicBezTo>
                  <a:cubicBezTo>
                    <a:pt x="17" y="10"/>
                    <a:pt x="17" y="10"/>
                    <a:pt x="16" y="10"/>
                  </a:cubicBezTo>
                  <a:cubicBezTo>
                    <a:pt x="15" y="9"/>
                    <a:pt x="15" y="9"/>
                    <a:pt x="14" y="9"/>
                  </a:cubicBezTo>
                  <a:cubicBezTo>
                    <a:pt x="14" y="9"/>
                    <a:pt x="14" y="9"/>
                    <a:pt x="13" y="9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4" y="0"/>
                    <a:pt x="15" y="0"/>
                    <a:pt x="15" y="0"/>
                  </a:cubicBezTo>
                  <a:cubicBezTo>
                    <a:pt x="17" y="0"/>
                    <a:pt x="18" y="0"/>
                    <a:pt x="20" y="2"/>
                  </a:cubicBezTo>
                  <a:cubicBezTo>
                    <a:pt x="21" y="2"/>
                    <a:pt x="22" y="3"/>
                    <a:pt x="23" y="5"/>
                  </a:cubicBezTo>
                  <a:cubicBezTo>
                    <a:pt x="24" y="5"/>
                    <a:pt x="24" y="7"/>
                    <a:pt x="24" y="8"/>
                  </a:cubicBezTo>
                  <a:cubicBezTo>
                    <a:pt x="24" y="9"/>
                    <a:pt x="24" y="10"/>
                    <a:pt x="24" y="11"/>
                  </a:cubicBezTo>
                  <a:cubicBezTo>
                    <a:pt x="24" y="10"/>
                    <a:pt x="25" y="10"/>
                    <a:pt x="25" y="10"/>
                  </a:cubicBezTo>
                  <a:cubicBezTo>
                    <a:pt x="26" y="10"/>
                    <a:pt x="27" y="10"/>
                    <a:pt x="27" y="9"/>
                  </a:cubicBezTo>
                  <a:cubicBezTo>
                    <a:pt x="28" y="9"/>
                    <a:pt x="29" y="9"/>
                    <a:pt x="30" y="9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34" y="19"/>
                    <a:pt x="34" y="19"/>
                    <a:pt x="34" y="19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3" y="18"/>
                    <a:pt x="22" y="18"/>
                    <a:pt x="21" y="19"/>
                  </a:cubicBezTo>
                  <a:cubicBezTo>
                    <a:pt x="21" y="19"/>
                    <a:pt x="20" y="19"/>
                    <a:pt x="20" y="20"/>
                  </a:cubicBezTo>
                  <a:cubicBezTo>
                    <a:pt x="19" y="21"/>
                    <a:pt x="19" y="21"/>
                    <a:pt x="19" y="21"/>
                  </a:cubicBezTo>
                  <a:cubicBezTo>
                    <a:pt x="30" y="27"/>
                    <a:pt x="30" y="27"/>
                    <a:pt x="30" y="27"/>
                  </a:cubicBezTo>
                  <a:lnTo>
                    <a:pt x="25" y="34"/>
                  </a:lnTo>
                  <a:close/>
                  <a:moveTo>
                    <a:pt x="13" y="27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9" y="5"/>
                    <a:pt x="10" y="3"/>
                    <a:pt x="11" y="2"/>
                  </a:cubicBezTo>
                  <a:cubicBezTo>
                    <a:pt x="12" y="2"/>
                    <a:pt x="12" y="1"/>
                    <a:pt x="13" y="1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3" y="10"/>
                    <a:pt x="12" y="10"/>
                    <a:pt x="12" y="12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13" y="17"/>
                    <a:pt x="13" y="17"/>
                    <a:pt x="13" y="17"/>
                  </a:cubicBezTo>
                  <a:lnTo>
                    <a:pt x="13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78"/>
            <p:cNvSpPr/>
            <p:nvPr/>
          </p:nvSpPr>
          <p:spPr bwMode="auto">
            <a:xfrm>
              <a:off x="2514600" y="3730625"/>
              <a:ext cx="101600" cy="95250"/>
            </a:xfrm>
            <a:custGeom>
              <a:avLst/>
              <a:gdLst>
                <a:gd name="T0" fmla="*/ 15 w 31"/>
                <a:gd name="T1" fmla="*/ 29 h 29"/>
                <a:gd name="T2" fmla="*/ 18 w 31"/>
                <a:gd name="T3" fmla="*/ 20 h 29"/>
                <a:gd name="T4" fmla="*/ 21 w 31"/>
                <a:gd name="T5" fmla="*/ 20 h 29"/>
                <a:gd name="T6" fmla="*/ 24 w 31"/>
                <a:gd name="T7" fmla="*/ 17 h 29"/>
                <a:gd name="T8" fmla="*/ 25 w 31"/>
                <a:gd name="T9" fmla="*/ 14 h 29"/>
                <a:gd name="T10" fmla="*/ 23 w 31"/>
                <a:gd name="T11" fmla="*/ 13 h 29"/>
                <a:gd name="T12" fmla="*/ 21 w 31"/>
                <a:gd name="T13" fmla="*/ 13 h 29"/>
                <a:gd name="T14" fmla="*/ 17 w 31"/>
                <a:gd name="T15" fmla="*/ 17 h 29"/>
                <a:gd name="T16" fmla="*/ 11 w 31"/>
                <a:gd name="T17" fmla="*/ 23 h 29"/>
                <a:gd name="T18" fmla="*/ 5 w 31"/>
                <a:gd name="T19" fmla="*/ 23 h 29"/>
                <a:gd name="T20" fmla="*/ 2 w 31"/>
                <a:gd name="T21" fmla="*/ 20 h 29"/>
                <a:gd name="T22" fmla="*/ 0 w 31"/>
                <a:gd name="T23" fmla="*/ 15 h 29"/>
                <a:gd name="T24" fmla="*/ 2 w 31"/>
                <a:gd name="T25" fmla="*/ 8 h 29"/>
                <a:gd name="T26" fmla="*/ 8 w 31"/>
                <a:gd name="T27" fmla="*/ 1 h 29"/>
                <a:gd name="T28" fmla="*/ 14 w 31"/>
                <a:gd name="T29" fmla="*/ 0 h 29"/>
                <a:gd name="T30" fmla="*/ 12 w 31"/>
                <a:gd name="T31" fmla="*/ 8 h 29"/>
                <a:gd name="T32" fmla="*/ 8 w 31"/>
                <a:gd name="T33" fmla="*/ 8 h 29"/>
                <a:gd name="T34" fmla="*/ 7 w 31"/>
                <a:gd name="T35" fmla="*/ 11 h 29"/>
                <a:gd name="T36" fmla="*/ 6 w 31"/>
                <a:gd name="T37" fmla="*/ 14 h 29"/>
                <a:gd name="T38" fmla="*/ 8 w 31"/>
                <a:gd name="T39" fmla="*/ 15 h 29"/>
                <a:gd name="T40" fmla="*/ 9 w 31"/>
                <a:gd name="T41" fmla="*/ 14 h 29"/>
                <a:gd name="T42" fmla="*/ 11 w 31"/>
                <a:gd name="T43" fmla="*/ 12 h 29"/>
                <a:gd name="T44" fmla="*/ 17 w 31"/>
                <a:gd name="T45" fmla="*/ 6 h 29"/>
                <a:gd name="T46" fmla="*/ 21 w 31"/>
                <a:gd name="T47" fmla="*/ 3 h 29"/>
                <a:gd name="T48" fmla="*/ 26 w 31"/>
                <a:gd name="T49" fmla="*/ 4 h 29"/>
                <a:gd name="T50" fmla="*/ 29 w 31"/>
                <a:gd name="T51" fmla="*/ 8 h 29"/>
                <a:gd name="T52" fmla="*/ 31 w 31"/>
                <a:gd name="T53" fmla="*/ 13 h 29"/>
                <a:gd name="T54" fmla="*/ 29 w 31"/>
                <a:gd name="T55" fmla="*/ 20 h 29"/>
                <a:gd name="T56" fmla="*/ 23 w 31"/>
                <a:gd name="T57" fmla="*/ 29 h 29"/>
                <a:gd name="T58" fmla="*/ 15 w 31"/>
                <a:gd name="T59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1" h="29">
                  <a:moveTo>
                    <a:pt x="15" y="29"/>
                  </a:moveTo>
                  <a:cubicBezTo>
                    <a:pt x="18" y="20"/>
                    <a:pt x="18" y="20"/>
                    <a:pt x="18" y="20"/>
                  </a:cubicBezTo>
                  <a:cubicBezTo>
                    <a:pt x="19" y="20"/>
                    <a:pt x="20" y="20"/>
                    <a:pt x="21" y="20"/>
                  </a:cubicBezTo>
                  <a:cubicBezTo>
                    <a:pt x="23" y="20"/>
                    <a:pt x="23" y="19"/>
                    <a:pt x="24" y="17"/>
                  </a:cubicBezTo>
                  <a:cubicBezTo>
                    <a:pt x="25" y="17"/>
                    <a:pt x="25" y="15"/>
                    <a:pt x="25" y="14"/>
                  </a:cubicBezTo>
                  <a:cubicBezTo>
                    <a:pt x="24" y="14"/>
                    <a:pt x="24" y="13"/>
                    <a:pt x="23" y="13"/>
                  </a:cubicBezTo>
                  <a:cubicBezTo>
                    <a:pt x="23" y="12"/>
                    <a:pt x="22" y="12"/>
                    <a:pt x="21" y="13"/>
                  </a:cubicBezTo>
                  <a:cubicBezTo>
                    <a:pt x="20" y="13"/>
                    <a:pt x="19" y="14"/>
                    <a:pt x="17" y="17"/>
                  </a:cubicBezTo>
                  <a:cubicBezTo>
                    <a:pt x="15" y="20"/>
                    <a:pt x="13" y="22"/>
                    <a:pt x="11" y="23"/>
                  </a:cubicBezTo>
                  <a:cubicBezTo>
                    <a:pt x="9" y="24"/>
                    <a:pt x="7" y="24"/>
                    <a:pt x="5" y="23"/>
                  </a:cubicBezTo>
                  <a:cubicBezTo>
                    <a:pt x="4" y="23"/>
                    <a:pt x="2" y="21"/>
                    <a:pt x="2" y="20"/>
                  </a:cubicBezTo>
                  <a:cubicBezTo>
                    <a:pt x="1" y="19"/>
                    <a:pt x="0" y="17"/>
                    <a:pt x="0" y="15"/>
                  </a:cubicBezTo>
                  <a:cubicBezTo>
                    <a:pt x="0" y="13"/>
                    <a:pt x="1" y="11"/>
                    <a:pt x="2" y="8"/>
                  </a:cubicBezTo>
                  <a:cubicBezTo>
                    <a:pt x="4" y="5"/>
                    <a:pt x="5" y="3"/>
                    <a:pt x="8" y="1"/>
                  </a:cubicBezTo>
                  <a:cubicBezTo>
                    <a:pt x="9" y="0"/>
                    <a:pt x="11" y="0"/>
                    <a:pt x="14" y="0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1" y="8"/>
                    <a:pt x="9" y="8"/>
                    <a:pt x="8" y="8"/>
                  </a:cubicBezTo>
                  <a:cubicBezTo>
                    <a:pt x="8" y="9"/>
                    <a:pt x="7" y="10"/>
                    <a:pt x="7" y="11"/>
                  </a:cubicBezTo>
                  <a:cubicBezTo>
                    <a:pt x="6" y="12"/>
                    <a:pt x="6" y="13"/>
                    <a:pt x="6" y="14"/>
                  </a:cubicBezTo>
                  <a:cubicBezTo>
                    <a:pt x="7" y="14"/>
                    <a:pt x="7" y="14"/>
                    <a:pt x="8" y="15"/>
                  </a:cubicBezTo>
                  <a:cubicBezTo>
                    <a:pt x="8" y="15"/>
                    <a:pt x="8" y="15"/>
                    <a:pt x="9" y="14"/>
                  </a:cubicBezTo>
                  <a:cubicBezTo>
                    <a:pt x="9" y="14"/>
                    <a:pt x="10" y="14"/>
                    <a:pt x="11" y="12"/>
                  </a:cubicBezTo>
                  <a:cubicBezTo>
                    <a:pt x="14" y="9"/>
                    <a:pt x="15" y="7"/>
                    <a:pt x="17" y="6"/>
                  </a:cubicBezTo>
                  <a:cubicBezTo>
                    <a:pt x="18" y="5"/>
                    <a:pt x="20" y="4"/>
                    <a:pt x="21" y="3"/>
                  </a:cubicBezTo>
                  <a:cubicBezTo>
                    <a:pt x="23" y="3"/>
                    <a:pt x="24" y="3"/>
                    <a:pt x="26" y="4"/>
                  </a:cubicBezTo>
                  <a:cubicBezTo>
                    <a:pt x="27" y="5"/>
                    <a:pt x="29" y="6"/>
                    <a:pt x="29" y="8"/>
                  </a:cubicBezTo>
                  <a:cubicBezTo>
                    <a:pt x="30" y="9"/>
                    <a:pt x="31" y="11"/>
                    <a:pt x="31" y="13"/>
                  </a:cubicBezTo>
                  <a:cubicBezTo>
                    <a:pt x="31" y="15"/>
                    <a:pt x="30" y="17"/>
                    <a:pt x="29" y="20"/>
                  </a:cubicBezTo>
                  <a:cubicBezTo>
                    <a:pt x="27" y="25"/>
                    <a:pt x="26" y="27"/>
                    <a:pt x="23" y="29"/>
                  </a:cubicBezTo>
                  <a:cubicBezTo>
                    <a:pt x="20" y="29"/>
                    <a:pt x="18" y="29"/>
                    <a:pt x="15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79"/>
            <p:cNvSpPr/>
            <p:nvPr/>
          </p:nvSpPr>
          <p:spPr bwMode="auto">
            <a:xfrm>
              <a:off x="2540000" y="3679825"/>
              <a:ext cx="100012" cy="60325"/>
            </a:xfrm>
            <a:custGeom>
              <a:avLst/>
              <a:gdLst>
                <a:gd name="T0" fmla="*/ 0 w 63"/>
                <a:gd name="T1" fmla="*/ 19 h 38"/>
                <a:gd name="T2" fmla="*/ 9 w 63"/>
                <a:gd name="T3" fmla="*/ 0 h 38"/>
                <a:gd name="T4" fmla="*/ 63 w 63"/>
                <a:gd name="T5" fmla="*/ 21 h 38"/>
                <a:gd name="T6" fmla="*/ 57 w 63"/>
                <a:gd name="T7" fmla="*/ 38 h 38"/>
                <a:gd name="T8" fmla="*/ 0 w 63"/>
                <a:gd name="T9" fmla="*/ 1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38">
                  <a:moveTo>
                    <a:pt x="0" y="19"/>
                  </a:moveTo>
                  <a:lnTo>
                    <a:pt x="9" y="0"/>
                  </a:lnTo>
                  <a:lnTo>
                    <a:pt x="63" y="21"/>
                  </a:lnTo>
                  <a:lnTo>
                    <a:pt x="57" y="38"/>
                  </a:lnTo>
                  <a:lnTo>
                    <a:pt x="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80"/>
            <p:cNvSpPr/>
            <p:nvPr/>
          </p:nvSpPr>
          <p:spPr bwMode="auto">
            <a:xfrm>
              <a:off x="2557463" y="3586163"/>
              <a:ext cx="101600" cy="96838"/>
            </a:xfrm>
            <a:custGeom>
              <a:avLst/>
              <a:gdLst>
                <a:gd name="T0" fmla="*/ 0 w 64"/>
                <a:gd name="T1" fmla="*/ 57 h 61"/>
                <a:gd name="T2" fmla="*/ 12 w 64"/>
                <a:gd name="T3" fmla="*/ 0 h 61"/>
                <a:gd name="T4" fmla="*/ 27 w 64"/>
                <a:gd name="T5" fmla="*/ 5 h 61"/>
                <a:gd name="T6" fmla="*/ 20 w 64"/>
                <a:gd name="T7" fmla="*/ 23 h 61"/>
                <a:gd name="T8" fmla="*/ 64 w 64"/>
                <a:gd name="T9" fmla="*/ 36 h 61"/>
                <a:gd name="T10" fmla="*/ 60 w 64"/>
                <a:gd name="T11" fmla="*/ 53 h 61"/>
                <a:gd name="T12" fmla="*/ 18 w 64"/>
                <a:gd name="T13" fmla="*/ 42 h 61"/>
                <a:gd name="T14" fmla="*/ 14 w 64"/>
                <a:gd name="T15" fmla="*/ 61 h 61"/>
                <a:gd name="T16" fmla="*/ 0 w 64"/>
                <a:gd name="T17" fmla="*/ 57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61">
                  <a:moveTo>
                    <a:pt x="0" y="57"/>
                  </a:moveTo>
                  <a:lnTo>
                    <a:pt x="12" y="0"/>
                  </a:lnTo>
                  <a:lnTo>
                    <a:pt x="27" y="5"/>
                  </a:lnTo>
                  <a:lnTo>
                    <a:pt x="20" y="23"/>
                  </a:lnTo>
                  <a:lnTo>
                    <a:pt x="64" y="36"/>
                  </a:lnTo>
                  <a:lnTo>
                    <a:pt x="60" y="53"/>
                  </a:lnTo>
                  <a:lnTo>
                    <a:pt x="18" y="42"/>
                  </a:lnTo>
                  <a:lnTo>
                    <a:pt x="14" y="61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81"/>
            <p:cNvSpPr/>
            <p:nvPr/>
          </p:nvSpPr>
          <p:spPr bwMode="auto">
            <a:xfrm>
              <a:off x="2579688" y="3482975"/>
              <a:ext cx="100012" cy="106363"/>
            </a:xfrm>
            <a:custGeom>
              <a:avLst/>
              <a:gdLst>
                <a:gd name="T0" fmla="*/ 0 w 63"/>
                <a:gd name="T1" fmla="*/ 67 h 67"/>
                <a:gd name="T2" fmla="*/ 0 w 63"/>
                <a:gd name="T3" fmla="*/ 46 h 67"/>
                <a:gd name="T4" fmla="*/ 23 w 63"/>
                <a:gd name="T5" fmla="*/ 36 h 67"/>
                <a:gd name="T6" fmla="*/ 4 w 63"/>
                <a:gd name="T7" fmla="*/ 23 h 67"/>
                <a:gd name="T8" fmla="*/ 6 w 63"/>
                <a:gd name="T9" fmla="*/ 0 h 67"/>
                <a:gd name="T10" fmla="*/ 38 w 63"/>
                <a:gd name="T11" fmla="*/ 30 h 67"/>
                <a:gd name="T12" fmla="*/ 63 w 63"/>
                <a:gd name="T13" fmla="*/ 32 h 67"/>
                <a:gd name="T14" fmla="*/ 61 w 63"/>
                <a:gd name="T15" fmla="*/ 51 h 67"/>
                <a:gd name="T16" fmla="*/ 36 w 63"/>
                <a:gd name="T17" fmla="*/ 46 h 67"/>
                <a:gd name="T18" fmla="*/ 0 w 63"/>
                <a:gd name="T19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" h="67">
                  <a:moveTo>
                    <a:pt x="0" y="67"/>
                  </a:moveTo>
                  <a:lnTo>
                    <a:pt x="0" y="46"/>
                  </a:lnTo>
                  <a:lnTo>
                    <a:pt x="23" y="36"/>
                  </a:lnTo>
                  <a:lnTo>
                    <a:pt x="4" y="23"/>
                  </a:lnTo>
                  <a:lnTo>
                    <a:pt x="6" y="0"/>
                  </a:lnTo>
                  <a:lnTo>
                    <a:pt x="38" y="30"/>
                  </a:lnTo>
                  <a:lnTo>
                    <a:pt x="63" y="32"/>
                  </a:lnTo>
                  <a:lnTo>
                    <a:pt x="61" y="51"/>
                  </a:lnTo>
                  <a:lnTo>
                    <a:pt x="36" y="46"/>
                  </a:lnTo>
                  <a:lnTo>
                    <a:pt x="0" y="6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C4D1D-1FC2-44AA-A8FE-919FF1357CF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A0E74-9D47-4F65-838D-01C9B5DD4FD9}" type="slidenum">
              <a:rPr lang="zh-CN" altLang="en-US" smtClean="0"/>
            </a:fld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5867400" y="0"/>
            <a:ext cx="6324599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文本框 29"/>
          <p:cNvSpPr txBox="1"/>
          <p:nvPr userDrawn="1"/>
        </p:nvSpPr>
        <p:spPr>
          <a:xfrm>
            <a:off x="1325279" y="26352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参考文献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1" name="document-and-pencil_86354"/>
          <p:cNvSpPr/>
          <p:nvPr userDrawn="1"/>
        </p:nvSpPr>
        <p:spPr>
          <a:xfrm>
            <a:off x="689242" y="340781"/>
            <a:ext cx="474470" cy="461665"/>
          </a:xfrm>
          <a:custGeom>
            <a:avLst/>
            <a:gdLst>
              <a:gd name="T0" fmla="*/ 455839 w 606244"/>
              <a:gd name="T1" fmla="*/ 455839 w 606244"/>
              <a:gd name="T2" fmla="*/ 600116 w 606244"/>
              <a:gd name="T3" fmla="*/ 600116 w 606244"/>
              <a:gd name="T4" fmla="*/ 600116 w 606244"/>
              <a:gd name="T5" fmla="*/ 600116 w 606244"/>
              <a:gd name="T6" fmla="*/ 600116 w 606244"/>
              <a:gd name="T7" fmla="*/ 600116 w 606244"/>
              <a:gd name="T8" fmla="*/ 600116 w 606244"/>
              <a:gd name="T9" fmla="*/ 600116 w 606244"/>
              <a:gd name="T10" fmla="*/ 600116 w 606244"/>
              <a:gd name="T11" fmla="*/ 600116 w 606244"/>
              <a:gd name="T12" fmla="*/ 600116 w 606244"/>
              <a:gd name="T13" fmla="*/ 600116 w 606244"/>
              <a:gd name="T14" fmla="*/ 600116 w 606244"/>
              <a:gd name="T15" fmla="*/ 600116 w 606244"/>
              <a:gd name="T16" fmla="*/ 600116 w 606244"/>
              <a:gd name="T17" fmla="*/ 600116 w 606244"/>
              <a:gd name="T18" fmla="*/ 455839 w 606244"/>
              <a:gd name="T19" fmla="*/ 455839 w 606244"/>
              <a:gd name="T20" fmla="*/ 600116 w 606244"/>
              <a:gd name="T21" fmla="*/ 600116 w 606244"/>
              <a:gd name="T22" fmla="*/ 600116 w 606244"/>
              <a:gd name="T23" fmla="*/ 600116 w 606244"/>
              <a:gd name="T24" fmla="*/ 600116 w 606244"/>
              <a:gd name="T25" fmla="*/ 600116 w 606244"/>
              <a:gd name="T26" fmla="*/ 600116 w 606244"/>
              <a:gd name="T27" fmla="*/ 600116 w 606244"/>
              <a:gd name="T28" fmla="*/ 600116 w 606244"/>
              <a:gd name="T29" fmla="*/ 600116 w 606244"/>
              <a:gd name="T30" fmla="*/ 600116 w 606244"/>
              <a:gd name="T31" fmla="*/ 600116 w 606244"/>
              <a:gd name="T32" fmla="*/ 455839 w 606244"/>
              <a:gd name="T33" fmla="*/ 455839 w 606244"/>
              <a:gd name="T34" fmla="*/ 600116 w 606244"/>
              <a:gd name="T35" fmla="*/ 600116 w 606244"/>
              <a:gd name="T36" fmla="*/ 600116 w 606244"/>
              <a:gd name="T37" fmla="*/ 600116 w 606244"/>
              <a:gd name="T38" fmla="*/ 600116 w 606244"/>
              <a:gd name="T39" fmla="*/ 600116 w 606244"/>
              <a:gd name="T40" fmla="*/ 600116 w 606244"/>
              <a:gd name="T41" fmla="*/ 600116 w 606244"/>
              <a:gd name="T42" fmla="*/ 600116 w 606244"/>
              <a:gd name="T43" fmla="*/ 600116 w 606244"/>
              <a:gd name="T44" fmla="*/ 600116 w 606244"/>
              <a:gd name="T45" fmla="*/ 600116 w 606244"/>
              <a:gd name="T46" fmla="*/ 455839 w 606244"/>
              <a:gd name="T47" fmla="*/ 455839 w 606244"/>
              <a:gd name="T48" fmla="*/ 600116 w 606244"/>
              <a:gd name="T49" fmla="*/ 600116 w 606244"/>
              <a:gd name="T50" fmla="*/ 600116 w 606244"/>
              <a:gd name="T51" fmla="*/ 600116 w 606244"/>
              <a:gd name="T52" fmla="*/ 600116 w 606244"/>
              <a:gd name="T53" fmla="*/ 600116 w 606244"/>
              <a:gd name="T54" fmla="*/ 600116 w 606244"/>
              <a:gd name="T55" fmla="*/ 600116 w 606244"/>
              <a:gd name="T56" fmla="*/ 600116 w 606244"/>
              <a:gd name="T57" fmla="*/ 600116 w 606244"/>
              <a:gd name="T58" fmla="*/ 600116 w 606244"/>
              <a:gd name="T59" fmla="*/ 600116 w 606244"/>
              <a:gd name="T60" fmla="*/ 455839 w 606244"/>
              <a:gd name="T61" fmla="*/ 455839 w 606244"/>
              <a:gd name="T62" fmla="*/ 600116 w 606244"/>
              <a:gd name="T63" fmla="*/ 600116 w 606244"/>
              <a:gd name="T64" fmla="*/ 600116 w 606244"/>
              <a:gd name="T65" fmla="*/ 600116 w 606244"/>
              <a:gd name="T66" fmla="*/ 600116 w 606244"/>
              <a:gd name="T67" fmla="*/ 600116 w 606244"/>
              <a:gd name="T68" fmla="*/ 600116 w 606244"/>
              <a:gd name="T69" fmla="*/ 600116 w 606244"/>
              <a:gd name="T70" fmla="*/ 600116 w 606244"/>
              <a:gd name="T71" fmla="*/ 600116 w 606244"/>
              <a:gd name="T72" fmla="*/ 600116 w 606244"/>
              <a:gd name="T73" fmla="*/ 600116 w 606244"/>
              <a:gd name="T74" fmla="*/ 600116 w 606244"/>
              <a:gd name="T75" fmla="*/ 600116 w 606244"/>
              <a:gd name="T76" fmla="*/ 600116 w 606244"/>
              <a:gd name="T77" fmla="*/ 600116 w 606244"/>
              <a:gd name="T78" fmla="*/ 600116 w 606244"/>
              <a:gd name="T79" fmla="*/ 600116 w 606244"/>
              <a:gd name="T80" fmla="*/ 600116 w 606244"/>
              <a:gd name="T81" fmla="*/ 600116 w 606244"/>
              <a:gd name="T82" fmla="*/ 600116 w 606244"/>
              <a:gd name="T83" fmla="*/ 600116 w 606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2303" h="2245">
                <a:moveTo>
                  <a:pt x="1617" y="0"/>
                </a:moveTo>
                <a:lnTo>
                  <a:pt x="100" y="0"/>
                </a:lnTo>
                <a:cubicBezTo>
                  <a:pt x="45" y="0"/>
                  <a:pt x="0" y="45"/>
                  <a:pt x="0" y="100"/>
                </a:cubicBezTo>
                <a:lnTo>
                  <a:pt x="0" y="2145"/>
                </a:lnTo>
                <a:cubicBezTo>
                  <a:pt x="0" y="2200"/>
                  <a:pt x="45" y="2245"/>
                  <a:pt x="100" y="2245"/>
                </a:cubicBezTo>
                <a:lnTo>
                  <a:pt x="1617" y="2245"/>
                </a:lnTo>
                <a:cubicBezTo>
                  <a:pt x="1672" y="2245"/>
                  <a:pt x="1717" y="2200"/>
                  <a:pt x="1717" y="2145"/>
                </a:cubicBezTo>
                <a:lnTo>
                  <a:pt x="1717" y="100"/>
                </a:lnTo>
                <a:cubicBezTo>
                  <a:pt x="1717" y="45"/>
                  <a:pt x="1672" y="0"/>
                  <a:pt x="1617" y="0"/>
                </a:cubicBezTo>
                <a:close/>
                <a:moveTo>
                  <a:pt x="1334" y="1519"/>
                </a:moveTo>
                <a:lnTo>
                  <a:pt x="383" y="1519"/>
                </a:lnTo>
                <a:cubicBezTo>
                  <a:pt x="328" y="1519"/>
                  <a:pt x="283" y="1474"/>
                  <a:pt x="283" y="1419"/>
                </a:cubicBezTo>
                <a:cubicBezTo>
                  <a:pt x="283" y="1363"/>
                  <a:pt x="328" y="1319"/>
                  <a:pt x="383" y="1319"/>
                </a:cubicBezTo>
                <a:lnTo>
                  <a:pt x="1334" y="1319"/>
                </a:lnTo>
                <a:cubicBezTo>
                  <a:pt x="1389" y="1319"/>
                  <a:pt x="1434" y="1363"/>
                  <a:pt x="1434" y="1419"/>
                </a:cubicBezTo>
                <a:cubicBezTo>
                  <a:pt x="1434" y="1474"/>
                  <a:pt x="1389" y="1519"/>
                  <a:pt x="1334" y="1519"/>
                </a:cubicBezTo>
                <a:close/>
                <a:moveTo>
                  <a:pt x="1334" y="955"/>
                </a:moveTo>
                <a:lnTo>
                  <a:pt x="383" y="955"/>
                </a:lnTo>
                <a:cubicBezTo>
                  <a:pt x="328" y="955"/>
                  <a:pt x="283" y="911"/>
                  <a:pt x="283" y="855"/>
                </a:cubicBezTo>
                <a:cubicBezTo>
                  <a:pt x="283" y="800"/>
                  <a:pt x="328" y="755"/>
                  <a:pt x="383" y="755"/>
                </a:cubicBezTo>
                <a:lnTo>
                  <a:pt x="1334" y="755"/>
                </a:lnTo>
                <a:cubicBezTo>
                  <a:pt x="1389" y="755"/>
                  <a:pt x="1434" y="800"/>
                  <a:pt x="1434" y="855"/>
                </a:cubicBezTo>
                <a:cubicBezTo>
                  <a:pt x="1434" y="911"/>
                  <a:pt x="1389" y="955"/>
                  <a:pt x="1334" y="955"/>
                </a:cubicBezTo>
                <a:close/>
                <a:moveTo>
                  <a:pt x="1334" y="519"/>
                </a:moveTo>
                <a:lnTo>
                  <a:pt x="383" y="519"/>
                </a:lnTo>
                <a:cubicBezTo>
                  <a:pt x="328" y="519"/>
                  <a:pt x="283" y="474"/>
                  <a:pt x="283" y="419"/>
                </a:cubicBezTo>
                <a:cubicBezTo>
                  <a:pt x="283" y="363"/>
                  <a:pt x="328" y="319"/>
                  <a:pt x="383" y="319"/>
                </a:cubicBezTo>
                <a:lnTo>
                  <a:pt x="1334" y="319"/>
                </a:lnTo>
                <a:cubicBezTo>
                  <a:pt x="1389" y="319"/>
                  <a:pt x="1434" y="363"/>
                  <a:pt x="1434" y="419"/>
                </a:cubicBezTo>
                <a:cubicBezTo>
                  <a:pt x="1434" y="474"/>
                  <a:pt x="1389" y="519"/>
                  <a:pt x="1334" y="519"/>
                </a:cubicBezTo>
                <a:close/>
                <a:moveTo>
                  <a:pt x="2302" y="462"/>
                </a:moveTo>
                <a:lnTo>
                  <a:pt x="2302" y="2093"/>
                </a:lnTo>
                <a:cubicBezTo>
                  <a:pt x="2302" y="2148"/>
                  <a:pt x="2258" y="2193"/>
                  <a:pt x="2202" y="2193"/>
                </a:cubicBezTo>
                <a:lnTo>
                  <a:pt x="2032" y="2193"/>
                </a:lnTo>
                <a:cubicBezTo>
                  <a:pt x="1977" y="2193"/>
                  <a:pt x="1932" y="2148"/>
                  <a:pt x="1932" y="2093"/>
                </a:cubicBezTo>
                <a:lnTo>
                  <a:pt x="1932" y="462"/>
                </a:lnTo>
                <a:cubicBezTo>
                  <a:pt x="1932" y="453"/>
                  <a:pt x="1933" y="443"/>
                  <a:pt x="1935" y="433"/>
                </a:cubicBezTo>
                <a:lnTo>
                  <a:pt x="2020" y="78"/>
                </a:lnTo>
                <a:cubicBezTo>
                  <a:pt x="2031" y="33"/>
                  <a:pt x="2071" y="2"/>
                  <a:pt x="2117" y="2"/>
                </a:cubicBezTo>
                <a:cubicBezTo>
                  <a:pt x="2164" y="2"/>
                  <a:pt x="2204" y="33"/>
                  <a:pt x="2215" y="78"/>
                </a:cubicBezTo>
                <a:lnTo>
                  <a:pt x="2300" y="433"/>
                </a:lnTo>
                <a:cubicBezTo>
                  <a:pt x="2302" y="443"/>
                  <a:pt x="2303" y="453"/>
                  <a:pt x="2302" y="462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60425" y="1364615"/>
            <a:ext cx="10593070" cy="4942205"/>
            <a:chOff x="1355" y="2149"/>
            <a:chExt cx="16682" cy="7783"/>
          </a:xfrm>
        </p:grpSpPr>
        <p:sp>
          <p:nvSpPr>
            <p:cNvPr id="41" name="矩形: 圆角 40"/>
            <p:cNvSpPr/>
            <p:nvPr/>
          </p:nvSpPr>
          <p:spPr>
            <a:xfrm>
              <a:off x="1355" y="2158"/>
              <a:ext cx="16682" cy="7775"/>
            </a:xfrm>
            <a:prstGeom prst="roundRect">
              <a:avLst>
                <a:gd name="adj" fmla="val 3231"/>
              </a:avLst>
            </a:prstGeom>
            <a:solidFill>
              <a:schemeClr val="bg1"/>
            </a:solidFill>
            <a:ln>
              <a:noFill/>
            </a:ln>
            <a:effectLst>
              <a:outerShdw blurRad="254000" sx="102000" sy="102000" algn="ctr" rotWithShape="0">
                <a:schemeClr val="accent1">
                  <a:lumMod val="50000"/>
                  <a:alpha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任意多边形: 形状 41"/>
            <p:cNvSpPr/>
            <p:nvPr/>
          </p:nvSpPr>
          <p:spPr>
            <a:xfrm>
              <a:off x="2024" y="2149"/>
              <a:ext cx="523" cy="667"/>
            </a:xfrm>
            <a:custGeom>
              <a:avLst/>
              <a:gdLst>
                <a:gd name="connsiteX0" fmla="*/ 0 w 589280"/>
                <a:gd name="connsiteY0" fmla="*/ 0 h 751840"/>
                <a:gd name="connsiteX1" fmla="*/ 589280 w 589280"/>
                <a:gd name="connsiteY1" fmla="*/ 0 h 751840"/>
                <a:gd name="connsiteX2" fmla="*/ 589280 w 589280"/>
                <a:gd name="connsiteY2" fmla="*/ 751840 h 751840"/>
                <a:gd name="connsiteX3" fmla="*/ 586083 w 589280"/>
                <a:gd name="connsiteY3" fmla="*/ 751840 h 751840"/>
                <a:gd name="connsiteX4" fmla="*/ 294641 w 589280"/>
                <a:gd name="connsiteY4" fmla="*/ 452120 h 751840"/>
                <a:gd name="connsiteX5" fmla="*/ 3199 w 589280"/>
                <a:gd name="connsiteY5" fmla="*/ 751840 h 751840"/>
                <a:gd name="connsiteX6" fmla="*/ 0 w 589280"/>
                <a:gd name="connsiteY6" fmla="*/ 751840 h 751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9280" h="751840">
                  <a:moveTo>
                    <a:pt x="0" y="0"/>
                  </a:moveTo>
                  <a:lnTo>
                    <a:pt x="589280" y="0"/>
                  </a:lnTo>
                  <a:lnTo>
                    <a:pt x="589280" y="751840"/>
                  </a:lnTo>
                  <a:lnTo>
                    <a:pt x="586083" y="751840"/>
                  </a:lnTo>
                  <a:lnTo>
                    <a:pt x="294641" y="452120"/>
                  </a:lnTo>
                  <a:lnTo>
                    <a:pt x="3199" y="751840"/>
                  </a:lnTo>
                  <a:lnTo>
                    <a:pt x="0" y="751840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87" name="组合 86"/>
          <p:cNvGrpSpPr/>
          <p:nvPr userDrawn="1"/>
        </p:nvGrpSpPr>
        <p:grpSpPr>
          <a:xfrm>
            <a:off x="10964646" y="86548"/>
            <a:ext cx="977529" cy="970129"/>
            <a:chOff x="331788" y="2071688"/>
            <a:chExt cx="2516187" cy="2497138"/>
          </a:xfrm>
          <a:solidFill>
            <a:schemeClr val="bg1"/>
          </a:solidFill>
        </p:grpSpPr>
        <p:sp>
          <p:nvSpPr>
            <p:cNvPr id="88" name="Freeform 41"/>
            <p:cNvSpPr>
              <a:spLocks noEditPoints="1"/>
            </p:cNvSpPr>
            <p:nvPr/>
          </p:nvSpPr>
          <p:spPr bwMode="auto">
            <a:xfrm>
              <a:off x="2500313" y="2963863"/>
              <a:ext cx="228600" cy="150813"/>
            </a:xfrm>
            <a:custGeom>
              <a:avLst/>
              <a:gdLst>
                <a:gd name="T0" fmla="*/ 50 w 69"/>
                <a:gd name="T1" fmla="*/ 38 h 45"/>
                <a:gd name="T2" fmla="*/ 52 w 69"/>
                <a:gd name="T3" fmla="*/ 38 h 45"/>
                <a:gd name="T4" fmla="*/ 49 w 69"/>
                <a:gd name="T5" fmla="*/ 32 h 45"/>
                <a:gd name="T6" fmla="*/ 59 w 69"/>
                <a:gd name="T7" fmla="*/ 29 h 45"/>
                <a:gd name="T8" fmla="*/ 49 w 69"/>
                <a:gd name="T9" fmla="*/ 32 h 45"/>
                <a:gd name="T10" fmla="*/ 50 w 69"/>
                <a:gd name="T11" fmla="*/ 16 h 45"/>
                <a:gd name="T12" fmla="*/ 54 w 69"/>
                <a:gd name="T13" fmla="*/ 20 h 45"/>
                <a:gd name="T14" fmla="*/ 56 w 69"/>
                <a:gd name="T15" fmla="*/ 17 h 45"/>
                <a:gd name="T16" fmla="*/ 59 w 69"/>
                <a:gd name="T17" fmla="*/ 18 h 45"/>
                <a:gd name="T18" fmla="*/ 65 w 69"/>
                <a:gd name="T19" fmla="*/ 26 h 45"/>
                <a:gd name="T20" fmla="*/ 51 w 69"/>
                <a:gd name="T21" fmla="*/ 29 h 45"/>
                <a:gd name="T22" fmla="*/ 53 w 69"/>
                <a:gd name="T23" fmla="*/ 9 h 45"/>
                <a:gd name="T24" fmla="*/ 49 w 69"/>
                <a:gd name="T25" fmla="*/ 8 h 45"/>
                <a:gd name="T26" fmla="*/ 49 w 69"/>
                <a:gd name="T27" fmla="*/ 13 h 45"/>
                <a:gd name="T28" fmla="*/ 48 w 69"/>
                <a:gd name="T29" fmla="*/ 9 h 45"/>
                <a:gd name="T30" fmla="*/ 49 w 69"/>
                <a:gd name="T31" fmla="*/ 26 h 45"/>
                <a:gd name="T32" fmla="*/ 49 w 69"/>
                <a:gd name="T33" fmla="*/ 29 h 45"/>
                <a:gd name="T34" fmla="*/ 49 w 69"/>
                <a:gd name="T35" fmla="*/ 32 h 45"/>
                <a:gd name="T36" fmla="*/ 46 w 69"/>
                <a:gd name="T37" fmla="*/ 26 h 45"/>
                <a:gd name="T38" fmla="*/ 46 w 69"/>
                <a:gd name="T39" fmla="*/ 18 h 45"/>
                <a:gd name="T40" fmla="*/ 49 w 69"/>
                <a:gd name="T41" fmla="*/ 39 h 45"/>
                <a:gd name="T42" fmla="*/ 47 w 69"/>
                <a:gd name="T43" fmla="*/ 41 h 45"/>
                <a:gd name="T44" fmla="*/ 47 w 69"/>
                <a:gd name="T45" fmla="*/ 38 h 45"/>
                <a:gd name="T46" fmla="*/ 46 w 69"/>
                <a:gd name="T47" fmla="*/ 3 h 45"/>
                <a:gd name="T48" fmla="*/ 46 w 69"/>
                <a:gd name="T49" fmla="*/ 3 h 45"/>
                <a:gd name="T50" fmla="*/ 42 w 69"/>
                <a:gd name="T51" fmla="*/ 12 h 45"/>
                <a:gd name="T52" fmla="*/ 46 w 69"/>
                <a:gd name="T53" fmla="*/ 3 h 45"/>
                <a:gd name="T54" fmla="*/ 46 w 69"/>
                <a:gd name="T55" fmla="*/ 15 h 45"/>
                <a:gd name="T56" fmla="*/ 46 w 69"/>
                <a:gd name="T57" fmla="*/ 18 h 45"/>
                <a:gd name="T58" fmla="*/ 45 w 69"/>
                <a:gd name="T59" fmla="*/ 20 h 45"/>
                <a:gd name="T60" fmla="*/ 46 w 69"/>
                <a:gd name="T61" fmla="*/ 18 h 45"/>
                <a:gd name="T62" fmla="*/ 41 w 69"/>
                <a:gd name="T63" fmla="*/ 20 h 45"/>
                <a:gd name="T64" fmla="*/ 46 w 69"/>
                <a:gd name="T65" fmla="*/ 26 h 45"/>
                <a:gd name="T66" fmla="*/ 41 w 69"/>
                <a:gd name="T67" fmla="*/ 34 h 45"/>
                <a:gd name="T68" fmla="*/ 33 w 69"/>
                <a:gd name="T69" fmla="*/ 6 h 45"/>
                <a:gd name="T70" fmla="*/ 15 w 69"/>
                <a:gd name="T71" fmla="*/ 10 h 45"/>
                <a:gd name="T72" fmla="*/ 27 w 69"/>
                <a:gd name="T73" fmla="*/ 10 h 45"/>
                <a:gd name="T74" fmla="*/ 28 w 69"/>
                <a:gd name="T75" fmla="*/ 8 h 45"/>
                <a:gd name="T76" fmla="*/ 33 w 69"/>
                <a:gd name="T77" fmla="*/ 6 h 45"/>
                <a:gd name="T78" fmla="*/ 39 w 69"/>
                <a:gd name="T79" fmla="*/ 12 h 45"/>
                <a:gd name="T80" fmla="*/ 39 w 69"/>
                <a:gd name="T81" fmla="*/ 6 h 45"/>
                <a:gd name="T82" fmla="*/ 41 w 69"/>
                <a:gd name="T83" fmla="*/ 15 h 45"/>
                <a:gd name="T84" fmla="*/ 41 w 69"/>
                <a:gd name="T85" fmla="*/ 20 h 45"/>
                <a:gd name="T86" fmla="*/ 37 w 69"/>
                <a:gd name="T87" fmla="*/ 15 h 45"/>
                <a:gd name="T88" fmla="*/ 41 w 69"/>
                <a:gd name="T89" fmla="*/ 20 h 45"/>
                <a:gd name="T90" fmla="*/ 33 w 69"/>
                <a:gd name="T91" fmla="*/ 24 h 45"/>
                <a:gd name="T92" fmla="*/ 33 w 69"/>
                <a:gd name="T93" fmla="*/ 35 h 45"/>
                <a:gd name="T94" fmla="*/ 27 w 69"/>
                <a:gd name="T95" fmla="*/ 44 h 45"/>
                <a:gd name="T96" fmla="*/ 21 w 69"/>
                <a:gd name="T97" fmla="*/ 39 h 45"/>
                <a:gd name="T98" fmla="*/ 21 w 69"/>
                <a:gd name="T99" fmla="*/ 34 h 45"/>
                <a:gd name="T100" fmla="*/ 0 w 69"/>
                <a:gd name="T101" fmla="*/ 35 h 45"/>
                <a:gd name="T102" fmla="*/ 6 w 69"/>
                <a:gd name="T103" fmla="*/ 18 h 45"/>
                <a:gd name="T104" fmla="*/ 18 w 69"/>
                <a:gd name="T105" fmla="*/ 31 h 45"/>
                <a:gd name="T106" fmla="*/ 13 w 69"/>
                <a:gd name="T107" fmla="*/ 16 h 45"/>
                <a:gd name="T108" fmla="*/ 23 w 69"/>
                <a:gd name="T109" fmla="*/ 30 h 45"/>
                <a:gd name="T110" fmla="*/ 27 w 69"/>
                <a:gd name="T111" fmla="*/ 18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9" h="45">
                  <a:moveTo>
                    <a:pt x="49" y="43"/>
                  </a:moveTo>
                  <a:cubicBezTo>
                    <a:pt x="49" y="39"/>
                    <a:pt x="49" y="39"/>
                    <a:pt x="49" y="39"/>
                  </a:cubicBezTo>
                  <a:cubicBezTo>
                    <a:pt x="50" y="39"/>
                    <a:pt x="50" y="39"/>
                    <a:pt x="50" y="38"/>
                  </a:cubicBezTo>
                  <a:cubicBezTo>
                    <a:pt x="50" y="38"/>
                    <a:pt x="50" y="38"/>
                    <a:pt x="49" y="37"/>
                  </a:cubicBezTo>
                  <a:cubicBezTo>
                    <a:pt x="49" y="32"/>
                    <a:pt x="49" y="32"/>
                    <a:pt x="49" y="32"/>
                  </a:cubicBezTo>
                  <a:cubicBezTo>
                    <a:pt x="51" y="34"/>
                    <a:pt x="51" y="36"/>
                    <a:pt x="52" y="38"/>
                  </a:cubicBezTo>
                  <a:cubicBezTo>
                    <a:pt x="53" y="37"/>
                    <a:pt x="54" y="40"/>
                    <a:pt x="54" y="43"/>
                  </a:cubicBezTo>
                  <a:cubicBezTo>
                    <a:pt x="53" y="43"/>
                    <a:pt x="51" y="43"/>
                    <a:pt x="49" y="43"/>
                  </a:cubicBezTo>
                  <a:close/>
                  <a:moveTo>
                    <a:pt x="49" y="32"/>
                  </a:moveTo>
                  <a:cubicBezTo>
                    <a:pt x="54" y="34"/>
                    <a:pt x="58" y="35"/>
                    <a:pt x="60" y="38"/>
                  </a:cubicBezTo>
                  <a:cubicBezTo>
                    <a:pt x="63" y="39"/>
                    <a:pt x="66" y="38"/>
                    <a:pt x="66" y="34"/>
                  </a:cubicBezTo>
                  <a:cubicBezTo>
                    <a:pt x="63" y="29"/>
                    <a:pt x="59" y="27"/>
                    <a:pt x="59" y="29"/>
                  </a:cubicBezTo>
                  <a:cubicBezTo>
                    <a:pt x="60" y="30"/>
                    <a:pt x="62" y="32"/>
                    <a:pt x="63" y="33"/>
                  </a:cubicBezTo>
                  <a:cubicBezTo>
                    <a:pt x="59" y="33"/>
                    <a:pt x="55" y="31"/>
                    <a:pt x="49" y="29"/>
                  </a:cubicBezTo>
                  <a:cubicBezTo>
                    <a:pt x="49" y="32"/>
                    <a:pt x="49" y="32"/>
                    <a:pt x="49" y="32"/>
                  </a:cubicBezTo>
                  <a:close/>
                  <a:moveTo>
                    <a:pt x="49" y="26"/>
                  </a:moveTo>
                  <a:cubicBezTo>
                    <a:pt x="49" y="16"/>
                    <a:pt x="49" y="16"/>
                    <a:pt x="49" y="16"/>
                  </a:cubicBezTo>
                  <a:cubicBezTo>
                    <a:pt x="50" y="16"/>
                    <a:pt x="50" y="16"/>
                    <a:pt x="50" y="16"/>
                  </a:cubicBezTo>
                  <a:cubicBezTo>
                    <a:pt x="51" y="15"/>
                    <a:pt x="51" y="18"/>
                    <a:pt x="50" y="20"/>
                  </a:cubicBezTo>
                  <a:cubicBezTo>
                    <a:pt x="51" y="20"/>
                    <a:pt x="51" y="21"/>
                    <a:pt x="52" y="21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2" y="18"/>
                    <a:pt x="52" y="18"/>
                    <a:pt x="52" y="18"/>
                  </a:cubicBezTo>
                  <a:cubicBezTo>
                    <a:pt x="51" y="16"/>
                    <a:pt x="51" y="12"/>
                    <a:pt x="51" y="14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56" y="15"/>
                    <a:pt x="56" y="15"/>
                    <a:pt x="55" y="13"/>
                  </a:cubicBezTo>
                  <a:cubicBezTo>
                    <a:pt x="57" y="12"/>
                    <a:pt x="57" y="12"/>
                    <a:pt x="57" y="12"/>
                  </a:cubicBezTo>
                  <a:cubicBezTo>
                    <a:pt x="58" y="13"/>
                    <a:pt x="59" y="15"/>
                    <a:pt x="59" y="18"/>
                  </a:cubicBezTo>
                  <a:cubicBezTo>
                    <a:pt x="60" y="19"/>
                    <a:pt x="63" y="20"/>
                    <a:pt x="65" y="19"/>
                  </a:cubicBezTo>
                  <a:cubicBezTo>
                    <a:pt x="66" y="18"/>
                    <a:pt x="68" y="18"/>
                    <a:pt x="69" y="18"/>
                  </a:cubicBezTo>
                  <a:cubicBezTo>
                    <a:pt x="68" y="20"/>
                    <a:pt x="67" y="22"/>
                    <a:pt x="65" y="26"/>
                  </a:cubicBezTo>
                  <a:cubicBezTo>
                    <a:pt x="63" y="25"/>
                    <a:pt x="60" y="23"/>
                    <a:pt x="58" y="23"/>
                  </a:cubicBezTo>
                  <a:cubicBezTo>
                    <a:pt x="57" y="23"/>
                    <a:pt x="56" y="25"/>
                    <a:pt x="55" y="26"/>
                  </a:cubicBezTo>
                  <a:cubicBezTo>
                    <a:pt x="54" y="28"/>
                    <a:pt x="53" y="29"/>
                    <a:pt x="51" y="29"/>
                  </a:cubicBezTo>
                  <a:cubicBezTo>
                    <a:pt x="51" y="28"/>
                    <a:pt x="50" y="26"/>
                    <a:pt x="49" y="26"/>
                  </a:cubicBezTo>
                  <a:close/>
                  <a:moveTo>
                    <a:pt x="49" y="13"/>
                  </a:moveTo>
                  <a:cubicBezTo>
                    <a:pt x="51" y="12"/>
                    <a:pt x="53" y="10"/>
                    <a:pt x="53" y="9"/>
                  </a:cubicBezTo>
                  <a:cubicBezTo>
                    <a:pt x="54" y="8"/>
                    <a:pt x="54" y="6"/>
                    <a:pt x="54" y="5"/>
                  </a:cubicBezTo>
                  <a:cubicBezTo>
                    <a:pt x="54" y="5"/>
                    <a:pt x="52" y="5"/>
                    <a:pt x="51" y="6"/>
                  </a:cubicBezTo>
                  <a:cubicBezTo>
                    <a:pt x="51" y="6"/>
                    <a:pt x="50" y="8"/>
                    <a:pt x="49" y="8"/>
                  </a:cubicBezTo>
                  <a:lnTo>
                    <a:pt x="49" y="13"/>
                  </a:lnTo>
                  <a:close/>
                  <a:moveTo>
                    <a:pt x="49" y="8"/>
                  </a:moveTo>
                  <a:cubicBezTo>
                    <a:pt x="49" y="13"/>
                    <a:pt x="49" y="13"/>
                    <a:pt x="49" y="13"/>
                  </a:cubicBezTo>
                  <a:cubicBezTo>
                    <a:pt x="48" y="15"/>
                    <a:pt x="47" y="15"/>
                    <a:pt x="46" y="15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47" y="11"/>
                    <a:pt x="48" y="10"/>
                    <a:pt x="48" y="9"/>
                  </a:cubicBezTo>
                  <a:cubicBezTo>
                    <a:pt x="48" y="9"/>
                    <a:pt x="49" y="9"/>
                    <a:pt x="49" y="8"/>
                  </a:cubicBezTo>
                  <a:close/>
                  <a:moveTo>
                    <a:pt x="49" y="16"/>
                  </a:moveTo>
                  <a:cubicBezTo>
                    <a:pt x="49" y="26"/>
                    <a:pt x="49" y="26"/>
                    <a:pt x="49" y="26"/>
                  </a:cubicBezTo>
                  <a:cubicBezTo>
                    <a:pt x="49" y="26"/>
                    <a:pt x="49" y="26"/>
                    <a:pt x="49" y="26"/>
                  </a:cubicBezTo>
                  <a:cubicBezTo>
                    <a:pt x="48" y="26"/>
                    <a:pt x="48" y="28"/>
                    <a:pt x="48" y="29"/>
                  </a:cubicBezTo>
                  <a:cubicBezTo>
                    <a:pt x="48" y="29"/>
                    <a:pt x="49" y="29"/>
                    <a:pt x="49" y="29"/>
                  </a:cubicBezTo>
                  <a:cubicBezTo>
                    <a:pt x="49" y="32"/>
                    <a:pt x="49" y="32"/>
                    <a:pt x="49" y="32"/>
                  </a:cubicBezTo>
                  <a:cubicBezTo>
                    <a:pt x="49" y="32"/>
                    <a:pt x="49" y="32"/>
                    <a:pt x="49" y="32"/>
                  </a:cubicBezTo>
                  <a:cubicBezTo>
                    <a:pt x="49" y="32"/>
                    <a:pt x="49" y="32"/>
                    <a:pt x="49" y="32"/>
                  </a:cubicBezTo>
                  <a:cubicBezTo>
                    <a:pt x="49" y="37"/>
                    <a:pt x="49" y="37"/>
                    <a:pt x="49" y="37"/>
                  </a:cubicBezTo>
                  <a:cubicBezTo>
                    <a:pt x="49" y="35"/>
                    <a:pt x="48" y="32"/>
                    <a:pt x="46" y="31"/>
                  </a:cubicBezTo>
                  <a:cubicBezTo>
                    <a:pt x="46" y="26"/>
                    <a:pt x="46" y="26"/>
                    <a:pt x="46" y="26"/>
                  </a:cubicBezTo>
                  <a:cubicBezTo>
                    <a:pt x="47" y="25"/>
                    <a:pt x="48" y="24"/>
                    <a:pt x="48" y="23"/>
                  </a:cubicBezTo>
                  <a:cubicBezTo>
                    <a:pt x="48" y="23"/>
                    <a:pt x="47" y="23"/>
                    <a:pt x="46" y="23"/>
                  </a:cubicBezTo>
                  <a:cubicBezTo>
                    <a:pt x="46" y="18"/>
                    <a:pt x="46" y="18"/>
                    <a:pt x="46" y="18"/>
                  </a:cubicBezTo>
                  <a:cubicBezTo>
                    <a:pt x="47" y="19"/>
                    <a:pt x="47" y="19"/>
                    <a:pt x="47" y="19"/>
                  </a:cubicBezTo>
                  <a:cubicBezTo>
                    <a:pt x="48" y="18"/>
                    <a:pt x="48" y="17"/>
                    <a:pt x="49" y="16"/>
                  </a:cubicBezTo>
                  <a:close/>
                  <a:moveTo>
                    <a:pt x="49" y="39"/>
                  </a:moveTo>
                  <a:cubicBezTo>
                    <a:pt x="49" y="43"/>
                    <a:pt x="49" y="43"/>
                    <a:pt x="49" y="43"/>
                  </a:cubicBezTo>
                  <a:cubicBezTo>
                    <a:pt x="49" y="43"/>
                    <a:pt x="49" y="43"/>
                    <a:pt x="49" y="43"/>
                  </a:cubicBezTo>
                  <a:cubicBezTo>
                    <a:pt x="48" y="43"/>
                    <a:pt x="48" y="41"/>
                    <a:pt x="47" y="41"/>
                  </a:cubicBezTo>
                  <a:cubicBezTo>
                    <a:pt x="46" y="40"/>
                    <a:pt x="46" y="40"/>
                    <a:pt x="46" y="40"/>
                  </a:cubicBezTo>
                  <a:cubicBezTo>
                    <a:pt x="46" y="37"/>
                    <a:pt x="46" y="37"/>
                    <a:pt x="46" y="37"/>
                  </a:cubicBezTo>
                  <a:cubicBezTo>
                    <a:pt x="47" y="38"/>
                    <a:pt x="47" y="38"/>
                    <a:pt x="47" y="38"/>
                  </a:cubicBezTo>
                  <a:cubicBezTo>
                    <a:pt x="47" y="38"/>
                    <a:pt x="48" y="39"/>
                    <a:pt x="49" y="39"/>
                  </a:cubicBezTo>
                  <a:close/>
                  <a:moveTo>
                    <a:pt x="46" y="6"/>
                  </a:moveTo>
                  <a:cubicBezTo>
                    <a:pt x="46" y="3"/>
                    <a:pt x="46" y="3"/>
                    <a:pt x="46" y="3"/>
                  </a:cubicBezTo>
                  <a:cubicBezTo>
                    <a:pt x="47" y="3"/>
                    <a:pt x="47" y="3"/>
                    <a:pt x="47" y="3"/>
                  </a:cubicBezTo>
                  <a:cubicBezTo>
                    <a:pt x="47" y="4"/>
                    <a:pt x="47" y="5"/>
                    <a:pt x="46" y="6"/>
                  </a:cubicBezTo>
                  <a:close/>
                  <a:moveTo>
                    <a:pt x="46" y="3"/>
                  </a:moveTo>
                  <a:cubicBezTo>
                    <a:pt x="46" y="6"/>
                    <a:pt x="46" y="6"/>
                    <a:pt x="46" y="6"/>
                  </a:cubicBezTo>
                  <a:cubicBezTo>
                    <a:pt x="45" y="7"/>
                    <a:pt x="44" y="8"/>
                    <a:pt x="42" y="9"/>
                  </a:cubicBezTo>
                  <a:cubicBezTo>
                    <a:pt x="42" y="10"/>
                    <a:pt x="43" y="12"/>
                    <a:pt x="42" y="12"/>
                  </a:cubicBezTo>
                  <a:cubicBezTo>
                    <a:pt x="42" y="13"/>
                    <a:pt x="42" y="13"/>
                    <a:pt x="41" y="13"/>
                  </a:cubicBezTo>
                  <a:cubicBezTo>
                    <a:pt x="41" y="6"/>
                    <a:pt x="41" y="6"/>
                    <a:pt x="41" y="6"/>
                  </a:cubicBezTo>
                  <a:cubicBezTo>
                    <a:pt x="42" y="6"/>
                    <a:pt x="44" y="4"/>
                    <a:pt x="46" y="3"/>
                  </a:cubicBezTo>
                  <a:close/>
                  <a:moveTo>
                    <a:pt x="46" y="11"/>
                  </a:moveTo>
                  <a:cubicBezTo>
                    <a:pt x="45" y="11"/>
                    <a:pt x="45" y="11"/>
                    <a:pt x="45" y="11"/>
                  </a:cubicBezTo>
                  <a:cubicBezTo>
                    <a:pt x="45" y="12"/>
                    <a:pt x="45" y="14"/>
                    <a:pt x="46" y="15"/>
                  </a:cubicBezTo>
                  <a:cubicBezTo>
                    <a:pt x="46" y="15"/>
                    <a:pt x="46" y="15"/>
                    <a:pt x="46" y="15"/>
                  </a:cubicBezTo>
                  <a:cubicBezTo>
                    <a:pt x="46" y="11"/>
                    <a:pt x="46" y="11"/>
                    <a:pt x="46" y="11"/>
                  </a:cubicBezTo>
                  <a:close/>
                  <a:moveTo>
                    <a:pt x="46" y="18"/>
                  </a:moveTo>
                  <a:cubicBezTo>
                    <a:pt x="46" y="23"/>
                    <a:pt x="46" y="23"/>
                    <a:pt x="46" y="23"/>
                  </a:cubicBezTo>
                  <a:cubicBezTo>
                    <a:pt x="45" y="23"/>
                    <a:pt x="45" y="23"/>
                    <a:pt x="45" y="21"/>
                  </a:cubicBezTo>
                  <a:cubicBezTo>
                    <a:pt x="45" y="21"/>
                    <a:pt x="45" y="20"/>
                    <a:pt x="45" y="20"/>
                  </a:cubicBezTo>
                  <a:cubicBezTo>
                    <a:pt x="41" y="15"/>
                    <a:pt x="41" y="15"/>
                    <a:pt x="41" y="15"/>
                  </a:cubicBezTo>
                  <a:cubicBezTo>
                    <a:pt x="41" y="15"/>
                    <a:pt x="41" y="15"/>
                    <a:pt x="41" y="15"/>
                  </a:cubicBezTo>
                  <a:cubicBezTo>
                    <a:pt x="42" y="16"/>
                    <a:pt x="45" y="18"/>
                    <a:pt x="46" y="18"/>
                  </a:cubicBezTo>
                  <a:close/>
                  <a:moveTo>
                    <a:pt x="46" y="26"/>
                  </a:moveTo>
                  <a:cubicBezTo>
                    <a:pt x="46" y="26"/>
                    <a:pt x="45" y="26"/>
                    <a:pt x="45" y="27"/>
                  </a:cubicBezTo>
                  <a:cubicBezTo>
                    <a:pt x="44" y="25"/>
                    <a:pt x="42" y="23"/>
                    <a:pt x="41" y="20"/>
                  </a:cubicBezTo>
                  <a:cubicBezTo>
                    <a:pt x="41" y="24"/>
                    <a:pt x="41" y="24"/>
                    <a:pt x="41" y="24"/>
                  </a:cubicBezTo>
                  <a:cubicBezTo>
                    <a:pt x="42" y="26"/>
                    <a:pt x="45" y="28"/>
                    <a:pt x="46" y="31"/>
                  </a:cubicBezTo>
                  <a:cubicBezTo>
                    <a:pt x="46" y="26"/>
                    <a:pt x="46" y="26"/>
                    <a:pt x="46" y="26"/>
                  </a:cubicBezTo>
                  <a:close/>
                  <a:moveTo>
                    <a:pt x="46" y="37"/>
                  </a:moveTo>
                  <a:cubicBezTo>
                    <a:pt x="46" y="40"/>
                    <a:pt x="46" y="40"/>
                    <a:pt x="46" y="40"/>
                  </a:cubicBezTo>
                  <a:cubicBezTo>
                    <a:pt x="41" y="34"/>
                    <a:pt x="41" y="34"/>
                    <a:pt x="41" y="34"/>
                  </a:cubicBezTo>
                  <a:cubicBezTo>
                    <a:pt x="41" y="31"/>
                    <a:pt x="41" y="31"/>
                    <a:pt x="41" y="31"/>
                  </a:cubicBezTo>
                  <a:cubicBezTo>
                    <a:pt x="42" y="33"/>
                    <a:pt x="44" y="35"/>
                    <a:pt x="46" y="37"/>
                  </a:cubicBezTo>
                  <a:close/>
                  <a:moveTo>
                    <a:pt x="33" y="6"/>
                  </a:moveTo>
                  <a:cubicBezTo>
                    <a:pt x="32" y="6"/>
                    <a:pt x="23" y="0"/>
                    <a:pt x="18" y="4"/>
                  </a:cubicBezTo>
                  <a:cubicBezTo>
                    <a:pt x="15" y="6"/>
                    <a:pt x="16" y="8"/>
                    <a:pt x="16" y="9"/>
                  </a:cubicBezTo>
                  <a:cubicBezTo>
                    <a:pt x="16" y="9"/>
                    <a:pt x="16" y="10"/>
                    <a:pt x="15" y="10"/>
                  </a:cubicBezTo>
                  <a:cubicBezTo>
                    <a:pt x="15" y="10"/>
                    <a:pt x="18" y="11"/>
                    <a:pt x="18" y="10"/>
                  </a:cubicBezTo>
                  <a:cubicBezTo>
                    <a:pt x="19" y="9"/>
                    <a:pt x="21" y="9"/>
                    <a:pt x="21" y="9"/>
                  </a:cubicBezTo>
                  <a:cubicBezTo>
                    <a:pt x="24" y="9"/>
                    <a:pt x="26" y="10"/>
                    <a:pt x="27" y="10"/>
                  </a:cubicBezTo>
                  <a:cubicBezTo>
                    <a:pt x="27" y="10"/>
                    <a:pt x="28" y="10"/>
                    <a:pt x="28" y="10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31" y="9"/>
                    <a:pt x="31" y="9"/>
                    <a:pt x="31" y="9"/>
                  </a:cubicBezTo>
                  <a:cubicBezTo>
                    <a:pt x="33" y="9"/>
                    <a:pt x="33" y="9"/>
                    <a:pt x="33" y="9"/>
                  </a:cubicBezTo>
                  <a:cubicBezTo>
                    <a:pt x="33" y="6"/>
                    <a:pt x="33" y="6"/>
                    <a:pt x="33" y="6"/>
                  </a:cubicBezTo>
                  <a:close/>
                  <a:moveTo>
                    <a:pt x="41" y="6"/>
                  </a:moveTo>
                  <a:cubicBezTo>
                    <a:pt x="41" y="13"/>
                    <a:pt x="41" y="13"/>
                    <a:pt x="41" y="13"/>
                  </a:cubicBezTo>
                  <a:cubicBezTo>
                    <a:pt x="40" y="12"/>
                    <a:pt x="39" y="12"/>
                    <a:pt x="39" y="12"/>
                  </a:cubicBezTo>
                  <a:cubicBezTo>
                    <a:pt x="38" y="12"/>
                    <a:pt x="36" y="13"/>
                    <a:pt x="35" y="13"/>
                  </a:cubicBezTo>
                  <a:cubicBezTo>
                    <a:pt x="35" y="12"/>
                    <a:pt x="35" y="12"/>
                    <a:pt x="36" y="12"/>
                  </a:cubicBezTo>
                  <a:cubicBezTo>
                    <a:pt x="38" y="11"/>
                    <a:pt x="39" y="8"/>
                    <a:pt x="39" y="6"/>
                  </a:cubicBezTo>
                  <a:cubicBezTo>
                    <a:pt x="40" y="6"/>
                    <a:pt x="40" y="6"/>
                    <a:pt x="41" y="6"/>
                  </a:cubicBezTo>
                  <a:close/>
                  <a:moveTo>
                    <a:pt x="41" y="15"/>
                  </a:moveTo>
                  <a:cubicBezTo>
                    <a:pt x="41" y="15"/>
                    <a:pt x="41" y="15"/>
                    <a:pt x="41" y="15"/>
                  </a:cubicBezTo>
                  <a:cubicBezTo>
                    <a:pt x="41" y="15"/>
                    <a:pt x="41" y="15"/>
                    <a:pt x="41" y="15"/>
                  </a:cubicBezTo>
                  <a:cubicBezTo>
                    <a:pt x="41" y="15"/>
                    <a:pt x="41" y="15"/>
                    <a:pt x="41" y="15"/>
                  </a:cubicBezTo>
                  <a:close/>
                  <a:moveTo>
                    <a:pt x="41" y="20"/>
                  </a:moveTo>
                  <a:cubicBezTo>
                    <a:pt x="40" y="20"/>
                    <a:pt x="40" y="20"/>
                    <a:pt x="39" y="19"/>
                  </a:cubicBezTo>
                  <a:cubicBezTo>
                    <a:pt x="39" y="18"/>
                    <a:pt x="39" y="15"/>
                    <a:pt x="39" y="13"/>
                  </a:cubicBezTo>
                  <a:cubicBezTo>
                    <a:pt x="39" y="13"/>
                    <a:pt x="36" y="14"/>
                    <a:pt x="37" y="15"/>
                  </a:cubicBezTo>
                  <a:cubicBezTo>
                    <a:pt x="36" y="17"/>
                    <a:pt x="37" y="18"/>
                    <a:pt x="36" y="19"/>
                  </a:cubicBezTo>
                  <a:cubicBezTo>
                    <a:pt x="36" y="19"/>
                    <a:pt x="38" y="21"/>
                    <a:pt x="41" y="24"/>
                  </a:cubicBezTo>
                  <a:cubicBezTo>
                    <a:pt x="41" y="20"/>
                    <a:pt x="41" y="20"/>
                    <a:pt x="41" y="20"/>
                  </a:cubicBezTo>
                  <a:close/>
                  <a:moveTo>
                    <a:pt x="41" y="31"/>
                  </a:moveTo>
                  <a:cubicBezTo>
                    <a:pt x="41" y="34"/>
                    <a:pt x="41" y="34"/>
                    <a:pt x="41" y="34"/>
                  </a:cubicBezTo>
                  <a:cubicBezTo>
                    <a:pt x="38" y="31"/>
                    <a:pt x="36" y="28"/>
                    <a:pt x="33" y="24"/>
                  </a:cubicBezTo>
                  <a:cubicBezTo>
                    <a:pt x="32" y="24"/>
                    <a:pt x="32" y="25"/>
                    <a:pt x="31" y="25"/>
                  </a:cubicBezTo>
                  <a:cubicBezTo>
                    <a:pt x="33" y="26"/>
                    <a:pt x="34" y="26"/>
                    <a:pt x="37" y="31"/>
                  </a:cubicBezTo>
                  <a:cubicBezTo>
                    <a:pt x="36" y="32"/>
                    <a:pt x="36" y="33"/>
                    <a:pt x="33" y="35"/>
                  </a:cubicBezTo>
                  <a:cubicBezTo>
                    <a:pt x="30" y="34"/>
                    <a:pt x="27" y="34"/>
                    <a:pt x="24" y="33"/>
                  </a:cubicBezTo>
                  <a:cubicBezTo>
                    <a:pt x="26" y="35"/>
                    <a:pt x="27" y="38"/>
                    <a:pt x="27" y="41"/>
                  </a:cubicBezTo>
                  <a:cubicBezTo>
                    <a:pt x="27" y="42"/>
                    <a:pt x="27" y="43"/>
                    <a:pt x="27" y="44"/>
                  </a:cubicBezTo>
                  <a:cubicBezTo>
                    <a:pt x="25" y="45"/>
                    <a:pt x="24" y="44"/>
                    <a:pt x="23" y="44"/>
                  </a:cubicBezTo>
                  <a:cubicBezTo>
                    <a:pt x="23" y="44"/>
                    <a:pt x="21" y="44"/>
                    <a:pt x="22" y="41"/>
                  </a:cubicBezTo>
                  <a:cubicBezTo>
                    <a:pt x="22" y="41"/>
                    <a:pt x="21" y="39"/>
                    <a:pt x="21" y="39"/>
                  </a:cubicBezTo>
                  <a:cubicBezTo>
                    <a:pt x="21" y="38"/>
                    <a:pt x="20" y="38"/>
                    <a:pt x="19" y="36"/>
                  </a:cubicBezTo>
                  <a:cubicBezTo>
                    <a:pt x="21" y="37"/>
                    <a:pt x="22" y="37"/>
                    <a:pt x="22" y="38"/>
                  </a:cubicBezTo>
                  <a:cubicBezTo>
                    <a:pt x="21" y="36"/>
                    <a:pt x="21" y="35"/>
                    <a:pt x="21" y="34"/>
                  </a:cubicBezTo>
                  <a:cubicBezTo>
                    <a:pt x="16" y="35"/>
                    <a:pt x="12" y="38"/>
                    <a:pt x="8" y="38"/>
                  </a:cubicBezTo>
                  <a:cubicBezTo>
                    <a:pt x="6" y="39"/>
                    <a:pt x="3" y="39"/>
                    <a:pt x="1" y="38"/>
                  </a:cubicBezTo>
                  <a:cubicBezTo>
                    <a:pt x="0" y="37"/>
                    <a:pt x="0" y="37"/>
                    <a:pt x="0" y="35"/>
                  </a:cubicBezTo>
                  <a:cubicBezTo>
                    <a:pt x="0" y="35"/>
                    <a:pt x="1" y="34"/>
                    <a:pt x="0" y="31"/>
                  </a:cubicBezTo>
                  <a:cubicBezTo>
                    <a:pt x="0" y="27"/>
                    <a:pt x="2" y="23"/>
                    <a:pt x="5" y="1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7" y="18"/>
                    <a:pt x="1" y="28"/>
                    <a:pt x="3" y="32"/>
                  </a:cubicBezTo>
                  <a:cubicBezTo>
                    <a:pt x="5" y="36"/>
                    <a:pt x="6" y="35"/>
                    <a:pt x="9" y="35"/>
                  </a:cubicBezTo>
                  <a:cubicBezTo>
                    <a:pt x="15" y="33"/>
                    <a:pt x="18" y="31"/>
                    <a:pt x="18" y="31"/>
                  </a:cubicBezTo>
                  <a:cubicBezTo>
                    <a:pt x="19" y="31"/>
                    <a:pt x="15" y="25"/>
                    <a:pt x="12" y="23"/>
                  </a:cubicBezTo>
                  <a:cubicBezTo>
                    <a:pt x="11" y="23"/>
                    <a:pt x="10" y="23"/>
                    <a:pt x="10" y="22"/>
                  </a:cubicBezTo>
                  <a:cubicBezTo>
                    <a:pt x="10" y="20"/>
                    <a:pt x="12" y="16"/>
                    <a:pt x="13" y="16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5" y="17"/>
                    <a:pt x="15" y="17"/>
                    <a:pt x="15" y="20"/>
                  </a:cubicBezTo>
                  <a:cubicBezTo>
                    <a:pt x="16" y="23"/>
                    <a:pt x="23" y="30"/>
                    <a:pt x="23" y="30"/>
                  </a:cubicBezTo>
                  <a:cubicBezTo>
                    <a:pt x="28" y="29"/>
                    <a:pt x="30" y="30"/>
                    <a:pt x="30" y="29"/>
                  </a:cubicBezTo>
                  <a:cubicBezTo>
                    <a:pt x="29" y="27"/>
                    <a:pt x="27" y="27"/>
                    <a:pt x="25" y="25"/>
                  </a:cubicBezTo>
                  <a:cubicBezTo>
                    <a:pt x="24" y="21"/>
                    <a:pt x="26" y="20"/>
                    <a:pt x="27" y="18"/>
                  </a:cubicBezTo>
                  <a:cubicBezTo>
                    <a:pt x="31" y="18"/>
                    <a:pt x="35" y="22"/>
                    <a:pt x="36" y="26"/>
                  </a:cubicBezTo>
                  <a:cubicBezTo>
                    <a:pt x="38" y="28"/>
                    <a:pt x="39" y="29"/>
                    <a:pt x="41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9" name="Freeform 42"/>
            <p:cNvSpPr>
              <a:spLocks noEditPoints="1"/>
            </p:cNvSpPr>
            <p:nvPr/>
          </p:nvSpPr>
          <p:spPr bwMode="auto">
            <a:xfrm>
              <a:off x="658813" y="2390775"/>
              <a:ext cx="1865312" cy="1855788"/>
            </a:xfrm>
            <a:custGeom>
              <a:avLst/>
              <a:gdLst>
                <a:gd name="T0" fmla="*/ 552 w 563"/>
                <a:gd name="T1" fmla="*/ 279 h 557"/>
                <a:gd name="T2" fmla="*/ 281 w 563"/>
                <a:gd name="T3" fmla="*/ 547 h 557"/>
                <a:gd name="T4" fmla="*/ 281 w 563"/>
                <a:gd name="T5" fmla="*/ 557 h 557"/>
                <a:gd name="T6" fmla="*/ 281 w 563"/>
                <a:gd name="T7" fmla="*/ 557 h 557"/>
                <a:gd name="T8" fmla="*/ 563 w 563"/>
                <a:gd name="T9" fmla="*/ 279 h 557"/>
                <a:gd name="T10" fmla="*/ 281 w 563"/>
                <a:gd name="T11" fmla="*/ 0 h 557"/>
                <a:gd name="T12" fmla="*/ 281 w 563"/>
                <a:gd name="T13" fmla="*/ 0 h 557"/>
                <a:gd name="T14" fmla="*/ 281 w 563"/>
                <a:gd name="T15" fmla="*/ 11 h 557"/>
                <a:gd name="T16" fmla="*/ 552 w 563"/>
                <a:gd name="T17" fmla="*/ 279 h 557"/>
                <a:gd name="T18" fmla="*/ 281 w 563"/>
                <a:gd name="T19" fmla="*/ 547 h 557"/>
                <a:gd name="T20" fmla="*/ 10 w 563"/>
                <a:gd name="T21" fmla="*/ 279 h 557"/>
                <a:gd name="T22" fmla="*/ 281 w 563"/>
                <a:gd name="T23" fmla="*/ 11 h 557"/>
                <a:gd name="T24" fmla="*/ 281 w 563"/>
                <a:gd name="T25" fmla="*/ 0 h 557"/>
                <a:gd name="T26" fmla="*/ 0 w 563"/>
                <a:gd name="T27" fmla="*/ 279 h 557"/>
                <a:gd name="T28" fmla="*/ 281 w 563"/>
                <a:gd name="T29" fmla="*/ 557 h 557"/>
                <a:gd name="T30" fmla="*/ 281 w 563"/>
                <a:gd name="T31" fmla="*/ 547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63" h="557">
                  <a:moveTo>
                    <a:pt x="552" y="279"/>
                  </a:moveTo>
                  <a:cubicBezTo>
                    <a:pt x="552" y="427"/>
                    <a:pt x="431" y="547"/>
                    <a:pt x="281" y="547"/>
                  </a:cubicBezTo>
                  <a:cubicBezTo>
                    <a:pt x="281" y="557"/>
                    <a:pt x="281" y="557"/>
                    <a:pt x="281" y="557"/>
                  </a:cubicBezTo>
                  <a:cubicBezTo>
                    <a:pt x="281" y="557"/>
                    <a:pt x="281" y="557"/>
                    <a:pt x="281" y="557"/>
                  </a:cubicBezTo>
                  <a:cubicBezTo>
                    <a:pt x="437" y="557"/>
                    <a:pt x="563" y="433"/>
                    <a:pt x="563" y="279"/>
                  </a:cubicBezTo>
                  <a:cubicBezTo>
                    <a:pt x="563" y="125"/>
                    <a:pt x="437" y="0"/>
                    <a:pt x="281" y="0"/>
                  </a:cubicBezTo>
                  <a:cubicBezTo>
                    <a:pt x="281" y="0"/>
                    <a:pt x="281" y="0"/>
                    <a:pt x="281" y="0"/>
                  </a:cubicBezTo>
                  <a:cubicBezTo>
                    <a:pt x="281" y="11"/>
                    <a:pt x="281" y="11"/>
                    <a:pt x="281" y="11"/>
                  </a:cubicBezTo>
                  <a:cubicBezTo>
                    <a:pt x="431" y="11"/>
                    <a:pt x="552" y="131"/>
                    <a:pt x="552" y="279"/>
                  </a:cubicBezTo>
                  <a:close/>
                  <a:moveTo>
                    <a:pt x="281" y="547"/>
                  </a:moveTo>
                  <a:cubicBezTo>
                    <a:pt x="132" y="547"/>
                    <a:pt x="10" y="427"/>
                    <a:pt x="10" y="279"/>
                  </a:cubicBezTo>
                  <a:cubicBezTo>
                    <a:pt x="10" y="131"/>
                    <a:pt x="132" y="11"/>
                    <a:pt x="281" y="11"/>
                  </a:cubicBezTo>
                  <a:cubicBezTo>
                    <a:pt x="281" y="0"/>
                    <a:pt x="281" y="0"/>
                    <a:pt x="281" y="0"/>
                  </a:cubicBezTo>
                  <a:cubicBezTo>
                    <a:pt x="126" y="0"/>
                    <a:pt x="0" y="125"/>
                    <a:pt x="0" y="279"/>
                  </a:cubicBezTo>
                  <a:cubicBezTo>
                    <a:pt x="0" y="433"/>
                    <a:pt x="126" y="557"/>
                    <a:pt x="281" y="557"/>
                  </a:cubicBezTo>
                  <a:lnTo>
                    <a:pt x="281" y="5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0" name="Freeform 43"/>
            <p:cNvSpPr>
              <a:spLocks noEditPoints="1"/>
            </p:cNvSpPr>
            <p:nvPr/>
          </p:nvSpPr>
          <p:spPr bwMode="auto">
            <a:xfrm>
              <a:off x="1322388" y="3962400"/>
              <a:ext cx="552450" cy="139700"/>
            </a:xfrm>
            <a:custGeom>
              <a:avLst/>
              <a:gdLst>
                <a:gd name="T0" fmla="*/ 147 w 167"/>
                <a:gd name="T1" fmla="*/ 35 h 42"/>
                <a:gd name="T2" fmla="*/ 152 w 167"/>
                <a:gd name="T3" fmla="*/ 24 h 42"/>
                <a:gd name="T4" fmla="*/ 147 w 167"/>
                <a:gd name="T5" fmla="*/ 16 h 42"/>
                <a:gd name="T6" fmla="*/ 151 w 167"/>
                <a:gd name="T7" fmla="*/ 8 h 42"/>
                <a:gd name="T8" fmla="*/ 161 w 167"/>
                <a:gd name="T9" fmla="*/ 3 h 42"/>
                <a:gd name="T10" fmla="*/ 159 w 167"/>
                <a:gd name="T11" fmla="*/ 19 h 42"/>
                <a:gd name="T12" fmla="*/ 164 w 167"/>
                <a:gd name="T13" fmla="*/ 35 h 42"/>
                <a:gd name="T14" fmla="*/ 148 w 167"/>
                <a:gd name="T15" fmla="*/ 42 h 42"/>
                <a:gd name="T16" fmla="*/ 147 w 167"/>
                <a:gd name="T17" fmla="*/ 7 h 42"/>
                <a:gd name="T18" fmla="*/ 142 w 167"/>
                <a:gd name="T19" fmla="*/ 11 h 42"/>
                <a:gd name="T20" fmla="*/ 147 w 167"/>
                <a:gd name="T21" fmla="*/ 23 h 42"/>
                <a:gd name="T22" fmla="*/ 141 w 167"/>
                <a:gd name="T23" fmla="*/ 29 h 42"/>
                <a:gd name="T24" fmla="*/ 147 w 167"/>
                <a:gd name="T25" fmla="*/ 42 h 42"/>
                <a:gd name="T26" fmla="*/ 128 w 167"/>
                <a:gd name="T27" fmla="*/ 29 h 42"/>
                <a:gd name="T28" fmla="*/ 131 w 167"/>
                <a:gd name="T29" fmla="*/ 16 h 42"/>
                <a:gd name="T30" fmla="*/ 146 w 167"/>
                <a:gd name="T31" fmla="*/ 0 h 42"/>
                <a:gd name="T32" fmla="*/ 103 w 167"/>
                <a:gd name="T33" fmla="*/ 35 h 42"/>
                <a:gd name="T34" fmla="*/ 105 w 167"/>
                <a:gd name="T35" fmla="*/ 27 h 42"/>
                <a:gd name="T36" fmla="*/ 107 w 167"/>
                <a:gd name="T37" fmla="*/ 19 h 42"/>
                <a:gd name="T38" fmla="*/ 103 w 167"/>
                <a:gd name="T39" fmla="*/ 7 h 42"/>
                <a:gd name="T40" fmla="*/ 120 w 167"/>
                <a:gd name="T41" fmla="*/ 9 h 42"/>
                <a:gd name="T42" fmla="*/ 103 w 167"/>
                <a:gd name="T43" fmla="*/ 42 h 42"/>
                <a:gd name="T44" fmla="*/ 103 w 167"/>
                <a:gd name="T45" fmla="*/ 7 h 42"/>
                <a:gd name="T46" fmla="*/ 98 w 167"/>
                <a:gd name="T47" fmla="*/ 19 h 42"/>
                <a:gd name="T48" fmla="*/ 103 w 167"/>
                <a:gd name="T49" fmla="*/ 27 h 42"/>
                <a:gd name="T50" fmla="*/ 84 w 167"/>
                <a:gd name="T51" fmla="*/ 14 h 42"/>
                <a:gd name="T52" fmla="*/ 102 w 167"/>
                <a:gd name="T53" fmla="*/ 0 h 42"/>
                <a:gd name="T54" fmla="*/ 103 w 167"/>
                <a:gd name="T55" fmla="*/ 42 h 42"/>
                <a:gd name="T56" fmla="*/ 88 w 167"/>
                <a:gd name="T57" fmla="*/ 37 h 42"/>
                <a:gd name="T58" fmla="*/ 100 w 167"/>
                <a:gd name="T59" fmla="*/ 34 h 42"/>
                <a:gd name="T60" fmla="*/ 60 w 167"/>
                <a:gd name="T61" fmla="*/ 42 h 42"/>
                <a:gd name="T62" fmla="*/ 64 w 167"/>
                <a:gd name="T63" fmla="*/ 33 h 42"/>
                <a:gd name="T64" fmla="*/ 60 w 167"/>
                <a:gd name="T65" fmla="*/ 23 h 42"/>
                <a:gd name="T66" fmla="*/ 64 w 167"/>
                <a:gd name="T67" fmla="*/ 15 h 42"/>
                <a:gd name="T68" fmla="*/ 60 w 167"/>
                <a:gd name="T69" fmla="*/ 7 h 42"/>
                <a:gd name="T70" fmla="*/ 78 w 167"/>
                <a:gd name="T71" fmla="*/ 11 h 42"/>
                <a:gd name="T72" fmla="*/ 77 w 167"/>
                <a:gd name="T73" fmla="*/ 24 h 42"/>
                <a:gd name="T74" fmla="*/ 73 w 167"/>
                <a:gd name="T75" fmla="*/ 39 h 42"/>
                <a:gd name="T76" fmla="*/ 60 w 167"/>
                <a:gd name="T77" fmla="*/ 42 h 42"/>
                <a:gd name="T78" fmla="*/ 14 w 167"/>
                <a:gd name="T79" fmla="*/ 41 h 42"/>
                <a:gd name="T80" fmla="*/ 0 w 167"/>
                <a:gd name="T81" fmla="*/ 20 h 42"/>
                <a:gd name="T82" fmla="*/ 16 w 167"/>
                <a:gd name="T83" fmla="*/ 0 h 42"/>
                <a:gd name="T84" fmla="*/ 60 w 167"/>
                <a:gd name="T85" fmla="*/ 7 h 42"/>
                <a:gd name="T86" fmla="*/ 55 w 167"/>
                <a:gd name="T87" fmla="*/ 11 h 42"/>
                <a:gd name="T88" fmla="*/ 60 w 167"/>
                <a:gd name="T89" fmla="*/ 23 h 42"/>
                <a:gd name="T90" fmla="*/ 54 w 167"/>
                <a:gd name="T91" fmla="*/ 29 h 42"/>
                <a:gd name="T92" fmla="*/ 60 w 167"/>
                <a:gd name="T93" fmla="*/ 42 h 42"/>
                <a:gd name="T94" fmla="*/ 41 w 167"/>
                <a:gd name="T95" fmla="*/ 29 h 42"/>
                <a:gd name="T96" fmla="*/ 44 w 167"/>
                <a:gd name="T97" fmla="*/ 16 h 42"/>
                <a:gd name="T98" fmla="*/ 59 w 167"/>
                <a:gd name="T9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67" h="42">
                  <a:moveTo>
                    <a:pt x="147" y="42"/>
                  </a:moveTo>
                  <a:cubicBezTo>
                    <a:pt x="147" y="35"/>
                    <a:pt x="147" y="35"/>
                    <a:pt x="147" y="35"/>
                  </a:cubicBezTo>
                  <a:cubicBezTo>
                    <a:pt x="147" y="35"/>
                    <a:pt x="147" y="35"/>
                    <a:pt x="147" y="35"/>
                  </a:cubicBezTo>
                  <a:cubicBezTo>
                    <a:pt x="149" y="35"/>
                    <a:pt x="150" y="34"/>
                    <a:pt x="152" y="33"/>
                  </a:cubicBezTo>
                  <a:cubicBezTo>
                    <a:pt x="152" y="32"/>
                    <a:pt x="153" y="30"/>
                    <a:pt x="153" y="29"/>
                  </a:cubicBezTo>
                  <a:cubicBezTo>
                    <a:pt x="153" y="27"/>
                    <a:pt x="152" y="25"/>
                    <a:pt x="152" y="24"/>
                  </a:cubicBezTo>
                  <a:cubicBezTo>
                    <a:pt x="150" y="23"/>
                    <a:pt x="149" y="23"/>
                    <a:pt x="147" y="23"/>
                  </a:cubicBezTo>
                  <a:cubicBezTo>
                    <a:pt x="147" y="16"/>
                    <a:pt x="147" y="16"/>
                    <a:pt x="147" y="16"/>
                  </a:cubicBezTo>
                  <a:cubicBezTo>
                    <a:pt x="147" y="16"/>
                    <a:pt x="147" y="16"/>
                    <a:pt x="147" y="16"/>
                  </a:cubicBezTo>
                  <a:cubicBezTo>
                    <a:pt x="149" y="16"/>
                    <a:pt x="150" y="16"/>
                    <a:pt x="151" y="15"/>
                  </a:cubicBezTo>
                  <a:cubicBezTo>
                    <a:pt x="152" y="14"/>
                    <a:pt x="152" y="13"/>
                    <a:pt x="152" y="12"/>
                  </a:cubicBezTo>
                  <a:cubicBezTo>
                    <a:pt x="152" y="10"/>
                    <a:pt x="152" y="9"/>
                    <a:pt x="151" y="8"/>
                  </a:cubicBezTo>
                  <a:cubicBezTo>
                    <a:pt x="150" y="7"/>
                    <a:pt x="149" y="7"/>
                    <a:pt x="147" y="7"/>
                  </a:cubicBezTo>
                  <a:cubicBezTo>
                    <a:pt x="147" y="0"/>
                    <a:pt x="147" y="0"/>
                    <a:pt x="147" y="0"/>
                  </a:cubicBezTo>
                  <a:cubicBezTo>
                    <a:pt x="153" y="0"/>
                    <a:pt x="158" y="2"/>
                    <a:pt x="161" y="3"/>
                  </a:cubicBezTo>
                  <a:cubicBezTo>
                    <a:pt x="164" y="5"/>
                    <a:pt x="165" y="7"/>
                    <a:pt x="165" y="11"/>
                  </a:cubicBezTo>
                  <a:cubicBezTo>
                    <a:pt x="165" y="13"/>
                    <a:pt x="164" y="14"/>
                    <a:pt x="163" y="16"/>
                  </a:cubicBezTo>
                  <a:cubicBezTo>
                    <a:pt x="162" y="17"/>
                    <a:pt x="161" y="19"/>
                    <a:pt x="159" y="19"/>
                  </a:cubicBezTo>
                  <a:cubicBezTo>
                    <a:pt x="161" y="21"/>
                    <a:pt x="163" y="22"/>
                    <a:pt x="164" y="24"/>
                  </a:cubicBezTo>
                  <a:cubicBezTo>
                    <a:pt x="166" y="25"/>
                    <a:pt x="167" y="27"/>
                    <a:pt x="167" y="29"/>
                  </a:cubicBezTo>
                  <a:cubicBezTo>
                    <a:pt x="167" y="31"/>
                    <a:pt x="166" y="33"/>
                    <a:pt x="164" y="35"/>
                  </a:cubicBezTo>
                  <a:cubicBezTo>
                    <a:pt x="164" y="36"/>
                    <a:pt x="162" y="38"/>
                    <a:pt x="161" y="39"/>
                  </a:cubicBezTo>
                  <a:cubicBezTo>
                    <a:pt x="159" y="40"/>
                    <a:pt x="158" y="41"/>
                    <a:pt x="155" y="41"/>
                  </a:cubicBezTo>
                  <a:cubicBezTo>
                    <a:pt x="152" y="42"/>
                    <a:pt x="150" y="42"/>
                    <a:pt x="148" y="42"/>
                  </a:cubicBezTo>
                  <a:lnTo>
                    <a:pt x="147" y="42"/>
                  </a:lnTo>
                  <a:close/>
                  <a:moveTo>
                    <a:pt x="147" y="0"/>
                  </a:moveTo>
                  <a:cubicBezTo>
                    <a:pt x="147" y="7"/>
                    <a:pt x="147" y="7"/>
                    <a:pt x="147" y="7"/>
                  </a:cubicBezTo>
                  <a:cubicBezTo>
                    <a:pt x="147" y="7"/>
                    <a:pt x="147" y="7"/>
                    <a:pt x="147" y="7"/>
                  </a:cubicBezTo>
                  <a:cubicBezTo>
                    <a:pt x="146" y="7"/>
                    <a:pt x="144" y="7"/>
                    <a:pt x="143" y="8"/>
                  </a:cubicBezTo>
                  <a:cubicBezTo>
                    <a:pt x="143" y="9"/>
                    <a:pt x="142" y="10"/>
                    <a:pt x="142" y="11"/>
                  </a:cubicBezTo>
                  <a:cubicBezTo>
                    <a:pt x="142" y="13"/>
                    <a:pt x="143" y="14"/>
                    <a:pt x="143" y="15"/>
                  </a:cubicBezTo>
                  <a:cubicBezTo>
                    <a:pt x="144" y="16"/>
                    <a:pt x="146" y="16"/>
                    <a:pt x="147" y="16"/>
                  </a:cubicBezTo>
                  <a:cubicBezTo>
                    <a:pt x="147" y="23"/>
                    <a:pt x="147" y="23"/>
                    <a:pt x="147" y="23"/>
                  </a:cubicBezTo>
                  <a:cubicBezTo>
                    <a:pt x="147" y="23"/>
                    <a:pt x="147" y="23"/>
                    <a:pt x="147" y="23"/>
                  </a:cubicBezTo>
                  <a:cubicBezTo>
                    <a:pt x="146" y="23"/>
                    <a:pt x="144" y="23"/>
                    <a:pt x="143" y="24"/>
                  </a:cubicBezTo>
                  <a:cubicBezTo>
                    <a:pt x="142" y="25"/>
                    <a:pt x="141" y="27"/>
                    <a:pt x="141" y="29"/>
                  </a:cubicBezTo>
                  <a:cubicBezTo>
                    <a:pt x="141" y="30"/>
                    <a:pt x="142" y="32"/>
                    <a:pt x="143" y="33"/>
                  </a:cubicBezTo>
                  <a:cubicBezTo>
                    <a:pt x="144" y="34"/>
                    <a:pt x="146" y="35"/>
                    <a:pt x="147" y="35"/>
                  </a:cubicBezTo>
                  <a:cubicBezTo>
                    <a:pt x="147" y="42"/>
                    <a:pt x="147" y="42"/>
                    <a:pt x="147" y="42"/>
                  </a:cubicBezTo>
                  <a:cubicBezTo>
                    <a:pt x="143" y="42"/>
                    <a:pt x="139" y="41"/>
                    <a:pt x="136" y="40"/>
                  </a:cubicBezTo>
                  <a:cubicBezTo>
                    <a:pt x="134" y="39"/>
                    <a:pt x="131" y="38"/>
                    <a:pt x="130" y="36"/>
                  </a:cubicBezTo>
                  <a:cubicBezTo>
                    <a:pt x="129" y="34"/>
                    <a:pt x="128" y="32"/>
                    <a:pt x="128" y="29"/>
                  </a:cubicBezTo>
                  <a:cubicBezTo>
                    <a:pt x="128" y="27"/>
                    <a:pt x="129" y="24"/>
                    <a:pt x="130" y="23"/>
                  </a:cubicBezTo>
                  <a:cubicBezTo>
                    <a:pt x="131" y="22"/>
                    <a:pt x="134" y="20"/>
                    <a:pt x="136" y="19"/>
                  </a:cubicBezTo>
                  <a:cubicBezTo>
                    <a:pt x="134" y="19"/>
                    <a:pt x="132" y="17"/>
                    <a:pt x="131" y="16"/>
                  </a:cubicBezTo>
                  <a:cubicBezTo>
                    <a:pt x="131" y="15"/>
                    <a:pt x="130" y="13"/>
                    <a:pt x="130" y="11"/>
                  </a:cubicBezTo>
                  <a:cubicBezTo>
                    <a:pt x="130" y="7"/>
                    <a:pt x="131" y="4"/>
                    <a:pt x="135" y="2"/>
                  </a:cubicBezTo>
                  <a:cubicBezTo>
                    <a:pt x="138" y="1"/>
                    <a:pt x="142" y="0"/>
                    <a:pt x="146" y="0"/>
                  </a:cubicBezTo>
                  <a:cubicBezTo>
                    <a:pt x="147" y="0"/>
                    <a:pt x="147" y="0"/>
                    <a:pt x="147" y="0"/>
                  </a:cubicBezTo>
                  <a:close/>
                  <a:moveTo>
                    <a:pt x="103" y="42"/>
                  </a:moveTo>
                  <a:cubicBezTo>
                    <a:pt x="103" y="35"/>
                    <a:pt x="103" y="35"/>
                    <a:pt x="103" y="35"/>
                  </a:cubicBezTo>
                  <a:cubicBezTo>
                    <a:pt x="105" y="35"/>
                    <a:pt x="107" y="34"/>
                    <a:pt x="107" y="32"/>
                  </a:cubicBezTo>
                  <a:cubicBezTo>
                    <a:pt x="109" y="30"/>
                    <a:pt x="109" y="28"/>
                    <a:pt x="110" y="24"/>
                  </a:cubicBezTo>
                  <a:cubicBezTo>
                    <a:pt x="108" y="25"/>
                    <a:pt x="107" y="26"/>
                    <a:pt x="105" y="27"/>
                  </a:cubicBezTo>
                  <a:cubicBezTo>
                    <a:pt x="104" y="27"/>
                    <a:pt x="103" y="27"/>
                    <a:pt x="103" y="27"/>
                  </a:cubicBezTo>
                  <a:cubicBezTo>
                    <a:pt x="103" y="21"/>
                    <a:pt x="103" y="21"/>
                    <a:pt x="103" y="21"/>
                  </a:cubicBezTo>
                  <a:cubicBezTo>
                    <a:pt x="104" y="21"/>
                    <a:pt x="106" y="20"/>
                    <a:pt x="107" y="19"/>
                  </a:cubicBezTo>
                  <a:cubicBezTo>
                    <a:pt x="109" y="18"/>
                    <a:pt x="109" y="16"/>
                    <a:pt x="109" y="14"/>
                  </a:cubicBezTo>
                  <a:cubicBezTo>
                    <a:pt x="109" y="12"/>
                    <a:pt x="109" y="10"/>
                    <a:pt x="107" y="9"/>
                  </a:cubicBezTo>
                  <a:cubicBezTo>
                    <a:pt x="106" y="7"/>
                    <a:pt x="104" y="7"/>
                    <a:pt x="103" y="7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07" y="0"/>
                    <a:pt x="111" y="1"/>
                    <a:pt x="113" y="2"/>
                  </a:cubicBezTo>
                  <a:cubicBezTo>
                    <a:pt x="116" y="4"/>
                    <a:pt x="119" y="6"/>
                    <a:pt x="120" y="9"/>
                  </a:cubicBezTo>
                  <a:cubicBezTo>
                    <a:pt x="122" y="12"/>
                    <a:pt x="123" y="16"/>
                    <a:pt x="123" y="21"/>
                  </a:cubicBezTo>
                  <a:cubicBezTo>
                    <a:pt x="123" y="28"/>
                    <a:pt x="121" y="33"/>
                    <a:pt x="117" y="36"/>
                  </a:cubicBezTo>
                  <a:cubicBezTo>
                    <a:pt x="114" y="40"/>
                    <a:pt x="109" y="42"/>
                    <a:pt x="103" y="42"/>
                  </a:cubicBezTo>
                  <a:close/>
                  <a:moveTo>
                    <a:pt x="103" y="0"/>
                  </a:moveTo>
                  <a:cubicBezTo>
                    <a:pt x="103" y="7"/>
                    <a:pt x="103" y="7"/>
                    <a:pt x="103" y="7"/>
                  </a:cubicBezTo>
                  <a:cubicBezTo>
                    <a:pt x="103" y="7"/>
                    <a:pt x="103" y="7"/>
                    <a:pt x="103" y="7"/>
                  </a:cubicBezTo>
                  <a:cubicBezTo>
                    <a:pt x="100" y="7"/>
                    <a:pt x="99" y="7"/>
                    <a:pt x="98" y="9"/>
                  </a:cubicBezTo>
                  <a:cubicBezTo>
                    <a:pt x="97" y="10"/>
                    <a:pt x="97" y="12"/>
                    <a:pt x="97" y="14"/>
                  </a:cubicBezTo>
                  <a:cubicBezTo>
                    <a:pt x="97" y="16"/>
                    <a:pt x="97" y="18"/>
                    <a:pt x="98" y="19"/>
                  </a:cubicBezTo>
                  <a:cubicBezTo>
                    <a:pt x="100" y="20"/>
                    <a:pt x="101" y="21"/>
                    <a:pt x="103" y="21"/>
                  </a:cubicBezTo>
                  <a:cubicBezTo>
                    <a:pt x="103" y="21"/>
                    <a:pt x="103" y="21"/>
                    <a:pt x="103" y="21"/>
                  </a:cubicBezTo>
                  <a:cubicBezTo>
                    <a:pt x="103" y="27"/>
                    <a:pt x="103" y="27"/>
                    <a:pt x="103" y="27"/>
                  </a:cubicBezTo>
                  <a:cubicBezTo>
                    <a:pt x="102" y="27"/>
                    <a:pt x="100" y="27"/>
                    <a:pt x="99" y="27"/>
                  </a:cubicBezTo>
                  <a:cubicBezTo>
                    <a:pt x="95" y="27"/>
                    <a:pt x="91" y="26"/>
                    <a:pt x="88" y="24"/>
                  </a:cubicBezTo>
                  <a:cubicBezTo>
                    <a:pt x="85" y="22"/>
                    <a:pt x="84" y="18"/>
                    <a:pt x="84" y="14"/>
                  </a:cubicBezTo>
                  <a:cubicBezTo>
                    <a:pt x="84" y="11"/>
                    <a:pt x="85" y="9"/>
                    <a:pt x="86" y="7"/>
                  </a:cubicBezTo>
                  <a:cubicBezTo>
                    <a:pt x="88" y="4"/>
                    <a:pt x="90" y="3"/>
                    <a:pt x="92" y="2"/>
                  </a:cubicBezTo>
                  <a:cubicBezTo>
                    <a:pt x="95" y="1"/>
                    <a:pt x="98" y="0"/>
                    <a:pt x="102" y="0"/>
                  </a:cubicBezTo>
                  <a:cubicBezTo>
                    <a:pt x="103" y="0"/>
                    <a:pt x="103" y="0"/>
                    <a:pt x="103" y="0"/>
                  </a:cubicBezTo>
                  <a:close/>
                  <a:moveTo>
                    <a:pt x="103" y="35"/>
                  </a:moveTo>
                  <a:cubicBezTo>
                    <a:pt x="103" y="42"/>
                    <a:pt x="103" y="42"/>
                    <a:pt x="103" y="42"/>
                  </a:cubicBezTo>
                  <a:cubicBezTo>
                    <a:pt x="103" y="42"/>
                    <a:pt x="103" y="42"/>
                    <a:pt x="103" y="42"/>
                  </a:cubicBezTo>
                  <a:cubicBezTo>
                    <a:pt x="99" y="42"/>
                    <a:pt x="96" y="42"/>
                    <a:pt x="94" y="41"/>
                  </a:cubicBezTo>
                  <a:cubicBezTo>
                    <a:pt x="91" y="40"/>
                    <a:pt x="90" y="39"/>
                    <a:pt x="88" y="37"/>
                  </a:cubicBezTo>
                  <a:cubicBezTo>
                    <a:pt x="87" y="36"/>
                    <a:pt x="86" y="34"/>
                    <a:pt x="85" y="32"/>
                  </a:cubicBezTo>
                  <a:cubicBezTo>
                    <a:pt x="98" y="30"/>
                    <a:pt x="98" y="30"/>
                    <a:pt x="98" y="30"/>
                  </a:cubicBezTo>
                  <a:cubicBezTo>
                    <a:pt x="98" y="32"/>
                    <a:pt x="99" y="33"/>
                    <a:pt x="100" y="34"/>
                  </a:cubicBezTo>
                  <a:cubicBezTo>
                    <a:pt x="100" y="35"/>
                    <a:pt x="101" y="35"/>
                    <a:pt x="103" y="35"/>
                  </a:cubicBezTo>
                  <a:cubicBezTo>
                    <a:pt x="103" y="35"/>
                    <a:pt x="103" y="35"/>
                    <a:pt x="103" y="35"/>
                  </a:cubicBezTo>
                  <a:close/>
                  <a:moveTo>
                    <a:pt x="60" y="42"/>
                  </a:moveTo>
                  <a:cubicBezTo>
                    <a:pt x="60" y="35"/>
                    <a:pt x="60" y="35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1" y="35"/>
                    <a:pt x="63" y="34"/>
                    <a:pt x="64" y="33"/>
                  </a:cubicBezTo>
                  <a:cubicBezTo>
                    <a:pt x="66" y="32"/>
                    <a:pt x="66" y="30"/>
                    <a:pt x="66" y="29"/>
                  </a:cubicBezTo>
                  <a:cubicBezTo>
                    <a:pt x="66" y="27"/>
                    <a:pt x="65" y="25"/>
                    <a:pt x="64" y="24"/>
                  </a:cubicBezTo>
                  <a:cubicBezTo>
                    <a:pt x="63" y="23"/>
                    <a:pt x="61" y="23"/>
                    <a:pt x="60" y="23"/>
                  </a:cubicBezTo>
                  <a:cubicBezTo>
                    <a:pt x="60" y="16"/>
                    <a:pt x="60" y="16"/>
                    <a:pt x="60" y="16"/>
                  </a:cubicBezTo>
                  <a:cubicBezTo>
                    <a:pt x="60" y="16"/>
                    <a:pt x="60" y="16"/>
                    <a:pt x="60" y="16"/>
                  </a:cubicBezTo>
                  <a:cubicBezTo>
                    <a:pt x="61" y="16"/>
                    <a:pt x="63" y="16"/>
                    <a:pt x="64" y="15"/>
                  </a:cubicBezTo>
                  <a:cubicBezTo>
                    <a:pt x="65" y="14"/>
                    <a:pt x="65" y="13"/>
                    <a:pt x="65" y="12"/>
                  </a:cubicBezTo>
                  <a:cubicBezTo>
                    <a:pt x="65" y="10"/>
                    <a:pt x="65" y="9"/>
                    <a:pt x="64" y="8"/>
                  </a:cubicBezTo>
                  <a:cubicBezTo>
                    <a:pt x="63" y="7"/>
                    <a:pt x="61" y="7"/>
                    <a:pt x="60" y="7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6" y="0"/>
                    <a:pt x="70" y="2"/>
                    <a:pt x="73" y="3"/>
                  </a:cubicBezTo>
                  <a:cubicBezTo>
                    <a:pt x="76" y="5"/>
                    <a:pt x="78" y="7"/>
                    <a:pt x="78" y="11"/>
                  </a:cubicBezTo>
                  <a:cubicBezTo>
                    <a:pt x="78" y="13"/>
                    <a:pt x="77" y="14"/>
                    <a:pt x="76" y="16"/>
                  </a:cubicBezTo>
                  <a:cubicBezTo>
                    <a:pt x="75" y="17"/>
                    <a:pt x="73" y="19"/>
                    <a:pt x="72" y="19"/>
                  </a:cubicBezTo>
                  <a:cubicBezTo>
                    <a:pt x="74" y="21"/>
                    <a:pt x="76" y="22"/>
                    <a:pt x="77" y="24"/>
                  </a:cubicBezTo>
                  <a:cubicBezTo>
                    <a:pt x="79" y="25"/>
                    <a:pt x="79" y="27"/>
                    <a:pt x="79" y="29"/>
                  </a:cubicBezTo>
                  <a:cubicBezTo>
                    <a:pt x="79" y="31"/>
                    <a:pt x="79" y="33"/>
                    <a:pt x="78" y="35"/>
                  </a:cubicBezTo>
                  <a:cubicBezTo>
                    <a:pt x="76" y="36"/>
                    <a:pt x="75" y="38"/>
                    <a:pt x="73" y="39"/>
                  </a:cubicBezTo>
                  <a:cubicBezTo>
                    <a:pt x="72" y="40"/>
                    <a:pt x="70" y="41"/>
                    <a:pt x="68" y="41"/>
                  </a:cubicBezTo>
                  <a:cubicBezTo>
                    <a:pt x="65" y="42"/>
                    <a:pt x="63" y="42"/>
                    <a:pt x="61" y="42"/>
                  </a:cubicBezTo>
                  <a:lnTo>
                    <a:pt x="60" y="42"/>
                  </a:lnTo>
                  <a:close/>
                  <a:moveTo>
                    <a:pt x="27" y="0"/>
                  </a:moveTo>
                  <a:cubicBezTo>
                    <a:pt x="27" y="41"/>
                    <a:pt x="27" y="41"/>
                    <a:pt x="27" y="41"/>
                  </a:cubicBezTo>
                  <a:cubicBezTo>
                    <a:pt x="14" y="41"/>
                    <a:pt x="14" y="41"/>
                    <a:pt x="14" y="41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2" y="16"/>
                    <a:pt x="10" y="17"/>
                    <a:pt x="7" y="18"/>
                  </a:cubicBezTo>
                  <a:cubicBezTo>
                    <a:pt x="6" y="19"/>
                    <a:pt x="3" y="19"/>
                    <a:pt x="0" y="2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4" y="10"/>
                    <a:pt x="8" y="8"/>
                    <a:pt x="10" y="7"/>
                  </a:cubicBezTo>
                  <a:cubicBezTo>
                    <a:pt x="13" y="4"/>
                    <a:pt x="15" y="3"/>
                    <a:pt x="16" y="0"/>
                  </a:cubicBezTo>
                  <a:cubicBezTo>
                    <a:pt x="27" y="0"/>
                    <a:pt x="27" y="0"/>
                    <a:pt x="27" y="0"/>
                  </a:cubicBezTo>
                  <a:close/>
                  <a:moveTo>
                    <a:pt x="60" y="0"/>
                  </a:moveTo>
                  <a:cubicBezTo>
                    <a:pt x="60" y="7"/>
                    <a:pt x="60" y="7"/>
                    <a:pt x="60" y="7"/>
                  </a:cubicBezTo>
                  <a:cubicBezTo>
                    <a:pt x="60" y="7"/>
                    <a:pt x="60" y="7"/>
                    <a:pt x="60" y="7"/>
                  </a:cubicBezTo>
                  <a:cubicBezTo>
                    <a:pt x="58" y="7"/>
                    <a:pt x="57" y="7"/>
                    <a:pt x="56" y="8"/>
                  </a:cubicBezTo>
                  <a:cubicBezTo>
                    <a:pt x="55" y="9"/>
                    <a:pt x="55" y="10"/>
                    <a:pt x="55" y="11"/>
                  </a:cubicBezTo>
                  <a:cubicBezTo>
                    <a:pt x="55" y="13"/>
                    <a:pt x="55" y="14"/>
                    <a:pt x="56" y="15"/>
                  </a:cubicBezTo>
                  <a:cubicBezTo>
                    <a:pt x="57" y="16"/>
                    <a:pt x="58" y="16"/>
                    <a:pt x="60" y="16"/>
                  </a:cubicBezTo>
                  <a:cubicBezTo>
                    <a:pt x="60" y="23"/>
                    <a:pt x="60" y="23"/>
                    <a:pt x="60" y="23"/>
                  </a:cubicBezTo>
                  <a:cubicBezTo>
                    <a:pt x="60" y="23"/>
                    <a:pt x="60" y="23"/>
                    <a:pt x="60" y="23"/>
                  </a:cubicBezTo>
                  <a:cubicBezTo>
                    <a:pt x="58" y="23"/>
                    <a:pt x="57" y="23"/>
                    <a:pt x="55" y="24"/>
                  </a:cubicBezTo>
                  <a:cubicBezTo>
                    <a:pt x="55" y="25"/>
                    <a:pt x="54" y="27"/>
                    <a:pt x="54" y="29"/>
                  </a:cubicBezTo>
                  <a:cubicBezTo>
                    <a:pt x="54" y="30"/>
                    <a:pt x="55" y="32"/>
                    <a:pt x="56" y="33"/>
                  </a:cubicBezTo>
                  <a:cubicBezTo>
                    <a:pt x="57" y="34"/>
                    <a:pt x="58" y="35"/>
                    <a:pt x="60" y="35"/>
                  </a:cubicBezTo>
                  <a:cubicBezTo>
                    <a:pt x="60" y="42"/>
                    <a:pt x="60" y="42"/>
                    <a:pt x="60" y="42"/>
                  </a:cubicBezTo>
                  <a:cubicBezTo>
                    <a:pt x="55" y="42"/>
                    <a:pt x="52" y="41"/>
                    <a:pt x="49" y="40"/>
                  </a:cubicBezTo>
                  <a:cubicBezTo>
                    <a:pt x="46" y="39"/>
                    <a:pt x="44" y="38"/>
                    <a:pt x="43" y="36"/>
                  </a:cubicBezTo>
                  <a:cubicBezTo>
                    <a:pt x="42" y="34"/>
                    <a:pt x="41" y="32"/>
                    <a:pt x="41" y="29"/>
                  </a:cubicBezTo>
                  <a:cubicBezTo>
                    <a:pt x="41" y="27"/>
                    <a:pt x="42" y="24"/>
                    <a:pt x="43" y="23"/>
                  </a:cubicBezTo>
                  <a:cubicBezTo>
                    <a:pt x="44" y="22"/>
                    <a:pt x="46" y="20"/>
                    <a:pt x="49" y="19"/>
                  </a:cubicBezTo>
                  <a:cubicBezTo>
                    <a:pt x="47" y="19"/>
                    <a:pt x="46" y="17"/>
                    <a:pt x="44" y="16"/>
                  </a:cubicBezTo>
                  <a:cubicBezTo>
                    <a:pt x="43" y="15"/>
                    <a:pt x="43" y="13"/>
                    <a:pt x="43" y="11"/>
                  </a:cubicBezTo>
                  <a:cubicBezTo>
                    <a:pt x="43" y="7"/>
                    <a:pt x="44" y="4"/>
                    <a:pt x="48" y="2"/>
                  </a:cubicBezTo>
                  <a:cubicBezTo>
                    <a:pt x="51" y="1"/>
                    <a:pt x="55" y="0"/>
                    <a:pt x="59" y="0"/>
                  </a:cubicBezTo>
                  <a:lnTo>
                    <a:pt x="6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1" name="Freeform 44"/>
            <p:cNvSpPr>
              <a:spLocks noEditPoints="1"/>
            </p:cNvSpPr>
            <p:nvPr/>
          </p:nvSpPr>
          <p:spPr bwMode="auto">
            <a:xfrm>
              <a:off x="2201863" y="2493963"/>
              <a:ext cx="239712" cy="223838"/>
            </a:xfrm>
            <a:custGeom>
              <a:avLst/>
              <a:gdLst>
                <a:gd name="T0" fmla="*/ 58 w 72"/>
                <a:gd name="T1" fmla="*/ 18 h 67"/>
                <a:gd name="T2" fmla="*/ 51 w 72"/>
                <a:gd name="T3" fmla="*/ 22 h 67"/>
                <a:gd name="T4" fmla="*/ 51 w 72"/>
                <a:gd name="T5" fmla="*/ 16 h 67"/>
                <a:gd name="T6" fmla="*/ 52 w 72"/>
                <a:gd name="T7" fmla="*/ 15 h 67"/>
                <a:gd name="T8" fmla="*/ 68 w 72"/>
                <a:gd name="T9" fmla="*/ 0 h 67"/>
                <a:gd name="T10" fmla="*/ 69 w 72"/>
                <a:gd name="T11" fmla="*/ 2 h 67"/>
                <a:gd name="T12" fmla="*/ 72 w 72"/>
                <a:gd name="T13" fmla="*/ 10 h 67"/>
                <a:gd name="T14" fmla="*/ 66 w 72"/>
                <a:gd name="T15" fmla="*/ 12 h 67"/>
                <a:gd name="T16" fmla="*/ 63 w 72"/>
                <a:gd name="T17" fmla="*/ 14 h 67"/>
                <a:gd name="T18" fmla="*/ 59 w 72"/>
                <a:gd name="T19" fmla="*/ 18 h 67"/>
                <a:gd name="T20" fmla="*/ 60 w 72"/>
                <a:gd name="T21" fmla="*/ 27 h 67"/>
                <a:gd name="T22" fmla="*/ 54 w 72"/>
                <a:gd name="T23" fmla="*/ 35 h 67"/>
                <a:gd name="T24" fmla="*/ 51 w 72"/>
                <a:gd name="T25" fmla="*/ 33 h 67"/>
                <a:gd name="T26" fmla="*/ 51 w 72"/>
                <a:gd name="T27" fmla="*/ 29 h 67"/>
                <a:gd name="T28" fmla="*/ 53 w 72"/>
                <a:gd name="T29" fmla="*/ 29 h 67"/>
                <a:gd name="T30" fmla="*/ 57 w 72"/>
                <a:gd name="T31" fmla="*/ 25 h 67"/>
                <a:gd name="T32" fmla="*/ 58 w 72"/>
                <a:gd name="T33" fmla="*/ 18 h 67"/>
                <a:gd name="T34" fmla="*/ 51 w 72"/>
                <a:gd name="T35" fmla="*/ 22 h 67"/>
                <a:gd name="T36" fmla="*/ 45 w 72"/>
                <a:gd name="T37" fmla="*/ 27 h 67"/>
                <a:gd name="T38" fmla="*/ 51 w 72"/>
                <a:gd name="T39" fmla="*/ 29 h 67"/>
                <a:gd name="T40" fmla="*/ 51 w 72"/>
                <a:gd name="T41" fmla="*/ 33 h 67"/>
                <a:gd name="T42" fmla="*/ 40 w 72"/>
                <a:gd name="T43" fmla="*/ 31 h 67"/>
                <a:gd name="T44" fmla="*/ 39 w 72"/>
                <a:gd name="T45" fmla="*/ 31 h 67"/>
                <a:gd name="T46" fmla="*/ 36 w 72"/>
                <a:gd name="T47" fmla="*/ 33 h 67"/>
                <a:gd name="T48" fmla="*/ 33 w 72"/>
                <a:gd name="T49" fmla="*/ 37 h 67"/>
                <a:gd name="T50" fmla="*/ 38 w 72"/>
                <a:gd name="T51" fmla="*/ 58 h 67"/>
                <a:gd name="T52" fmla="*/ 47 w 72"/>
                <a:gd name="T53" fmla="*/ 64 h 67"/>
                <a:gd name="T54" fmla="*/ 31 w 72"/>
                <a:gd name="T55" fmla="*/ 67 h 67"/>
                <a:gd name="T56" fmla="*/ 27 w 72"/>
                <a:gd name="T57" fmla="*/ 56 h 67"/>
                <a:gd name="T58" fmla="*/ 31 w 72"/>
                <a:gd name="T59" fmla="*/ 43 h 67"/>
                <a:gd name="T60" fmla="*/ 30 w 72"/>
                <a:gd name="T61" fmla="*/ 37 h 67"/>
                <a:gd name="T62" fmla="*/ 19 w 72"/>
                <a:gd name="T63" fmla="*/ 44 h 67"/>
                <a:gd name="T64" fmla="*/ 9 w 72"/>
                <a:gd name="T65" fmla="*/ 43 h 67"/>
                <a:gd name="T66" fmla="*/ 0 w 72"/>
                <a:gd name="T67" fmla="*/ 35 h 67"/>
                <a:gd name="T68" fmla="*/ 1 w 72"/>
                <a:gd name="T69" fmla="*/ 35 h 67"/>
                <a:gd name="T70" fmla="*/ 10 w 72"/>
                <a:gd name="T71" fmla="*/ 39 h 67"/>
                <a:gd name="T72" fmla="*/ 34 w 72"/>
                <a:gd name="T73" fmla="*/ 29 h 67"/>
                <a:gd name="T74" fmla="*/ 30 w 72"/>
                <a:gd name="T75" fmla="*/ 27 h 67"/>
                <a:gd name="T76" fmla="*/ 29 w 72"/>
                <a:gd name="T77" fmla="*/ 27 h 67"/>
                <a:gd name="T78" fmla="*/ 26 w 72"/>
                <a:gd name="T79" fmla="*/ 17 h 67"/>
                <a:gd name="T80" fmla="*/ 28 w 72"/>
                <a:gd name="T81" fmla="*/ 15 h 67"/>
                <a:gd name="T82" fmla="*/ 30 w 72"/>
                <a:gd name="T83" fmla="*/ 20 h 67"/>
                <a:gd name="T84" fmla="*/ 39 w 72"/>
                <a:gd name="T85" fmla="*/ 24 h 67"/>
                <a:gd name="T86" fmla="*/ 51 w 72"/>
                <a:gd name="T87" fmla="*/ 16 h 67"/>
                <a:gd name="T88" fmla="*/ 51 w 72"/>
                <a:gd name="T89" fmla="*/ 22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2" h="67">
                  <a:moveTo>
                    <a:pt x="58" y="18"/>
                  </a:moveTo>
                  <a:cubicBezTo>
                    <a:pt x="57" y="19"/>
                    <a:pt x="54" y="21"/>
                    <a:pt x="51" y="22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52" y="15"/>
                    <a:pt x="52" y="15"/>
                    <a:pt x="52" y="15"/>
                  </a:cubicBezTo>
                  <a:cubicBezTo>
                    <a:pt x="61" y="8"/>
                    <a:pt x="68" y="1"/>
                    <a:pt x="68" y="0"/>
                  </a:cubicBezTo>
                  <a:cubicBezTo>
                    <a:pt x="69" y="1"/>
                    <a:pt x="69" y="1"/>
                    <a:pt x="69" y="2"/>
                  </a:cubicBezTo>
                  <a:cubicBezTo>
                    <a:pt x="71" y="4"/>
                    <a:pt x="71" y="7"/>
                    <a:pt x="72" y="10"/>
                  </a:cubicBezTo>
                  <a:cubicBezTo>
                    <a:pt x="69" y="13"/>
                    <a:pt x="67" y="12"/>
                    <a:pt x="66" y="12"/>
                  </a:cubicBezTo>
                  <a:cubicBezTo>
                    <a:pt x="65" y="13"/>
                    <a:pt x="65" y="14"/>
                    <a:pt x="63" y="14"/>
                  </a:cubicBezTo>
                  <a:cubicBezTo>
                    <a:pt x="61" y="15"/>
                    <a:pt x="60" y="17"/>
                    <a:pt x="59" y="18"/>
                  </a:cubicBezTo>
                  <a:cubicBezTo>
                    <a:pt x="60" y="20"/>
                    <a:pt x="58" y="25"/>
                    <a:pt x="60" y="27"/>
                  </a:cubicBezTo>
                  <a:cubicBezTo>
                    <a:pt x="59" y="30"/>
                    <a:pt x="57" y="33"/>
                    <a:pt x="54" y="35"/>
                  </a:cubicBezTo>
                  <a:cubicBezTo>
                    <a:pt x="54" y="35"/>
                    <a:pt x="53" y="34"/>
                    <a:pt x="51" y="33"/>
                  </a:cubicBezTo>
                  <a:cubicBezTo>
                    <a:pt x="51" y="29"/>
                    <a:pt x="51" y="29"/>
                    <a:pt x="51" y="29"/>
                  </a:cubicBezTo>
                  <a:cubicBezTo>
                    <a:pt x="52" y="29"/>
                    <a:pt x="53" y="29"/>
                    <a:pt x="53" y="29"/>
                  </a:cubicBezTo>
                  <a:cubicBezTo>
                    <a:pt x="54" y="28"/>
                    <a:pt x="56" y="27"/>
                    <a:pt x="57" y="25"/>
                  </a:cubicBezTo>
                  <a:cubicBezTo>
                    <a:pt x="57" y="23"/>
                    <a:pt x="58" y="20"/>
                    <a:pt x="58" y="18"/>
                  </a:cubicBezTo>
                  <a:close/>
                  <a:moveTo>
                    <a:pt x="51" y="22"/>
                  </a:moveTo>
                  <a:cubicBezTo>
                    <a:pt x="49" y="24"/>
                    <a:pt x="47" y="26"/>
                    <a:pt x="45" y="27"/>
                  </a:cubicBezTo>
                  <a:cubicBezTo>
                    <a:pt x="47" y="27"/>
                    <a:pt x="49" y="29"/>
                    <a:pt x="51" y="29"/>
                  </a:cubicBezTo>
                  <a:cubicBezTo>
                    <a:pt x="51" y="33"/>
                    <a:pt x="51" y="33"/>
                    <a:pt x="51" y="33"/>
                  </a:cubicBezTo>
                  <a:cubicBezTo>
                    <a:pt x="48" y="32"/>
                    <a:pt x="42" y="30"/>
                    <a:pt x="40" y="31"/>
                  </a:cubicBezTo>
                  <a:cubicBezTo>
                    <a:pt x="40" y="31"/>
                    <a:pt x="39" y="32"/>
                    <a:pt x="39" y="31"/>
                  </a:cubicBezTo>
                  <a:cubicBezTo>
                    <a:pt x="39" y="31"/>
                    <a:pt x="36" y="33"/>
                    <a:pt x="36" y="33"/>
                  </a:cubicBezTo>
                  <a:cubicBezTo>
                    <a:pt x="35" y="34"/>
                    <a:pt x="32" y="35"/>
                    <a:pt x="33" y="37"/>
                  </a:cubicBezTo>
                  <a:cubicBezTo>
                    <a:pt x="36" y="41"/>
                    <a:pt x="34" y="55"/>
                    <a:pt x="38" y="58"/>
                  </a:cubicBezTo>
                  <a:cubicBezTo>
                    <a:pt x="42" y="62"/>
                    <a:pt x="46" y="61"/>
                    <a:pt x="47" y="64"/>
                  </a:cubicBezTo>
                  <a:cubicBezTo>
                    <a:pt x="45" y="66"/>
                    <a:pt x="40" y="67"/>
                    <a:pt x="31" y="67"/>
                  </a:cubicBezTo>
                  <a:cubicBezTo>
                    <a:pt x="28" y="61"/>
                    <a:pt x="27" y="59"/>
                    <a:pt x="27" y="56"/>
                  </a:cubicBezTo>
                  <a:cubicBezTo>
                    <a:pt x="28" y="52"/>
                    <a:pt x="30" y="47"/>
                    <a:pt x="31" y="43"/>
                  </a:cubicBezTo>
                  <a:cubicBezTo>
                    <a:pt x="32" y="40"/>
                    <a:pt x="34" y="35"/>
                    <a:pt x="30" y="37"/>
                  </a:cubicBezTo>
                  <a:cubicBezTo>
                    <a:pt x="24" y="40"/>
                    <a:pt x="21" y="42"/>
                    <a:pt x="19" y="44"/>
                  </a:cubicBezTo>
                  <a:cubicBezTo>
                    <a:pt x="12" y="46"/>
                    <a:pt x="9" y="43"/>
                    <a:pt x="9" y="43"/>
                  </a:cubicBezTo>
                  <a:cubicBezTo>
                    <a:pt x="5" y="41"/>
                    <a:pt x="0" y="35"/>
                    <a:pt x="0" y="35"/>
                  </a:cubicBezTo>
                  <a:cubicBezTo>
                    <a:pt x="1" y="35"/>
                    <a:pt x="1" y="35"/>
                    <a:pt x="1" y="35"/>
                  </a:cubicBezTo>
                  <a:cubicBezTo>
                    <a:pt x="3" y="36"/>
                    <a:pt x="6" y="38"/>
                    <a:pt x="10" y="39"/>
                  </a:cubicBezTo>
                  <a:cubicBezTo>
                    <a:pt x="21" y="40"/>
                    <a:pt x="34" y="28"/>
                    <a:pt x="34" y="29"/>
                  </a:cubicBezTo>
                  <a:cubicBezTo>
                    <a:pt x="33" y="27"/>
                    <a:pt x="31" y="27"/>
                    <a:pt x="30" y="27"/>
                  </a:cubicBezTo>
                  <a:cubicBezTo>
                    <a:pt x="29" y="27"/>
                    <a:pt x="29" y="27"/>
                    <a:pt x="29" y="27"/>
                  </a:cubicBezTo>
                  <a:cubicBezTo>
                    <a:pt x="27" y="24"/>
                    <a:pt x="26" y="21"/>
                    <a:pt x="26" y="17"/>
                  </a:cubicBezTo>
                  <a:cubicBezTo>
                    <a:pt x="27" y="15"/>
                    <a:pt x="27" y="15"/>
                    <a:pt x="28" y="15"/>
                  </a:cubicBezTo>
                  <a:cubicBezTo>
                    <a:pt x="28" y="17"/>
                    <a:pt x="30" y="18"/>
                    <a:pt x="30" y="20"/>
                  </a:cubicBezTo>
                  <a:cubicBezTo>
                    <a:pt x="30" y="21"/>
                    <a:pt x="36" y="24"/>
                    <a:pt x="39" y="24"/>
                  </a:cubicBezTo>
                  <a:cubicBezTo>
                    <a:pt x="43" y="21"/>
                    <a:pt x="48" y="18"/>
                    <a:pt x="51" y="16"/>
                  </a:cubicBezTo>
                  <a:lnTo>
                    <a:pt x="51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2" name="Freeform 45"/>
            <p:cNvSpPr>
              <a:spLocks noEditPoints="1"/>
            </p:cNvSpPr>
            <p:nvPr/>
          </p:nvSpPr>
          <p:spPr bwMode="auto">
            <a:xfrm>
              <a:off x="444500" y="2963863"/>
              <a:ext cx="244475" cy="160338"/>
            </a:xfrm>
            <a:custGeom>
              <a:avLst/>
              <a:gdLst>
                <a:gd name="T0" fmla="*/ 47 w 74"/>
                <a:gd name="T1" fmla="*/ 42 h 48"/>
                <a:gd name="T2" fmla="*/ 53 w 74"/>
                <a:gd name="T3" fmla="*/ 37 h 48"/>
                <a:gd name="T4" fmla="*/ 73 w 74"/>
                <a:gd name="T5" fmla="*/ 34 h 48"/>
                <a:gd name="T6" fmla="*/ 52 w 74"/>
                <a:gd name="T7" fmla="*/ 25 h 48"/>
                <a:gd name="T8" fmla="*/ 50 w 74"/>
                <a:gd name="T9" fmla="*/ 16 h 48"/>
                <a:gd name="T10" fmla="*/ 47 w 74"/>
                <a:gd name="T11" fmla="*/ 23 h 48"/>
                <a:gd name="T12" fmla="*/ 48 w 74"/>
                <a:gd name="T13" fmla="*/ 24 h 48"/>
                <a:gd name="T14" fmla="*/ 47 w 74"/>
                <a:gd name="T15" fmla="*/ 29 h 48"/>
                <a:gd name="T16" fmla="*/ 50 w 74"/>
                <a:gd name="T17" fmla="*/ 37 h 48"/>
                <a:gd name="T18" fmla="*/ 47 w 74"/>
                <a:gd name="T19" fmla="*/ 35 h 48"/>
                <a:gd name="T20" fmla="*/ 40 w 74"/>
                <a:gd name="T21" fmla="*/ 45 h 48"/>
                <a:gd name="T22" fmla="*/ 41 w 74"/>
                <a:gd name="T23" fmla="*/ 41 h 48"/>
                <a:gd name="T24" fmla="*/ 40 w 74"/>
                <a:gd name="T25" fmla="*/ 45 h 48"/>
                <a:gd name="T26" fmla="*/ 40 w 74"/>
                <a:gd name="T27" fmla="*/ 22 h 48"/>
                <a:gd name="T28" fmla="*/ 40 w 74"/>
                <a:gd name="T29" fmla="*/ 18 h 48"/>
                <a:gd name="T30" fmla="*/ 44 w 74"/>
                <a:gd name="T31" fmla="*/ 20 h 48"/>
                <a:gd name="T32" fmla="*/ 47 w 74"/>
                <a:gd name="T33" fmla="*/ 23 h 48"/>
                <a:gd name="T34" fmla="*/ 47 w 74"/>
                <a:gd name="T35" fmla="*/ 23 h 48"/>
                <a:gd name="T36" fmla="*/ 46 w 74"/>
                <a:gd name="T37" fmla="*/ 29 h 48"/>
                <a:gd name="T38" fmla="*/ 47 w 74"/>
                <a:gd name="T39" fmla="*/ 35 h 48"/>
                <a:gd name="T40" fmla="*/ 43 w 74"/>
                <a:gd name="T41" fmla="*/ 29 h 48"/>
                <a:gd name="T42" fmla="*/ 1 w 74"/>
                <a:gd name="T43" fmla="*/ 20 h 48"/>
                <a:gd name="T44" fmla="*/ 14 w 74"/>
                <a:gd name="T45" fmla="*/ 23 h 48"/>
                <a:gd name="T46" fmla="*/ 18 w 74"/>
                <a:gd name="T47" fmla="*/ 26 h 48"/>
                <a:gd name="T48" fmla="*/ 18 w 74"/>
                <a:gd name="T49" fmla="*/ 16 h 48"/>
                <a:gd name="T50" fmla="*/ 20 w 74"/>
                <a:gd name="T51" fmla="*/ 23 h 48"/>
                <a:gd name="T52" fmla="*/ 25 w 74"/>
                <a:gd name="T53" fmla="*/ 28 h 48"/>
                <a:gd name="T54" fmla="*/ 29 w 74"/>
                <a:gd name="T55" fmla="*/ 32 h 48"/>
                <a:gd name="T56" fmla="*/ 32 w 74"/>
                <a:gd name="T57" fmla="*/ 33 h 48"/>
                <a:gd name="T58" fmla="*/ 35 w 74"/>
                <a:gd name="T59" fmla="*/ 29 h 48"/>
                <a:gd name="T60" fmla="*/ 32 w 74"/>
                <a:gd name="T61" fmla="*/ 26 h 48"/>
                <a:gd name="T62" fmla="*/ 36 w 74"/>
                <a:gd name="T63" fmla="*/ 44 h 48"/>
                <a:gd name="T64" fmla="*/ 40 w 74"/>
                <a:gd name="T65" fmla="*/ 45 h 48"/>
                <a:gd name="T66" fmla="*/ 39 w 74"/>
                <a:gd name="T67" fmla="*/ 28 h 48"/>
                <a:gd name="T68" fmla="*/ 40 w 74"/>
                <a:gd name="T69" fmla="*/ 22 h 48"/>
                <a:gd name="T70" fmla="*/ 39 w 74"/>
                <a:gd name="T71" fmla="*/ 17 h 48"/>
                <a:gd name="T72" fmla="*/ 40 w 74"/>
                <a:gd name="T73" fmla="*/ 10 h 48"/>
                <a:gd name="T74" fmla="*/ 34 w 74"/>
                <a:gd name="T75" fmla="*/ 8 h 48"/>
                <a:gd name="T76" fmla="*/ 36 w 74"/>
                <a:gd name="T77" fmla="*/ 20 h 48"/>
                <a:gd name="T78" fmla="*/ 25 w 74"/>
                <a:gd name="T79" fmla="*/ 17 h 48"/>
                <a:gd name="T80" fmla="*/ 22 w 74"/>
                <a:gd name="T81" fmla="*/ 18 h 48"/>
                <a:gd name="T82" fmla="*/ 26 w 74"/>
                <a:gd name="T83" fmla="*/ 15 h 48"/>
                <a:gd name="T84" fmla="*/ 29 w 74"/>
                <a:gd name="T85" fmla="*/ 15 h 48"/>
                <a:gd name="T86" fmla="*/ 31 w 74"/>
                <a:gd name="T87" fmla="*/ 12 h 48"/>
                <a:gd name="T88" fmla="*/ 28 w 74"/>
                <a:gd name="T89" fmla="*/ 7 h 48"/>
                <a:gd name="T90" fmla="*/ 24 w 74"/>
                <a:gd name="T91" fmla="*/ 8 h 48"/>
                <a:gd name="T92" fmla="*/ 20 w 74"/>
                <a:gd name="T93" fmla="*/ 13 h 48"/>
                <a:gd name="T94" fmla="*/ 15 w 74"/>
                <a:gd name="T95" fmla="*/ 3 h 48"/>
                <a:gd name="T96" fmla="*/ 11 w 74"/>
                <a:gd name="T97" fmla="*/ 8 h 48"/>
                <a:gd name="T98" fmla="*/ 14 w 74"/>
                <a:gd name="T99" fmla="*/ 18 h 48"/>
                <a:gd name="T100" fmla="*/ 1 w 74"/>
                <a:gd name="T101" fmla="*/ 2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74" h="48">
                  <a:moveTo>
                    <a:pt x="47" y="41"/>
                  </a:moveTo>
                  <a:cubicBezTo>
                    <a:pt x="47" y="42"/>
                    <a:pt x="47" y="42"/>
                    <a:pt x="47" y="42"/>
                  </a:cubicBezTo>
                  <a:cubicBezTo>
                    <a:pt x="47" y="45"/>
                    <a:pt x="53" y="44"/>
                    <a:pt x="53" y="41"/>
                  </a:cubicBezTo>
                  <a:cubicBezTo>
                    <a:pt x="55" y="38"/>
                    <a:pt x="53" y="38"/>
                    <a:pt x="53" y="37"/>
                  </a:cubicBezTo>
                  <a:cubicBezTo>
                    <a:pt x="52" y="35"/>
                    <a:pt x="52" y="33"/>
                    <a:pt x="53" y="31"/>
                  </a:cubicBezTo>
                  <a:cubicBezTo>
                    <a:pt x="53" y="31"/>
                    <a:pt x="68" y="34"/>
                    <a:pt x="73" y="34"/>
                  </a:cubicBezTo>
                  <a:cubicBezTo>
                    <a:pt x="74" y="32"/>
                    <a:pt x="74" y="32"/>
                    <a:pt x="69" y="30"/>
                  </a:cubicBezTo>
                  <a:cubicBezTo>
                    <a:pt x="66" y="29"/>
                    <a:pt x="53" y="25"/>
                    <a:pt x="52" y="25"/>
                  </a:cubicBezTo>
                  <a:cubicBezTo>
                    <a:pt x="52" y="25"/>
                    <a:pt x="51" y="23"/>
                    <a:pt x="53" y="18"/>
                  </a:cubicBezTo>
                  <a:cubicBezTo>
                    <a:pt x="53" y="15"/>
                    <a:pt x="50" y="16"/>
                    <a:pt x="50" y="16"/>
                  </a:cubicBezTo>
                  <a:cubicBezTo>
                    <a:pt x="47" y="18"/>
                    <a:pt x="47" y="18"/>
                    <a:pt x="47" y="18"/>
                  </a:cubicBezTo>
                  <a:cubicBezTo>
                    <a:pt x="47" y="23"/>
                    <a:pt x="47" y="23"/>
                    <a:pt x="47" y="23"/>
                  </a:cubicBezTo>
                  <a:cubicBezTo>
                    <a:pt x="47" y="23"/>
                    <a:pt x="47" y="23"/>
                    <a:pt x="47" y="23"/>
                  </a:cubicBezTo>
                  <a:cubicBezTo>
                    <a:pt x="48" y="23"/>
                    <a:pt x="48" y="23"/>
                    <a:pt x="48" y="24"/>
                  </a:cubicBezTo>
                  <a:cubicBezTo>
                    <a:pt x="48" y="24"/>
                    <a:pt x="47" y="24"/>
                    <a:pt x="47" y="23"/>
                  </a:cubicBezTo>
                  <a:cubicBezTo>
                    <a:pt x="47" y="29"/>
                    <a:pt x="47" y="29"/>
                    <a:pt x="47" y="29"/>
                  </a:cubicBezTo>
                  <a:cubicBezTo>
                    <a:pt x="48" y="30"/>
                    <a:pt x="49" y="30"/>
                    <a:pt x="49" y="30"/>
                  </a:cubicBezTo>
                  <a:cubicBezTo>
                    <a:pt x="50" y="34"/>
                    <a:pt x="50" y="36"/>
                    <a:pt x="50" y="37"/>
                  </a:cubicBezTo>
                  <a:cubicBezTo>
                    <a:pt x="49" y="38"/>
                    <a:pt x="49" y="39"/>
                    <a:pt x="49" y="39"/>
                  </a:cubicBezTo>
                  <a:cubicBezTo>
                    <a:pt x="48" y="38"/>
                    <a:pt x="47" y="36"/>
                    <a:pt x="47" y="35"/>
                  </a:cubicBezTo>
                  <a:lnTo>
                    <a:pt x="47" y="41"/>
                  </a:lnTo>
                  <a:close/>
                  <a:moveTo>
                    <a:pt x="40" y="45"/>
                  </a:moveTo>
                  <a:cubicBezTo>
                    <a:pt x="41" y="45"/>
                    <a:pt x="42" y="44"/>
                    <a:pt x="42" y="44"/>
                  </a:cubicBezTo>
                  <a:cubicBezTo>
                    <a:pt x="42" y="44"/>
                    <a:pt x="44" y="43"/>
                    <a:pt x="41" y="41"/>
                  </a:cubicBezTo>
                  <a:cubicBezTo>
                    <a:pt x="41" y="41"/>
                    <a:pt x="41" y="39"/>
                    <a:pt x="40" y="37"/>
                  </a:cubicBezTo>
                  <a:cubicBezTo>
                    <a:pt x="40" y="45"/>
                    <a:pt x="40" y="45"/>
                    <a:pt x="40" y="45"/>
                  </a:cubicBezTo>
                  <a:close/>
                  <a:moveTo>
                    <a:pt x="40" y="28"/>
                  </a:moveTo>
                  <a:cubicBezTo>
                    <a:pt x="40" y="22"/>
                    <a:pt x="40" y="22"/>
                    <a:pt x="40" y="22"/>
                  </a:cubicBezTo>
                  <a:cubicBezTo>
                    <a:pt x="41" y="22"/>
                    <a:pt x="41" y="22"/>
                    <a:pt x="41" y="22"/>
                  </a:cubicBezTo>
                  <a:cubicBezTo>
                    <a:pt x="40" y="18"/>
                    <a:pt x="40" y="18"/>
                    <a:pt x="40" y="18"/>
                  </a:cubicBezTo>
                  <a:cubicBezTo>
                    <a:pt x="40" y="10"/>
                    <a:pt x="40" y="10"/>
                    <a:pt x="40" y="10"/>
                  </a:cubicBezTo>
                  <a:cubicBezTo>
                    <a:pt x="41" y="17"/>
                    <a:pt x="44" y="21"/>
                    <a:pt x="44" y="20"/>
                  </a:cubicBezTo>
                  <a:cubicBezTo>
                    <a:pt x="47" y="18"/>
                    <a:pt x="47" y="18"/>
                    <a:pt x="47" y="18"/>
                  </a:cubicBezTo>
                  <a:cubicBezTo>
                    <a:pt x="47" y="23"/>
                    <a:pt x="47" y="23"/>
                    <a:pt x="47" y="23"/>
                  </a:cubicBezTo>
                  <a:cubicBezTo>
                    <a:pt x="47" y="23"/>
                    <a:pt x="47" y="23"/>
                    <a:pt x="46" y="23"/>
                  </a:cubicBezTo>
                  <a:cubicBezTo>
                    <a:pt x="46" y="23"/>
                    <a:pt x="47" y="23"/>
                    <a:pt x="47" y="23"/>
                  </a:cubicBezTo>
                  <a:cubicBezTo>
                    <a:pt x="47" y="29"/>
                    <a:pt x="47" y="29"/>
                    <a:pt x="47" y="29"/>
                  </a:cubicBezTo>
                  <a:cubicBezTo>
                    <a:pt x="46" y="29"/>
                    <a:pt x="45" y="29"/>
                    <a:pt x="46" y="29"/>
                  </a:cubicBezTo>
                  <a:cubicBezTo>
                    <a:pt x="46" y="32"/>
                    <a:pt x="46" y="32"/>
                    <a:pt x="46" y="32"/>
                  </a:cubicBezTo>
                  <a:cubicBezTo>
                    <a:pt x="47" y="33"/>
                    <a:pt x="47" y="34"/>
                    <a:pt x="47" y="35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7" y="38"/>
                    <a:pt x="43" y="28"/>
                    <a:pt x="43" y="29"/>
                  </a:cubicBezTo>
                  <a:cubicBezTo>
                    <a:pt x="43" y="29"/>
                    <a:pt x="41" y="28"/>
                    <a:pt x="40" y="28"/>
                  </a:cubicBezTo>
                  <a:close/>
                  <a:moveTo>
                    <a:pt x="1" y="20"/>
                  </a:moveTo>
                  <a:cubicBezTo>
                    <a:pt x="2" y="20"/>
                    <a:pt x="0" y="20"/>
                    <a:pt x="4" y="21"/>
                  </a:cubicBezTo>
                  <a:cubicBezTo>
                    <a:pt x="7" y="20"/>
                    <a:pt x="12" y="22"/>
                    <a:pt x="14" y="23"/>
                  </a:cubicBezTo>
                  <a:cubicBezTo>
                    <a:pt x="14" y="27"/>
                    <a:pt x="10" y="28"/>
                    <a:pt x="14" y="28"/>
                  </a:cubicBezTo>
                  <a:cubicBezTo>
                    <a:pt x="17" y="28"/>
                    <a:pt x="18" y="26"/>
                    <a:pt x="18" y="26"/>
                  </a:cubicBezTo>
                  <a:cubicBezTo>
                    <a:pt x="17" y="21"/>
                    <a:pt x="17" y="21"/>
                    <a:pt x="17" y="21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1" y="19"/>
                    <a:pt x="20" y="22"/>
                    <a:pt x="20" y="23"/>
                  </a:cubicBezTo>
                  <a:cubicBezTo>
                    <a:pt x="20" y="24"/>
                    <a:pt x="24" y="23"/>
                    <a:pt x="26" y="25"/>
                  </a:cubicBezTo>
                  <a:cubicBezTo>
                    <a:pt x="25" y="25"/>
                    <a:pt x="25" y="27"/>
                    <a:pt x="25" y="28"/>
                  </a:cubicBezTo>
                  <a:cubicBezTo>
                    <a:pt x="25" y="28"/>
                    <a:pt x="23" y="29"/>
                    <a:pt x="23" y="31"/>
                  </a:cubicBezTo>
                  <a:cubicBezTo>
                    <a:pt x="26" y="31"/>
                    <a:pt x="29" y="32"/>
                    <a:pt x="29" y="32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30" y="35"/>
                    <a:pt x="31" y="33"/>
                    <a:pt x="32" y="33"/>
                  </a:cubicBezTo>
                  <a:cubicBezTo>
                    <a:pt x="33" y="33"/>
                    <a:pt x="34" y="33"/>
                    <a:pt x="34" y="33"/>
                  </a:cubicBezTo>
                  <a:cubicBezTo>
                    <a:pt x="35" y="29"/>
                    <a:pt x="35" y="29"/>
                    <a:pt x="35" y="29"/>
                  </a:cubicBezTo>
                  <a:cubicBezTo>
                    <a:pt x="35" y="29"/>
                    <a:pt x="35" y="29"/>
                    <a:pt x="34" y="28"/>
                  </a:cubicBezTo>
                  <a:cubicBezTo>
                    <a:pt x="32" y="27"/>
                    <a:pt x="32" y="26"/>
                    <a:pt x="32" y="26"/>
                  </a:cubicBezTo>
                  <a:cubicBezTo>
                    <a:pt x="36" y="27"/>
                    <a:pt x="36" y="27"/>
                    <a:pt x="36" y="27"/>
                  </a:cubicBezTo>
                  <a:cubicBezTo>
                    <a:pt x="36" y="27"/>
                    <a:pt x="38" y="38"/>
                    <a:pt x="36" y="44"/>
                  </a:cubicBezTo>
                  <a:cubicBezTo>
                    <a:pt x="34" y="48"/>
                    <a:pt x="36" y="46"/>
                    <a:pt x="36" y="47"/>
                  </a:cubicBezTo>
                  <a:cubicBezTo>
                    <a:pt x="37" y="47"/>
                    <a:pt x="38" y="46"/>
                    <a:pt x="40" y="45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39" y="33"/>
                    <a:pt x="38" y="29"/>
                    <a:pt x="39" y="28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39" y="21"/>
                    <a:pt x="39" y="21"/>
                    <a:pt x="39" y="21"/>
                  </a:cubicBezTo>
                  <a:cubicBezTo>
                    <a:pt x="39" y="20"/>
                    <a:pt x="39" y="16"/>
                    <a:pt x="39" y="17"/>
                  </a:cubicBezTo>
                  <a:cubicBezTo>
                    <a:pt x="40" y="18"/>
                    <a:pt x="40" y="18"/>
                    <a:pt x="40" y="18"/>
                  </a:cubicBezTo>
                  <a:cubicBezTo>
                    <a:pt x="40" y="10"/>
                    <a:pt x="40" y="10"/>
                    <a:pt x="40" y="10"/>
                  </a:cubicBezTo>
                  <a:cubicBezTo>
                    <a:pt x="40" y="9"/>
                    <a:pt x="39" y="6"/>
                    <a:pt x="39" y="3"/>
                  </a:cubicBezTo>
                  <a:cubicBezTo>
                    <a:pt x="38" y="0"/>
                    <a:pt x="33" y="6"/>
                    <a:pt x="34" y="8"/>
                  </a:cubicBezTo>
                  <a:cubicBezTo>
                    <a:pt x="35" y="9"/>
                    <a:pt x="36" y="15"/>
                    <a:pt x="36" y="15"/>
                  </a:cubicBezTo>
                  <a:cubicBezTo>
                    <a:pt x="36" y="20"/>
                    <a:pt x="36" y="20"/>
                    <a:pt x="36" y="20"/>
                  </a:cubicBezTo>
                  <a:cubicBezTo>
                    <a:pt x="27" y="18"/>
                    <a:pt x="27" y="18"/>
                    <a:pt x="27" y="18"/>
                  </a:cubicBezTo>
                  <a:cubicBezTo>
                    <a:pt x="26" y="17"/>
                    <a:pt x="27" y="18"/>
                    <a:pt x="25" y="17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22" y="16"/>
                    <a:pt x="23" y="14"/>
                    <a:pt x="26" y="15"/>
                  </a:cubicBezTo>
                  <a:cubicBezTo>
                    <a:pt x="26" y="15"/>
                    <a:pt x="26" y="15"/>
                    <a:pt x="26" y="16"/>
                  </a:cubicBezTo>
                  <a:cubicBezTo>
                    <a:pt x="27" y="17"/>
                    <a:pt x="27" y="16"/>
                    <a:pt x="29" y="15"/>
                  </a:cubicBezTo>
                  <a:cubicBezTo>
                    <a:pt x="31" y="15"/>
                    <a:pt x="32" y="19"/>
                    <a:pt x="34" y="18"/>
                  </a:cubicBezTo>
                  <a:cubicBezTo>
                    <a:pt x="32" y="14"/>
                    <a:pt x="33" y="16"/>
                    <a:pt x="31" y="12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8" y="6"/>
                    <a:pt x="28" y="6"/>
                    <a:pt x="25" y="5"/>
                  </a:cubicBezTo>
                  <a:cubicBezTo>
                    <a:pt x="24" y="6"/>
                    <a:pt x="23" y="6"/>
                    <a:pt x="24" y="8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3" y="10"/>
                    <a:pt x="20" y="11"/>
                    <a:pt x="20" y="13"/>
                  </a:cubicBezTo>
                  <a:cubicBezTo>
                    <a:pt x="19" y="13"/>
                    <a:pt x="17" y="12"/>
                    <a:pt x="17" y="6"/>
                  </a:cubicBezTo>
                  <a:cubicBezTo>
                    <a:pt x="17" y="3"/>
                    <a:pt x="15" y="3"/>
                    <a:pt x="15" y="3"/>
                  </a:cubicBezTo>
                  <a:cubicBezTo>
                    <a:pt x="15" y="3"/>
                    <a:pt x="10" y="2"/>
                    <a:pt x="9" y="3"/>
                  </a:cubicBezTo>
                  <a:cubicBezTo>
                    <a:pt x="9" y="6"/>
                    <a:pt x="11" y="8"/>
                    <a:pt x="11" y="8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3" y="18"/>
                    <a:pt x="13" y="17"/>
                    <a:pt x="12" y="16"/>
                  </a:cubicBezTo>
                  <a:cubicBezTo>
                    <a:pt x="8" y="15"/>
                    <a:pt x="7" y="13"/>
                    <a:pt x="1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3" name="Freeform 46"/>
            <p:cNvSpPr>
              <a:spLocks noEditPoints="1"/>
            </p:cNvSpPr>
            <p:nvPr/>
          </p:nvSpPr>
          <p:spPr bwMode="auto">
            <a:xfrm>
              <a:off x="1774825" y="2184400"/>
              <a:ext cx="173037" cy="236538"/>
            </a:xfrm>
            <a:custGeom>
              <a:avLst/>
              <a:gdLst>
                <a:gd name="T0" fmla="*/ 33 w 52"/>
                <a:gd name="T1" fmla="*/ 33 h 71"/>
                <a:gd name="T2" fmla="*/ 30 w 52"/>
                <a:gd name="T3" fmla="*/ 45 h 71"/>
                <a:gd name="T4" fmla="*/ 32 w 52"/>
                <a:gd name="T5" fmla="*/ 37 h 71"/>
                <a:gd name="T6" fmla="*/ 30 w 52"/>
                <a:gd name="T7" fmla="*/ 34 h 71"/>
                <a:gd name="T8" fmla="*/ 30 w 52"/>
                <a:gd name="T9" fmla="*/ 54 h 71"/>
                <a:gd name="T10" fmla="*/ 30 w 52"/>
                <a:gd name="T11" fmla="*/ 64 h 71"/>
                <a:gd name="T12" fmla="*/ 30 w 52"/>
                <a:gd name="T13" fmla="*/ 57 h 71"/>
                <a:gd name="T14" fmla="*/ 38 w 52"/>
                <a:gd name="T15" fmla="*/ 28 h 71"/>
                <a:gd name="T16" fmla="*/ 49 w 52"/>
                <a:gd name="T17" fmla="*/ 28 h 71"/>
                <a:gd name="T18" fmla="*/ 43 w 52"/>
                <a:gd name="T19" fmla="*/ 25 h 71"/>
                <a:gd name="T20" fmla="*/ 51 w 52"/>
                <a:gd name="T21" fmla="*/ 19 h 71"/>
                <a:gd name="T22" fmla="*/ 39 w 52"/>
                <a:gd name="T23" fmla="*/ 13 h 71"/>
                <a:gd name="T24" fmla="*/ 40 w 52"/>
                <a:gd name="T25" fmla="*/ 15 h 71"/>
                <a:gd name="T26" fmla="*/ 35 w 52"/>
                <a:gd name="T27" fmla="*/ 20 h 71"/>
                <a:gd name="T28" fmla="*/ 30 w 52"/>
                <a:gd name="T29" fmla="*/ 22 h 71"/>
                <a:gd name="T30" fmla="*/ 37 w 52"/>
                <a:gd name="T31" fmla="*/ 8 h 71"/>
                <a:gd name="T32" fmla="*/ 20 w 52"/>
                <a:gd name="T33" fmla="*/ 31 h 71"/>
                <a:gd name="T34" fmla="*/ 21 w 52"/>
                <a:gd name="T35" fmla="*/ 39 h 71"/>
                <a:gd name="T36" fmla="*/ 19 w 52"/>
                <a:gd name="T37" fmla="*/ 44 h 71"/>
                <a:gd name="T38" fmla="*/ 19 w 52"/>
                <a:gd name="T39" fmla="*/ 37 h 71"/>
                <a:gd name="T40" fmla="*/ 19 w 52"/>
                <a:gd name="T41" fmla="*/ 45 h 71"/>
                <a:gd name="T42" fmla="*/ 19 w 52"/>
                <a:gd name="T43" fmla="*/ 51 h 71"/>
                <a:gd name="T44" fmla="*/ 22 w 52"/>
                <a:gd name="T45" fmla="*/ 57 h 71"/>
                <a:gd name="T46" fmla="*/ 23 w 52"/>
                <a:gd name="T47" fmla="*/ 54 h 71"/>
                <a:gd name="T48" fmla="*/ 30 w 52"/>
                <a:gd name="T49" fmla="*/ 42 h 71"/>
                <a:gd name="T50" fmla="*/ 30 w 52"/>
                <a:gd name="T51" fmla="*/ 35 h 71"/>
                <a:gd name="T52" fmla="*/ 24 w 52"/>
                <a:gd name="T53" fmla="*/ 43 h 71"/>
                <a:gd name="T54" fmla="*/ 27 w 52"/>
                <a:gd name="T55" fmla="*/ 62 h 71"/>
                <a:gd name="T56" fmla="*/ 19 w 52"/>
                <a:gd name="T57" fmla="*/ 69 h 71"/>
                <a:gd name="T58" fmla="*/ 19 w 52"/>
                <a:gd name="T59" fmla="*/ 69 h 71"/>
                <a:gd name="T60" fmla="*/ 29 w 52"/>
                <a:gd name="T61" fmla="*/ 23 h 71"/>
                <a:gd name="T62" fmla="*/ 22 w 52"/>
                <a:gd name="T63" fmla="*/ 28 h 71"/>
                <a:gd name="T64" fmla="*/ 25 w 52"/>
                <a:gd name="T65" fmla="*/ 25 h 71"/>
                <a:gd name="T66" fmla="*/ 28 w 52"/>
                <a:gd name="T67" fmla="*/ 17 h 71"/>
                <a:gd name="T68" fmla="*/ 21 w 52"/>
                <a:gd name="T69" fmla="*/ 16 h 71"/>
                <a:gd name="T70" fmla="*/ 25 w 52"/>
                <a:gd name="T71" fmla="*/ 14 h 71"/>
                <a:gd name="T72" fmla="*/ 19 w 52"/>
                <a:gd name="T73" fmla="*/ 44 h 71"/>
                <a:gd name="T74" fmla="*/ 19 w 52"/>
                <a:gd name="T75" fmla="*/ 48 h 71"/>
                <a:gd name="T76" fmla="*/ 11 w 52"/>
                <a:gd name="T77" fmla="*/ 44 h 71"/>
                <a:gd name="T78" fmla="*/ 17 w 52"/>
                <a:gd name="T79" fmla="*/ 38 h 71"/>
                <a:gd name="T80" fmla="*/ 19 w 52"/>
                <a:gd name="T81" fmla="*/ 68 h 71"/>
                <a:gd name="T82" fmla="*/ 19 w 52"/>
                <a:gd name="T83" fmla="*/ 71 h 71"/>
                <a:gd name="T84" fmla="*/ 13 w 52"/>
                <a:gd name="T85" fmla="*/ 66 h 71"/>
                <a:gd name="T86" fmla="*/ 9 w 52"/>
                <a:gd name="T87" fmla="*/ 62 h 71"/>
                <a:gd name="T88" fmla="*/ 0 w 52"/>
                <a:gd name="T89" fmla="*/ 54 h 71"/>
                <a:gd name="T90" fmla="*/ 19 w 52"/>
                <a:gd name="T91" fmla="*/ 51 h 71"/>
                <a:gd name="T92" fmla="*/ 18 w 52"/>
                <a:gd name="T93" fmla="*/ 33 h 71"/>
                <a:gd name="T94" fmla="*/ 19 w 52"/>
                <a:gd name="T95" fmla="*/ 26 h 71"/>
                <a:gd name="T96" fmla="*/ 8 w 52"/>
                <a:gd name="T97" fmla="*/ 28 h 71"/>
                <a:gd name="T98" fmla="*/ 19 w 52"/>
                <a:gd name="T99" fmla="*/ 26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2" h="71">
                  <a:moveTo>
                    <a:pt x="30" y="31"/>
                  </a:moveTo>
                  <a:cubicBezTo>
                    <a:pt x="30" y="30"/>
                    <a:pt x="32" y="30"/>
                    <a:pt x="33" y="31"/>
                  </a:cubicBezTo>
                  <a:cubicBezTo>
                    <a:pt x="33" y="31"/>
                    <a:pt x="33" y="32"/>
                    <a:pt x="33" y="33"/>
                  </a:cubicBezTo>
                  <a:cubicBezTo>
                    <a:pt x="33" y="35"/>
                    <a:pt x="33" y="37"/>
                    <a:pt x="33" y="40"/>
                  </a:cubicBezTo>
                  <a:cubicBezTo>
                    <a:pt x="33" y="41"/>
                    <a:pt x="33" y="42"/>
                    <a:pt x="33" y="43"/>
                  </a:cubicBezTo>
                  <a:cubicBezTo>
                    <a:pt x="32" y="44"/>
                    <a:pt x="30" y="45"/>
                    <a:pt x="30" y="45"/>
                  </a:cubicBezTo>
                  <a:cubicBezTo>
                    <a:pt x="30" y="42"/>
                    <a:pt x="30" y="42"/>
                    <a:pt x="30" y="42"/>
                  </a:cubicBezTo>
                  <a:cubicBezTo>
                    <a:pt x="30" y="42"/>
                    <a:pt x="30" y="42"/>
                    <a:pt x="30" y="42"/>
                  </a:cubicBezTo>
                  <a:cubicBezTo>
                    <a:pt x="31" y="40"/>
                    <a:pt x="31" y="39"/>
                    <a:pt x="32" y="37"/>
                  </a:cubicBezTo>
                  <a:cubicBezTo>
                    <a:pt x="32" y="36"/>
                    <a:pt x="32" y="34"/>
                    <a:pt x="32" y="33"/>
                  </a:cubicBezTo>
                  <a:cubicBezTo>
                    <a:pt x="31" y="33"/>
                    <a:pt x="31" y="33"/>
                    <a:pt x="31" y="33"/>
                  </a:cubicBezTo>
                  <a:cubicBezTo>
                    <a:pt x="30" y="33"/>
                    <a:pt x="30" y="34"/>
                    <a:pt x="30" y="34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30" y="31"/>
                    <a:pt x="30" y="31"/>
                    <a:pt x="30" y="31"/>
                  </a:cubicBezTo>
                  <a:close/>
                  <a:moveTo>
                    <a:pt x="30" y="54"/>
                  </a:moveTo>
                  <a:cubicBezTo>
                    <a:pt x="31" y="54"/>
                    <a:pt x="33" y="55"/>
                    <a:pt x="34" y="57"/>
                  </a:cubicBezTo>
                  <a:cubicBezTo>
                    <a:pt x="36" y="62"/>
                    <a:pt x="33" y="64"/>
                    <a:pt x="33" y="64"/>
                  </a:cubicBezTo>
                  <a:cubicBezTo>
                    <a:pt x="32" y="64"/>
                    <a:pt x="30" y="64"/>
                    <a:pt x="30" y="64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7"/>
                    <a:pt x="30" y="57"/>
                    <a:pt x="30" y="57"/>
                  </a:cubicBezTo>
                  <a:cubicBezTo>
                    <a:pt x="30" y="57"/>
                    <a:pt x="30" y="57"/>
                    <a:pt x="30" y="57"/>
                  </a:cubicBezTo>
                  <a:cubicBezTo>
                    <a:pt x="30" y="54"/>
                    <a:pt x="30" y="54"/>
                    <a:pt x="30" y="54"/>
                  </a:cubicBezTo>
                  <a:close/>
                  <a:moveTo>
                    <a:pt x="30" y="28"/>
                  </a:moveTo>
                  <a:cubicBezTo>
                    <a:pt x="33" y="28"/>
                    <a:pt x="35" y="28"/>
                    <a:pt x="38" y="28"/>
                  </a:cubicBezTo>
                  <a:cubicBezTo>
                    <a:pt x="39" y="29"/>
                    <a:pt x="36" y="29"/>
                    <a:pt x="37" y="30"/>
                  </a:cubicBezTo>
                  <a:cubicBezTo>
                    <a:pt x="39" y="29"/>
                    <a:pt x="42" y="29"/>
                    <a:pt x="46" y="31"/>
                  </a:cubicBezTo>
                  <a:cubicBezTo>
                    <a:pt x="47" y="31"/>
                    <a:pt x="48" y="30"/>
                    <a:pt x="49" y="28"/>
                  </a:cubicBezTo>
                  <a:cubicBezTo>
                    <a:pt x="49" y="27"/>
                    <a:pt x="50" y="26"/>
                    <a:pt x="48" y="24"/>
                  </a:cubicBezTo>
                  <a:cubicBezTo>
                    <a:pt x="46" y="24"/>
                    <a:pt x="46" y="24"/>
                    <a:pt x="45" y="23"/>
                  </a:cubicBezTo>
                  <a:cubicBezTo>
                    <a:pt x="44" y="24"/>
                    <a:pt x="44" y="24"/>
                    <a:pt x="43" y="25"/>
                  </a:cubicBezTo>
                  <a:cubicBezTo>
                    <a:pt x="39" y="25"/>
                    <a:pt x="35" y="25"/>
                    <a:pt x="31" y="25"/>
                  </a:cubicBezTo>
                  <a:cubicBezTo>
                    <a:pt x="33" y="24"/>
                    <a:pt x="36" y="22"/>
                    <a:pt x="39" y="22"/>
                  </a:cubicBezTo>
                  <a:cubicBezTo>
                    <a:pt x="42" y="21"/>
                    <a:pt x="46" y="19"/>
                    <a:pt x="51" y="19"/>
                  </a:cubicBezTo>
                  <a:cubicBezTo>
                    <a:pt x="51" y="16"/>
                    <a:pt x="52" y="15"/>
                    <a:pt x="52" y="13"/>
                  </a:cubicBezTo>
                  <a:cubicBezTo>
                    <a:pt x="51" y="12"/>
                    <a:pt x="49" y="11"/>
                    <a:pt x="48" y="11"/>
                  </a:cubicBezTo>
                  <a:cubicBezTo>
                    <a:pt x="45" y="12"/>
                    <a:pt x="42" y="12"/>
                    <a:pt x="39" y="13"/>
                  </a:cubicBezTo>
                  <a:cubicBezTo>
                    <a:pt x="37" y="13"/>
                    <a:pt x="36" y="11"/>
                    <a:pt x="34" y="11"/>
                  </a:cubicBezTo>
                  <a:cubicBezTo>
                    <a:pt x="34" y="13"/>
                    <a:pt x="34" y="16"/>
                    <a:pt x="35" y="16"/>
                  </a:cubicBezTo>
                  <a:cubicBezTo>
                    <a:pt x="38" y="18"/>
                    <a:pt x="38" y="17"/>
                    <a:pt x="40" y="15"/>
                  </a:cubicBezTo>
                  <a:cubicBezTo>
                    <a:pt x="42" y="14"/>
                    <a:pt x="45" y="13"/>
                    <a:pt x="46" y="12"/>
                  </a:cubicBezTo>
                  <a:cubicBezTo>
                    <a:pt x="48" y="12"/>
                    <a:pt x="47" y="14"/>
                    <a:pt x="47" y="14"/>
                  </a:cubicBezTo>
                  <a:cubicBezTo>
                    <a:pt x="45" y="16"/>
                    <a:pt x="39" y="19"/>
                    <a:pt x="35" y="20"/>
                  </a:cubicBezTo>
                  <a:cubicBezTo>
                    <a:pt x="33" y="22"/>
                    <a:pt x="31" y="22"/>
                    <a:pt x="30" y="23"/>
                  </a:cubicBezTo>
                  <a:cubicBezTo>
                    <a:pt x="30" y="28"/>
                    <a:pt x="30" y="28"/>
                    <a:pt x="30" y="28"/>
                  </a:cubicBezTo>
                  <a:close/>
                  <a:moveTo>
                    <a:pt x="30" y="22"/>
                  </a:moveTo>
                  <a:cubicBezTo>
                    <a:pt x="30" y="13"/>
                    <a:pt x="30" y="13"/>
                    <a:pt x="30" y="13"/>
                  </a:cubicBezTo>
                  <a:cubicBezTo>
                    <a:pt x="33" y="4"/>
                    <a:pt x="36" y="0"/>
                    <a:pt x="36" y="2"/>
                  </a:cubicBezTo>
                  <a:cubicBezTo>
                    <a:pt x="36" y="2"/>
                    <a:pt x="39" y="5"/>
                    <a:pt x="37" y="8"/>
                  </a:cubicBezTo>
                  <a:cubicBezTo>
                    <a:pt x="33" y="8"/>
                    <a:pt x="31" y="19"/>
                    <a:pt x="30" y="18"/>
                  </a:cubicBezTo>
                  <a:cubicBezTo>
                    <a:pt x="30" y="19"/>
                    <a:pt x="30" y="21"/>
                    <a:pt x="30" y="22"/>
                  </a:cubicBezTo>
                  <a:close/>
                  <a:moveTo>
                    <a:pt x="20" y="31"/>
                  </a:moveTo>
                  <a:cubicBezTo>
                    <a:pt x="22" y="33"/>
                    <a:pt x="24" y="34"/>
                    <a:pt x="24" y="36"/>
                  </a:cubicBezTo>
                  <a:cubicBezTo>
                    <a:pt x="24" y="37"/>
                    <a:pt x="24" y="37"/>
                    <a:pt x="23" y="38"/>
                  </a:cubicBezTo>
                  <a:cubicBezTo>
                    <a:pt x="22" y="39"/>
                    <a:pt x="21" y="39"/>
                    <a:pt x="21" y="39"/>
                  </a:cubicBezTo>
                  <a:cubicBezTo>
                    <a:pt x="22" y="39"/>
                    <a:pt x="23" y="39"/>
                    <a:pt x="24" y="40"/>
                  </a:cubicBezTo>
                  <a:cubicBezTo>
                    <a:pt x="24" y="41"/>
                    <a:pt x="23" y="42"/>
                    <a:pt x="21" y="43"/>
                  </a:cubicBezTo>
                  <a:cubicBezTo>
                    <a:pt x="21" y="43"/>
                    <a:pt x="20" y="43"/>
                    <a:pt x="19" y="44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20" y="37"/>
                    <a:pt x="20" y="37"/>
                    <a:pt x="19" y="37"/>
                  </a:cubicBezTo>
                  <a:cubicBezTo>
                    <a:pt x="19" y="31"/>
                    <a:pt x="19" y="31"/>
                    <a:pt x="19" y="31"/>
                  </a:cubicBezTo>
                  <a:cubicBezTo>
                    <a:pt x="20" y="31"/>
                    <a:pt x="20" y="31"/>
                    <a:pt x="20" y="31"/>
                  </a:cubicBezTo>
                  <a:close/>
                  <a:moveTo>
                    <a:pt x="19" y="45"/>
                  </a:moveTo>
                  <a:cubicBezTo>
                    <a:pt x="19" y="48"/>
                    <a:pt x="19" y="48"/>
                    <a:pt x="19" y="48"/>
                  </a:cubicBezTo>
                  <a:cubicBezTo>
                    <a:pt x="20" y="48"/>
                    <a:pt x="20" y="48"/>
                    <a:pt x="21" y="48"/>
                  </a:cubicBezTo>
                  <a:cubicBezTo>
                    <a:pt x="20" y="48"/>
                    <a:pt x="20" y="50"/>
                    <a:pt x="19" y="51"/>
                  </a:cubicBezTo>
                  <a:cubicBezTo>
                    <a:pt x="19" y="68"/>
                    <a:pt x="19" y="68"/>
                    <a:pt x="19" y="68"/>
                  </a:cubicBezTo>
                  <a:cubicBezTo>
                    <a:pt x="19" y="68"/>
                    <a:pt x="20" y="67"/>
                    <a:pt x="20" y="66"/>
                  </a:cubicBezTo>
                  <a:cubicBezTo>
                    <a:pt x="21" y="62"/>
                    <a:pt x="21" y="59"/>
                    <a:pt x="22" y="57"/>
                  </a:cubicBezTo>
                  <a:cubicBezTo>
                    <a:pt x="25" y="55"/>
                    <a:pt x="29" y="56"/>
                    <a:pt x="30" y="57"/>
                  </a:cubicBezTo>
                  <a:cubicBezTo>
                    <a:pt x="30" y="54"/>
                    <a:pt x="30" y="54"/>
                    <a:pt x="30" y="54"/>
                  </a:cubicBezTo>
                  <a:cubicBezTo>
                    <a:pt x="27" y="53"/>
                    <a:pt x="23" y="54"/>
                    <a:pt x="23" y="54"/>
                  </a:cubicBezTo>
                  <a:cubicBezTo>
                    <a:pt x="24" y="52"/>
                    <a:pt x="25" y="48"/>
                    <a:pt x="26" y="46"/>
                  </a:cubicBezTo>
                  <a:cubicBezTo>
                    <a:pt x="27" y="45"/>
                    <a:pt x="28" y="45"/>
                    <a:pt x="30" y="45"/>
                  </a:cubicBezTo>
                  <a:cubicBezTo>
                    <a:pt x="30" y="42"/>
                    <a:pt x="30" y="42"/>
                    <a:pt x="30" y="42"/>
                  </a:cubicBezTo>
                  <a:cubicBezTo>
                    <a:pt x="29" y="42"/>
                    <a:pt x="28" y="42"/>
                    <a:pt x="27" y="42"/>
                  </a:cubicBezTo>
                  <a:cubicBezTo>
                    <a:pt x="27" y="42"/>
                    <a:pt x="27" y="42"/>
                    <a:pt x="27" y="42"/>
                  </a:cubicBezTo>
                  <a:cubicBezTo>
                    <a:pt x="27" y="39"/>
                    <a:pt x="28" y="37"/>
                    <a:pt x="30" y="35"/>
                  </a:cubicBezTo>
                  <a:cubicBezTo>
                    <a:pt x="30" y="31"/>
                    <a:pt x="30" y="31"/>
                    <a:pt x="30" y="31"/>
                  </a:cubicBezTo>
                  <a:cubicBezTo>
                    <a:pt x="29" y="31"/>
                    <a:pt x="28" y="32"/>
                    <a:pt x="28" y="32"/>
                  </a:cubicBezTo>
                  <a:cubicBezTo>
                    <a:pt x="26" y="37"/>
                    <a:pt x="25" y="39"/>
                    <a:pt x="24" y="43"/>
                  </a:cubicBezTo>
                  <a:cubicBezTo>
                    <a:pt x="22" y="44"/>
                    <a:pt x="21" y="45"/>
                    <a:pt x="19" y="45"/>
                  </a:cubicBezTo>
                  <a:close/>
                  <a:moveTo>
                    <a:pt x="30" y="64"/>
                  </a:moveTo>
                  <a:cubicBezTo>
                    <a:pt x="29" y="63"/>
                    <a:pt x="27" y="63"/>
                    <a:pt x="27" y="62"/>
                  </a:cubicBezTo>
                  <a:cubicBezTo>
                    <a:pt x="28" y="61"/>
                    <a:pt x="29" y="60"/>
                    <a:pt x="30" y="58"/>
                  </a:cubicBezTo>
                  <a:cubicBezTo>
                    <a:pt x="30" y="64"/>
                    <a:pt x="30" y="64"/>
                    <a:pt x="30" y="64"/>
                  </a:cubicBezTo>
                  <a:close/>
                  <a:moveTo>
                    <a:pt x="19" y="69"/>
                  </a:moveTo>
                  <a:cubicBezTo>
                    <a:pt x="20" y="69"/>
                    <a:pt x="20" y="69"/>
                    <a:pt x="20" y="69"/>
                  </a:cubicBezTo>
                  <a:cubicBezTo>
                    <a:pt x="20" y="70"/>
                    <a:pt x="20" y="71"/>
                    <a:pt x="19" y="71"/>
                  </a:cubicBezTo>
                  <a:cubicBezTo>
                    <a:pt x="19" y="69"/>
                    <a:pt x="19" y="69"/>
                    <a:pt x="19" y="69"/>
                  </a:cubicBezTo>
                  <a:close/>
                  <a:moveTo>
                    <a:pt x="30" y="13"/>
                  </a:moveTo>
                  <a:cubicBezTo>
                    <a:pt x="30" y="22"/>
                    <a:pt x="30" y="22"/>
                    <a:pt x="30" y="22"/>
                  </a:cubicBezTo>
                  <a:cubicBezTo>
                    <a:pt x="30" y="22"/>
                    <a:pt x="29" y="23"/>
                    <a:pt x="29" y="23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30" y="28"/>
                    <a:pt x="30" y="28"/>
                    <a:pt x="30" y="28"/>
                  </a:cubicBezTo>
                  <a:cubicBezTo>
                    <a:pt x="27" y="28"/>
                    <a:pt x="25" y="28"/>
                    <a:pt x="22" y="28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21" y="26"/>
                    <a:pt x="23" y="25"/>
                    <a:pt x="25" y="25"/>
                  </a:cubicBezTo>
                  <a:cubicBezTo>
                    <a:pt x="25" y="25"/>
                    <a:pt x="25" y="24"/>
                    <a:pt x="25" y="23"/>
                  </a:cubicBezTo>
                  <a:cubicBezTo>
                    <a:pt x="26" y="22"/>
                    <a:pt x="26" y="22"/>
                    <a:pt x="26" y="22"/>
                  </a:cubicBezTo>
                  <a:cubicBezTo>
                    <a:pt x="26" y="21"/>
                    <a:pt x="27" y="19"/>
                    <a:pt x="28" y="17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6" y="18"/>
                    <a:pt x="27" y="19"/>
                    <a:pt x="26" y="19"/>
                  </a:cubicBezTo>
                  <a:cubicBezTo>
                    <a:pt x="24" y="20"/>
                    <a:pt x="22" y="20"/>
                    <a:pt x="21" y="16"/>
                  </a:cubicBezTo>
                  <a:cubicBezTo>
                    <a:pt x="21" y="14"/>
                    <a:pt x="21" y="14"/>
                    <a:pt x="21" y="14"/>
                  </a:cubicBezTo>
                  <a:cubicBezTo>
                    <a:pt x="21" y="12"/>
                    <a:pt x="23" y="12"/>
                    <a:pt x="24" y="13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24" y="14"/>
                    <a:pt x="29" y="16"/>
                    <a:pt x="29" y="14"/>
                  </a:cubicBezTo>
                  <a:cubicBezTo>
                    <a:pt x="29" y="14"/>
                    <a:pt x="30" y="14"/>
                    <a:pt x="30" y="13"/>
                  </a:cubicBezTo>
                  <a:close/>
                  <a:moveTo>
                    <a:pt x="19" y="44"/>
                  </a:moveTo>
                  <a:cubicBezTo>
                    <a:pt x="17" y="45"/>
                    <a:pt x="16" y="45"/>
                    <a:pt x="16" y="46"/>
                  </a:cubicBezTo>
                  <a:cubicBezTo>
                    <a:pt x="18" y="45"/>
                    <a:pt x="18" y="45"/>
                    <a:pt x="19" y="45"/>
                  </a:cubicBezTo>
                  <a:cubicBezTo>
                    <a:pt x="19" y="48"/>
                    <a:pt x="19" y="48"/>
                    <a:pt x="19" y="48"/>
                  </a:cubicBezTo>
                  <a:cubicBezTo>
                    <a:pt x="18" y="49"/>
                    <a:pt x="17" y="50"/>
                    <a:pt x="15" y="51"/>
                  </a:cubicBezTo>
                  <a:cubicBezTo>
                    <a:pt x="15" y="51"/>
                    <a:pt x="12" y="50"/>
                    <a:pt x="12" y="49"/>
                  </a:cubicBezTo>
                  <a:cubicBezTo>
                    <a:pt x="12" y="47"/>
                    <a:pt x="11" y="47"/>
                    <a:pt x="11" y="44"/>
                  </a:cubicBezTo>
                  <a:cubicBezTo>
                    <a:pt x="12" y="44"/>
                    <a:pt x="14" y="45"/>
                    <a:pt x="15" y="45"/>
                  </a:cubicBezTo>
                  <a:cubicBezTo>
                    <a:pt x="16" y="44"/>
                    <a:pt x="18" y="43"/>
                    <a:pt x="18" y="42"/>
                  </a:cubicBezTo>
                  <a:cubicBezTo>
                    <a:pt x="18" y="41"/>
                    <a:pt x="15" y="43"/>
                    <a:pt x="17" y="38"/>
                  </a:cubicBezTo>
                  <a:cubicBezTo>
                    <a:pt x="18" y="38"/>
                    <a:pt x="19" y="38"/>
                    <a:pt x="19" y="37"/>
                  </a:cubicBezTo>
                  <a:cubicBezTo>
                    <a:pt x="19" y="44"/>
                    <a:pt x="19" y="44"/>
                    <a:pt x="19" y="44"/>
                  </a:cubicBezTo>
                  <a:close/>
                  <a:moveTo>
                    <a:pt x="19" y="68"/>
                  </a:moveTo>
                  <a:cubicBezTo>
                    <a:pt x="19" y="68"/>
                    <a:pt x="19" y="68"/>
                    <a:pt x="19" y="69"/>
                  </a:cubicBezTo>
                  <a:cubicBezTo>
                    <a:pt x="19" y="69"/>
                    <a:pt x="19" y="69"/>
                    <a:pt x="19" y="69"/>
                  </a:cubicBezTo>
                  <a:cubicBezTo>
                    <a:pt x="19" y="71"/>
                    <a:pt x="19" y="71"/>
                    <a:pt x="19" y="71"/>
                  </a:cubicBezTo>
                  <a:cubicBezTo>
                    <a:pt x="19" y="71"/>
                    <a:pt x="19" y="71"/>
                    <a:pt x="19" y="71"/>
                  </a:cubicBezTo>
                  <a:cubicBezTo>
                    <a:pt x="18" y="71"/>
                    <a:pt x="15" y="70"/>
                    <a:pt x="15" y="69"/>
                  </a:cubicBezTo>
                  <a:cubicBezTo>
                    <a:pt x="14" y="68"/>
                    <a:pt x="14" y="68"/>
                    <a:pt x="13" y="66"/>
                  </a:cubicBezTo>
                  <a:cubicBezTo>
                    <a:pt x="13" y="65"/>
                    <a:pt x="13" y="65"/>
                    <a:pt x="14" y="64"/>
                  </a:cubicBezTo>
                  <a:cubicBezTo>
                    <a:pt x="15" y="62"/>
                    <a:pt x="15" y="59"/>
                    <a:pt x="16" y="57"/>
                  </a:cubicBezTo>
                  <a:cubicBezTo>
                    <a:pt x="12" y="59"/>
                    <a:pt x="9" y="60"/>
                    <a:pt x="9" y="62"/>
                  </a:cubicBezTo>
                  <a:cubicBezTo>
                    <a:pt x="7" y="62"/>
                    <a:pt x="5" y="63"/>
                    <a:pt x="5" y="63"/>
                  </a:cubicBezTo>
                  <a:cubicBezTo>
                    <a:pt x="3" y="63"/>
                    <a:pt x="1" y="59"/>
                    <a:pt x="0" y="58"/>
                  </a:cubicBezTo>
                  <a:cubicBezTo>
                    <a:pt x="0" y="57"/>
                    <a:pt x="0" y="56"/>
                    <a:pt x="0" y="54"/>
                  </a:cubicBezTo>
                  <a:cubicBezTo>
                    <a:pt x="4" y="57"/>
                    <a:pt x="6" y="58"/>
                    <a:pt x="7" y="57"/>
                  </a:cubicBezTo>
                  <a:cubicBezTo>
                    <a:pt x="11" y="56"/>
                    <a:pt x="15" y="55"/>
                    <a:pt x="18" y="54"/>
                  </a:cubicBezTo>
                  <a:cubicBezTo>
                    <a:pt x="18" y="53"/>
                    <a:pt x="19" y="52"/>
                    <a:pt x="19" y="51"/>
                  </a:cubicBezTo>
                  <a:cubicBezTo>
                    <a:pt x="19" y="68"/>
                    <a:pt x="19" y="68"/>
                    <a:pt x="19" y="68"/>
                  </a:cubicBezTo>
                  <a:close/>
                  <a:moveTo>
                    <a:pt x="19" y="37"/>
                  </a:moveTo>
                  <a:cubicBezTo>
                    <a:pt x="18" y="36"/>
                    <a:pt x="18" y="34"/>
                    <a:pt x="18" y="33"/>
                  </a:cubicBezTo>
                  <a:cubicBezTo>
                    <a:pt x="18" y="31"/>
                    <a:pt x="18" y="31"/>
                    <a:pt x="19" y="31"/>
                  </a:cubicBezTo>
                  <a:cubicBezTo>
                    <a:pt x="19" y="37"/>
                    <a:pt x="19" y="37"/>
                    <a:pt x="19" y="37"/>
                  </a:cubicBezTo>
                  <a:close/>
                  <a:moveTo>
                    <a:pt x="19" y="26"/>
                  </a:moveTo>
                  <a:cubicBezTo>
                    <a:pt x="19" y="28"/>
                    <a:pt x="19" y="28"/>
                    <a:pt x="19" y="28"/>
                  </a:cubicBezTo>
                  <a:cubicBezTo>
                    <a:pt x="16" y="28"/>
                    <a:pt x="12" y="28"/>
                    <a:pt x="11" y="28"/>
                  </a:cubicBezTo>
                  <a:cubicBezTo>
                    <a:pt x="9" y="28"/>
                    <a:pt x="9" y="29"/>
                    <a:pt x="8" y="28"/>
                  </a:cubicBezTo>
                  <a:cubicBezTo>
                    <a:pt x="4" y="26"/>
                    <a:pt x="3" y="24"/>
                    <a:pt x="4" y="24"/>
                  </a:cubicBezTo>
                  <a:cubicBezTo>
                    <a:pt x="6" y="24"/>
                    <a:pt x="7" y="25"/>
                    <a:pt x="9" y="25"/>
                  </a:cubicBezTo>
                  <a:cubicBezTo>
                    <a:pt x="14" y="26"/>
                    <a:pt x="17" y="26"/>
                    <a:pt x="19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4" name="Freeform 47"/>
            <p:cNvSpPr>
              <a:spLocks noEditPoints="1"/>
            </p:cNvSpPr>
            <p:nvPr/>
          </p:nvSpPr>
          <p:spPr bwMode="auto">
            <a:xfrm>
              <a:off x="1255713" y="2178050"/>
              <a:ext cx="122237" cy="257175"/>
            </a:xfrm>
            <a:custGeom>
              <a:avLst/>
              <a:gdLst>
                <a:gd name="T0" fmla="*/ 22 w 37"/>
                <a:gd name="T1" fmla="*/ 63 h 77"/>
                <a:gd name="T2" fmla="*/ 22 w 37"/>
                <a:gd name="T3" fmla="*/ 59 h 77"/>
                <a:gd name="T4" fmla="*/ 30 w 37"/>
                <a:gd name="T5" fmla="*/ 51 h 77"/>
                <a:gd name="T6" fmla="*/ 28 w 37"/>
                <a:gd name="T7" fmla="*/ 58 h 77"/>
                <a:gd name="T8" fmla="*/ 31 w 37"/>
                <a:gd name="T9" fmla="*/ 65 h 77"/>
                <a:gd name="T10" fmla="*/ 23 w 37"/>
                <a:gd name="T11" fmla="*/ 67 h 77"/>
                <a:gd name="T12" fmla="*/ 22 w 37"/>
                <a:gd name="T13" fmla="*/ 50 h 77"/>
                <a:gd name="T14" fmla="*/ 23 w 37"/>
                <a:gd name="T15" fmla="*/ 47 h 77"/>
                <a:gd name="T16" fmla="*/ 22 w 37"/>
                <a:gd name="T17" fmla="*/ 41 h 77"/>
                <a:gd name="T18" fmla="*/ 22 w 37"/>
                <a:gd name="T19" fmla="*/ 38 h 77"/>
                <a:gd name="T20" fmla="*/ 30 w 37"/>
                <a:gd name="T21" fmla="*/ 39 h 77"/>
                <a:gd name="T22" fmla="*/ 23 w 37"/>
                <a:gd name="T23" fmla="*/ 51 h 77"/>
                <a:gd name="T24" fmla="*/ 22 w 37"/>
                <a:gd name="T25" fmla="*/ 30 h 77"/>
                <a:gd name="T26" fmla="*/ 22 w 37"/>
                <a:gd name="T27" fmla="*/ 30 h 77"/>
                <a:gd name="T28" fmla="*/ 22 w 37"/>
                <a:gd name="T29" fmla="*/ 27 h 77"/>
                <a:gd name="T30" fmla="*/ 25 w 37"/>
                <a:gd name="T31" fmla="*/ 14 h 77"/>
                <a:gd name="T32" fmla="*/ 22 w 37"/>
                <a:gd name="T33" fmla="*/ 12 h 77"/>
                <a:gd name="T34" fmla="*/ 33 w 37"/>
                <a:gd name="T35" fmla="*/ 11 h 77"/>
                <a:gd name="T36" fmla="*/ 22 w 37"/>
                <a:gd name="T37" fmla="*/ 27 h 77"/>
                <a:gd name="T38" fmla="*/ 23 w 37"/>
                <a:gd name="T39" fmla="*/ 6 h 77"/>
                <a:gd name="T40" fmla="*/ 22 w 37"/>
                <a:gd name="T41" fmla="*/ 9 h 77"/>
                <a:gd name="T42" fmla="*/ 8 w 37"/>
                <a:gd name="T43" fmla="*/ 64 h 77"/>
                <a:gd name="T44" fmla="*/ 12 w 37"/>
                <a:gd name="T45" fmla="*/ 50 h 77"/>
                <a:gd name="T46" fmla="*/ 12 w 37"/>
                <a:gd name="T47" fmla="*/ 35 h 77"/>
                <a:gd name="T48" fmla="*/ 12 w 37"/>
                <a:gd name="T49" fmla="*/ 21 h 77"/>
                <a:gd name="T50" fmla="*/ 9 w 37"/>
                <a:gd name="T51" fmla="*/ 24 h 77"/>
                <a:gd name="T52" fmla="*/ 8 w 37"/>
                <a:gd name="T53" fmla="*/ 16 h 77"/>
                <a:gd name="T54" fmla="*/ 15 w 37"/>
                <a:gd name="T55" fmla="*/ 16 h 77"/>
                <a:gd name="T56" fmla="*/ 17 w 37"/>
                <a:gd name="T57" fmla="*/ 0 h 77"/>
                <a:gd name="T58" fmla="*/ 22 w 37"/>
                <a:gd name="T59" fmla="*/ 9 h 77"/>
                <a:gd name="T60" fmla="*/ 22 w 37"/>
                <a:gd name="T61" fmla="*/ 12 h 77"/>
                <a:gd name="T62" fmla="*/ 22 w 37"/>
                <a:gd name="T63" fmla="*/ 16 h 77"/>
                <a:gd name="T64" fmla="*/ 20 w 37"/>
                <a:gd name="T65" fmla="*/ 22 h 77"/>
                <a:gd name="T66" fmla="*/ 22 w 37"/>
                <a:gd name="T67" fmla="*/ 27 h 77"/>
                <a:gd name="T68" fmla="*/ 18 w 37"/>
                <a:gd name="T69" fmla="*/ 30 h 77"/>
                <a:gd name="T70" fmla="*/ 22 w 37"/>
                <a:gd name="T71" fmla="*/ 30 h 77"/>
                <a:gd name="T72" fmla="*/ 18 w 37"/>
                <a:gd name="T73" fmla="*/ 42 h 77"/>
                <a:gd name="T74" fmla="*/ 22 w 37"/>
                <a:gd name="T75" fmla="*/ 41 h 77"/>
                <a:gd name="T76" fmla="*/ 11 w 37"/>
                <a:gd name="T77" fmla="*/ 64 h 77"/>
                <a:gd name="T78" fmla="*/ 8 w 37"/>
                <a:gd name="T79" fmla="*/ 70 h 77"/>
                <a:gd name="T80" fmla="*/ 22 w 37"/>
                <a:gd name="T81" fmla="*/ 47 h 77"/>
                <a:gd name="T82" fmla="*/ 17 w 37"/>
                <a:gd name="T83" fmla="*/ 61 h 77"/>
                <a:gd name="T84" fmla="*/ 17 w 37"/>
                <a:gd name="T85" fmla="*/ 69 h 77"/>
                <a:gd name="T86" fmla="*/ 22 w 37"/>
                <a:gd name="T87" fmla="*/ 71 h 77"/>
                <a:gd name="T88" fmla="*/ 21 w 37"/>
                <a:gd name="T89" fmla="*/ 64 h 77"/>
                <a:gd name="T90" fmla="*/ 22 w 37"/>
                <a:gd name="T91" fmla="*/ 50 h 77"/>
                <a:gd name="T92" fmla="*/ 22 w 37"/>
                <a:gd name="T93" fmla="*/ 56 h 77"/>
                <a:gd name="T94" fmla="*/ 22 w 37"/>
                <a:gd name="T95" fmla="*/ 59 h 77"/>
                <a:gd name="T96" fmla="*/ 22 w 37"/>
                <a:gd name="T97" fmla="*/ 56 h 77"/>
                <a:gd name="T98" fmla="*/ 9 w 37"/>
                <a:gd name="T99" fmla="*/ 30 h 77"/>
                <a:gd name="T100" fmla="*/ 8 w 37"/>
                <a:gd name="T101" fmla="*/ 36 h 77"/>
                <a:gd name="T102" fmla="*/ 5 w 37"/>
                <a:gd name="T103" fmla="*/ 71 h 77"/>
                <a:gd name="T104" fmla="*/ 8 w 37"/>
                <a:gd name="T105" fmla="*/ 73 h 77"/>
                <a:gd name="T106" fmla="*/ 4 w 37"/>
                <a:gd name="T107" fmla="*/ 76 h 77"/>
                <a:gd name="T108" fmla="*/ 8 w 37"/>
                <a:gd name="T109" fmla="*/ 64 h 77"/>
                <a:gd name="T110" fmla="*/ 8 w 37"/>
                <a:gd name="T111" fmla="*/ 24 h 77"/>
                <a:gd name="T112" fmla="*/ 6 w 37"/>
                <a:gd name="T113" fmla="*/ 21 h 77"/>
                <a:gd name="T114" fmla="*/ 8 w 37"/>
                <a:gd name="T115" fmla="*/ 16 h 77"/>
                <a:gd name="T116" fmla="*/ 3 w 37"/>
                <a:gd name="T117" fmla="*/ 24 h 77"/>
                <a:gd name="T118" fmla="*/ 3 w 37"/>
                <a:gd name="T119" fmla="*/ 33 h 77"/>
                <a:gd name="T120" fmla="*/ 8 w 37"/>
                <a:gd name="T121" fmla="*/ 36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7" h="77">
                  <a:moveTo>
                    <a:pt x="22" y="71"/>
                  </a:moveTo>
                  <a:cubicBezTo>
                    <a:pt x="22" y="63"/>
                    <a:pt x="22" y="63"/>
                    <a:pt x="22" y="63"/>
                  </a:cubicBezTo>
                  <a:cubicBezTo>
                    <a:pt x="23" y="61"/>
                    <a:pt x="24" y="61"/>
                    <a:pt x="24" y="60"/>
                  </a:cubicBezTo>
                  <a:cubicBezTo>
                    <a:pt x="24" y="59"/>
                    <a:pt x="23" y="59"/>
                    <a:pt x="22" y="59"/>
                  </a:cubicBezTo>
                  <a:cubicBezTo>
                    <a:pt x="22" y="56"/>
                    <a:pt x="22" y="56"/>
                    <a:pt x="22" y="56"/>
                  </a:cubicBezTo>
                  <a:cubicBezTo>
                    <a:pt x="27" y="55"/>
                    <a:pt x="28" y="53"/>
                    <a:pt x="30" y="51"/>
                  </a:cubicBezTo>
                  <a:cubicBezTo>
                    <a:pt x="30" y="51"/>
                    <a:pt x="33" y="53"/>
                    <a:pt x="34" y="54"/>
                  </a:cubicBezTo>
                  <a:cubicBezTo>
                    <a:pt x="33" y="56"/>
                    <a:pt x="30" y="57"/>
                    <a:pt x="28" y="58"/>
                  </a:cubicBezTo>
                  <a:cubicBezTo>
                    <a:pt x="30" y="59"/>
                    <a:pt x="33" y="59"/>
                    <a:pt x="36" y="60"/>
                  </a:cubicBezTo>
                  <a:cubicBezTo>
                    <a:pt x="37" y="64"/>
                    <a:pt x="31" y="66"/>
                    <a:pt x="31" y="65"/>
                  </a:cubicBezTo>
                  <a:cubicBezTo>
                    <a:pt x="30" y="64"/>
                    <a:pt x="29" y="62"/>
                    <a:pt x="26" y="60"/>
                  </a:cubicBezTo>
                  <a:cubicBezTo>
                    <a:pt x="25" y="61"/>
                    <a:pt x="24" y="64"/>
                    <a:pt x="23" y="67"/>
                  </a:cubicBezTo>
                  <a:cubicBezTo>
                    <a:pt x="23" y="70"/>
                    <a:pt x="23" y="70"/>
                    <a:pt x="22" y="71"/>
                  </a:cubicBezTo>
                  <a:close/>
                  <a:moveTo>
                    <a:pt x="22" y="50"/>
                  </a:moveTo>
                  <a:cubicBezTo>
                    <a:pt x="22" y="47"/>
                    <a:pt x="22" y="47"/>
                    <a:pt x="22" y="47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4" y="44"/>
                    <a:pt x="26" y="42"/>
                    <a:pt x="26" y="39"/>
                  </a:cubicBezTo>
                  <a:cubicBezTo>
                    <a:pt x="24" y="39"/>
                    <a:pt x="24" y="40"/>
                    <a:pt x="22" y="41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24" y="36"/>
                    <a:pt x="24" y="36"/>
                    <a:pt x="26" y="35"/>
                  </a:cubicBezTo>
                  <a:cubicBezTo>
                    <a:pt x="28" y="36"/>
                    <a:pt x="30" y="37"/>
                    <a:pt x="30" y="39"/>
                  </a:cubicBezTo>
                  <a:cubicBezTo>
                    <a:pt x="30" y="41"/>
                    <a:pt x="28" y="45"/>
                    <a:pt x="27" y="47"/>
                  </a:cubicBezTo>
                  <a:cubicBezTo>
                    <a:pt x="26" y="48"/>
                    <a:pt x="24" y="49"/>
                    <a:pt x="23" y="51"/>
                  </a:cubicBezTo>
                  <a:cubicBezTo>
                    <a:pt x="23" y="50"/>
                    <a:pt x="22" y="50"/>
                    <a:pt x="22" y="50"/>
                  </a:cubicBezTo>
                  <a:close/>
                  <a:moveTo>
                    <a:pt x="22" y="30"/>
                  </a:move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lose/>
                  <a:moveTo>
                    <a:pt x="22" y="27"/>
                  </a:moveTo>
                  <a:cubicBezTo>
                    <a:pt x="22" y="20"/>
                    <a:pt x="22" y="20"/>
                    <a:pt x="22" y="20"/>
                  </a:cubicBezTo>
                  <a:cubicBezTo>
                    <a:pt x="24" y="18"/>
                    <a:pt x="24" y="16"/>
                    <a:pt x="25" y="14"/>
                  </a:cubicBezTo>
                  <a:cubicBezTo>
                    <a:pt x="25" y="14"/>
                    <a:pt x="24" y="15"/>
                    <a:pt x="22" y="16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4" y="10"/>
                    <a:pt x="26" y="9"/>
                    <a:pt x="27" y="8"/>
                  </a:cubicBezTo>
                  <a:cubicBezTo>
                    <a:pt x="30" y="8"/>
                    <a:pt x="31" y="9"/>
                    <a:pt x="33" y="11"/>
                  </a:cubicBezTo>
                  <a:cubicBezTo>
                    <a:pt x="29" y="17"/>
                    <a:pt x="26" y="22"/>
                    <a:pt x="23" y="27"/>
                  </a:cubicBezTo>
                  <a:cubicBezTo>
                    <a:pt x="22" y="27"/>
                    <a:pt x="22" y="27"/>
                    <a:pt x="22" y="27"/>
                  </a:cubicBezTo>
                  <a:close/>
                  <a:moveTo>
                    <a:pt x="22" y="9"/>
                  </a:moveTo>
                  <a:cubicBezTo>
                    <a:pt x="22" y="8"/>
                    <a:pt x="23" y="7"/>
                    <a:pt x="23" y="6"/>
                  </a:cubicBezTo>
                  <a:cubicBezTo>
                    <a:pt x="22" y="5"/>
                    <a:pt x="22" y="5"/>
                    <a:pt x="22" y="5"/>
                  </a:cubicBezTo>
                  <a:lnTo>
                    <a:pt x="22" y="9"/>
                  </a:lnTo>
                  <a:close/>
                  <a:moveTo>
                    <a:pt x="10" y="59"/>
                  </a:moveTo>
                  <a:cubicBezTo>
                    <a:pt x="10" y="59"/>
                    <a:pt x="9" y="61"/>
                    <a:pt x="8" y="64"/>
                  </a:cubicBezTo>
                  <a:cubicBezTo>
                    <a:pt x="8" y="59"/>
                    <a:pt x="8" y="59"/>
                    <a:pt x="8" y="59"/>
                  </a:cubicBezTo>
                  <a:cubicBezTo>
                    <a:pt x="10" y="54"/>
                    <a:pt x="12" y="50"/>
                    <a:pt x="12" y="50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3" y="38"/>
                    <a:pt x="12" y="37"/>
                    <a:pt x="12" y="35"/>
                  </a:cubicBezTo>
                  <a:cubicBezTo>
                    <a:pt x="13" y="32"/>
                    <a:pt x="15" y="19"/>
                    <a:pt x="15" y="20"/>
                  </a:cubicBezTo>
                  <a:cubicBezTo>
                    <a:pt x="14" y="20"/>
                    <a:pt x="13" y="21"/>
                    <a:pt x="12" y="21"/>
                  </a:cubicBezTo>
                  <a:cubicBezTo>
                    <a:pt x="12" y="25"/>
                    <a:pt x="12" y="25"/>
                    <a:pt x="9" y="26"/>
                  </a:cubicBezTo>
                  <a:cubicBezTo>
                    <a:pt x="9" y="25"/>
                    <a:pt x="9" y="25"/>
                    <a:pt x="9" y="24"/>
                  </a:cubicBezTo>
                  <a:cubicBezTo>
                    <a:pt x="9" y="24"/>
                    <a:pt x="8" y="24"/>
                    <a:pt x="8" y="24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9" y="17"/>
                    <a:pt x="9" y="18"/>
                    <a:pt x="11" y="18"/>
                  </a:cubicBezTo>
                  <a:cubicBezTo>
                    <a:pt x="12" y="17"/>
                    <a:pt x="15" y="16"/>
                    <a:pt x="15" y="16"/>
                  </a:cubicBezTo>
                  <a:cubicBezTo>
                    <a:pt x="15" y="13"/>
                    <a:pt x="15" y="12"/>
                    <a:pt x="13" y="9"/>
                  </a:cubicBezTo>
                  <a:cubicBezTo>
                    <a:pt x="14" y="6"/>
                    <a:pt x="15" y="3"/>
                    <a:pt x="17" y="0"/>
                  </a:cubicBezTo>
                  <a:cubicBezTo>
                    <a:pt x="18" y="1"/>
                    <a:pt x="20" y="1"/>
                    <a:pt x="22" y="5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1" y="11"/>
                    <a:pt x="22" y="11"/>
                    <a:pt x="22" y="12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21" y="16"/>
                    <a:pt x="21" y="16"/>
                    <a:pt x="20" y="17"/>
                  </a:cubicBezTo>
                  <a:cubicBezTo>
                    <a:pt x="20" y="19"/>
                    <a:pt x="19" y="22"/>
                    <a:pt x="20" y="22"/>
                  </a:cubicBezTo>
                  <a:cubicBezTo>
                    <a:pt x="21" y="21"/>
                    <a:pt x="21" y="21"/>
                    <a:pt x="22" y="20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1" y="27"/>
                    <a:pt x="20" y="27"/>
                    <a:pt x="18" y="27"/>
                  </a:cubicBezTo>
                  <a:cubicBezTo>
                    <a:pt x="18" y="28"/>
                    <a:pt x="18" y="29"/>
                    <a:pt x="18" y="30"/>
                  </a:cubicBezTo>
                  <a:cubicBezTo>
                    <a:pt x="19" y="30"/>
                    <a:pt x="19" y="29"/>
                    <a:pt x="19" y="28"/>
                  </a:cubicBezTo>
                  <a:cubicBezTo>
                    <a:pt x="20" y="28"/>
                    <a:pt x="21" y="29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0" y="34"/>
                    <a:pt x="19" y="39"/>
                    <a:pt x="18" y="42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22" y="41"/>
                    <a:pt x="22" y="41"/>
                    <a:pt x="22" y="41"/>
                  </a:cubicBezTo>
                  <a:cubicBezTo>
                    <a:pt x="20" y="43"/>
                    <a:pt x="18" y="46"/>
                    <a:pt x="15" y="48"/>
                  </a:cubicBezTo>
                  <a:cubicBezTo>
                    <a:pt x="15" y="54"/>
                    <a:pt x="12" y="58"/>
                    <a:pt x="11" y="64"/>
                  </a:cubicBezTo>
                  <a:cubicBezTo>
                    <a:pt x="10" y="68"/>
                    <a:pt x="9" y="71"/>
                    <a:pt x="8" y="73"/>
                  </a:cubicBezTo>
                  <a:cubicBezTo>
                    <a:pt x="8" y="70"/>
                    <a:pt x="8" y="70"/>
                    <a:pt x="8" y="70"/>
                  </a:cubicBezTo>
                  <a:cubicBezTo>
                    <a:pt x="9" y="65"/>
                    <a:pt x="10" y="59"/>
                    <a:pt x="10" y="59"/>
                  </a:cubicBezTo>
                  <a:close/>
                  <a:moveTo>
                    <a:pt x="22" y="47"/>
                  </a:moveTo>
                  <a:cubicBezTo>
                    <a:pt x="21" y="46"/>
                    <a:pt x="18" y="47"/>
                    <a:pt x="17" y="47"/>
                  </a:cubicBezTo>
                  <a:cubicBezTo>
                    <a:pt x="17" y="51"/>
                    <a:pt x="16" y="56"/>
                    <a:pt x="17" y="61"/>
                  </a:cubicBezTo>
                  <a:cubicBezTo>
                    <a:pt x="17" y="62"/>
                    <a:pt x="17" y="65"/>
                    <a:pt x="17" y="65"/>
                  </a:cubicBezTo>
                  <a:cubicBezTo>
                    <a:pt x="16" y="66"/>
                    <a:pt x="17" y="67"/>
                    <a:pt x="17" y="69"/>
                  </a:cubicBezTo>
                  <a:cubicBezTo>
                    <a:pt x="18" y="71"/>
                    <a:pt x="18" y="72"/>
                    <a:pt x="21" y="73"/>
                  </a:cubicBezTo>
                  <a:cubicBezTo>
                    <a:pt x="21" y="72"/>
                    <a:pt x="21" y="72"/>
                    <a:pt x="22" y="71"/>
                  </a:cubicBezTo>
                  <a:cubicBezTo>
                    <a:pt x="22" y="63"/>
                    <a:pt x="22" y="63"/>
                    <a:pt x="22" y="63"/>
                  </a:cubicBezTo>
                  <a:cubicBezTo>
                    <a:pt x="21" y="64"/>
                    <a:pt x="21" y="64"/>
                    <a:pt x="21" y="64"/>
                  </a:cubicBezTo>
                  <a:cubicBezTo>
                    <a:pt x="20" y="59"/>
                    <a:pt x="21" y="56"/>
                    <a:pt x="20" y="50"/>
                  </a:cubicBezTo>
                  <a:cubicBezTo>
                    <a:pt x="21" y="49"/>
                    <a:pt x="21" y="50"/>
                    <a:pt x="22" y="50"/>
                  </a:cubicBezTo>
                  <a:cubicBezTo>
                    <a:pt x="22" y="47"/>
                    <a:pt x="22" y="47"/>
                    <a:pt x="22" y="47"/>
                  </a:cubicBezTo>
                  <a:close/>
                  <a:moveTo>
                    <a:pt x="22" y="56"/>
                  </a:moveTo>
                  <a:cubicBezTo>
                    <a:pt x="21" y="56"/>
                    <a:pt x="21" y="56"/>
                    <a:pt x="21" y="56"/>
                  </a:cubicBezTo>
                  <a:cubicBezTo>
                    <a:pt x="21" y="56"/>
                    <a:pt x="22" y="58"/>
                    <a:pt x="22" y="59"/>
                  </a:cubicBezTo>
                  <a:cubicBezTo>
                    <a:pt x="22" y="59"/>
                    <a:pt x="22" y="59"/>
                    <a:pt x="22" y="59"/>
                  </a:cubicBezTo>
                  <a:cubicBezTo>
                    <a:pt x="22" y="56"/>
                    <a:pt x="22" y="56"/>
                    <a:pt x="22" y="56"/>
                  </a:cubicBezTo>
                  <a:close/>
                  <a:moveTo>
                    <a:pt x="8" y="36"/>
                  </a:moveTo>
                  <a:cubicBezTo>
                    <a:pt x="9" y="36"/>
                    <a:pt x="12" y="35"/>
                    <a:pt x="9" y="30"/>
                  </a:cubicBezTo>
                  <a:cubicBezTo>
                    <a:pt x="9" y="29"/>
                    <a:pt x="8" y="28"/>
                    <a:pt x="8" y="28"/>
                  </a:cubicBezTo>
                  <a:lnTo>
                    <a:pt x="8" y="36"/>
                  </a:lnTo>
                  <a:close/>
                  <a:moveTo>
                    <a:pt x="8" y="64"/>
                  </a:moveTo>
                  <a:cubicBezTo>
                    <a:pt x="6" y="67"/>
                    <a:pt x="5" y="70"/>
                    <a:pt x="5" y="71"/>
                  </a:cubicBezTo>
                  <a:cubicBezTo>
                    <a:pt x="6" y="73"/>
                    <a:pt x="7" y="72"/>
                    <a:pt x="8" y="70"/>
                  </a:cubicBezTo>
                  <a:cubicBezTo>
                    <a:pt x="8" y="73"/>
                    <a:pt x="8" y="73"/>
                    <a:pt x="8" y="73"/>
                  </a:cubicBezTo>
                  <a:cubicBezTo>
                    <a:pt x="7" y="74"/>
                    <a:pt x="7" y="75"/>
                    <a:pt x="7" y="75"/>
                  </a:cubicBezTo>
                  <a:cubicBezTo>
                    <a:pt x="7" y="75"/>
                    <a:pt x="6" y="77"/>
                    <a:pt x="4" y="76"/>
                  </a:cubicBezTo>
                  <a:cubicBezTo>
                    <a:pt x="2" y="73"/>
                    <a:pt x="5" y="64"/>
                    <a:pt x="8" y="59"/>
                  </a:cubicBezTo>
                  <a:cubicBezTo>
                    <a:pt x="8" y="64"/>
                    <a:pt x="8" y="64"/>
                    <a:pt x="8" y="64"/>
                  </a:cubicBezTo>
                  <a:close/>
                  <a:moveTo>
                    <a:pt x="8" y="16"/>
                  </a:moveTo>
                  <a:cubicBezTo>
                    <a:pt x="8" y="24"/>
                    <a:pt x="8" y="24"/>
                    <a:pt x="8" y="24"/>
                  </a:cubicBezTo>
                  <a:cubicBezTo>
                    <a:pt x="7" y="24"/>
                    <a:pt x="6" y="24"/>
                    <a:pt x="6" y="24"/>
                  </a:cubicBezTo>
                  <a:cubicBezTo>
                    <a:pt x="6" y="23"/>
                    <a:pt x="5" y="22"/>
                    <a:pt x="6" y="21"/>
                  </a:cubicBezTo>
                  <a:cubicBezTo>
                    <a:pt x="6" y="19"/>
                    <a:pt x="5" y="17"/>
                    <a:pt x="6" y="16"/>
                  </a:cubicBezTo>
                  <a:cubicBezTo>
                    <a:pt x="7" y="16"/>
                    <a:pt x="7" y="16"/>
                    <a:pt x="8" y="16"/>
                  </a:cubicBezTo>
                  <a:close/>
                  <a:moveTo>
                    <a:pt x="8" y="28"/>
                  </a:moveTo>
                  <a:cubicBezTo>
                    <a:pt x="5" y="24"/>
                    <a:pt x="3" y="24"/>
                    <a:pt x="3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1" y="29"/>
                    <a:pt x="3" y="28"/>
                    <a:pt x="3" y="33"/>
                  </a:cubicBezTo>
                  <a:cubicBezTo>
                    <a:pt x="5" y="34"/>
                    <a:pt x="7" y="36"/>
                    <a:pt x="7" y="36"/>
                  </a:cubicBezTo>
                  <a:cubicBezTo>
                    <a:pt x="8" y="36"/>
                    <a:pt x="8" y="36"/>
                    <a:pt x="8" y="36"/>
                  </a:cubicBezTo>
                  <a:lnTo>
                    <a:pt x="8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5" name="Freeform 48"/>
            <p:cNvSpPr>
              <a:spLocks noEditPoints="1"/>
            </p:cNvSpPr>
            <p:nvPr/>
          </p:nvSpPr>
          <p:spPr bwMode="auto">
            <a:xfrm>
              <a:off x="771525" y="2478088"/>
              <a:ext cx="163512" cy="188913"/>
            </a:xfrm>
            <a:custGeom>
              <a:avLst/>
              <a:gdLst>
                <a:gd name="T0" fmla="*/ 27 w 49"/>
                <a:gd name="T1" fmla="*/ 27 h 57"/>
                <a:gd name="T2" fmla="*/ 28 w 49"/>
                <a:gd name="T3" fmla="*/ 29 h 57"/>
                <a:gd name="T4" fmla="*/ 28 w 49"/>
                <a:gd name="T5" fmla="*/ 22 h 57"/>
                <a:gd name="T6" fmla="*/ 29 w 49"/>
                <a:gd name="T7" fmla="*/ 20 h 57"/>
                <a:gd name="T8" fmla="*/ 30 w 49"/>
                <a:gd name="T9" fmla="*/ 10 h 57"/>
                <a:gd name="T10" fmla="*/ 27 w 49"/>
                <a:gd name="T11" fmla="*/ 14 h 57"/>
                <a:gd name="T12" fmla="*/ 27 w 49"/>
                <a:gd name="T13" fmla="*/ 8 h 57"/>
                <a:gd name="T14" fmla="*/ 29 w 49"/>
                <a:gd name="T15" fmla="*/ 6 h 57"/>
                <a:gd name="T16" fmla="*/ 31 w 49"/>
                <a:gd name="T17" fmla="*/ 3 h 57"/>
                <a:gd name="T18" fmla="*/ 35 w 49"/>
                <a:gd name="T19" fmla="*/ 4 h 57"/>
                <a:gd name="T20" fmla="*/ 35 w 49"/>
                <a:gd name="T21" fmla="*/ 6 h 57"/>
                <a:gd name="T22" fmla="*/ 33 w 49"/>
                <a:gd name="T23" fmla="*/ 20 h 57"/>
                <a:gd name="T24" fmla="*/ 35 w 49"/>
                <a:gd name="T25" fmla="*/ 22 h 57"/>
                <a:gd name="T26" fmla="*/ 32 w 49"/>
                <a:gd name="T27" fmla="*/ 32 h 57"/>
                <a:gd name="T28" fmla="*/ 43 w 49"/>
                <a:gd name="T29" fmla="*/ 45 h 57"/>
                <a:gd name="T30" fmla="*/ 48 w 49"/>
                <a:gd name="T31" fmla="*/ 55 h 57"/>
                <a:gd name="T32" fmla="*/ 38 w 49"/>
                <a:gd name="T33" fmla="*/ 51 h 57"/>
                <a:gd name="T34" fmla="*/ 38 w 49"/>
                <a:gd name="T35" fmla="*/ 49 h 57"/>
                <a:gd name="T36" fmla="*/ 27 w 49"/>
                <a:gd name="T37" fmla="*/ 37 h 57"/>
                <a:gd name="T38" fmla="*/ 27 w 49"/>
                <a:gd name="T39" fmla="*/ 27 h 57"/>
                <a:gd name="T40" fmla="*/ 24 w 49"/>
                <a:gd name="T41" fmla="*/ 23 h 57"/>
                <a:gd name="T42" fmla="*/ 27 w 49"/>
                <a:gd name="T43" fmla="*/ 27 h 57"/>
                <a:gd name="T44" fmla="*/ 27 w 49"/>
                <a:gd name="T45" fmla="*/ 37 h 57"/>
                <a:gd name="T46" fmla="*/ 23 w 49"/>
                <a:gd name="T47" fmla="*/ 32 h 57"/>
                <a:gd name="T48" fmla="*/ 22 w 49"/>
                <a:gd name="T49" fmla="*/ 37 h 57"/>
                <a:gd name="T50" fmla="*/ 21 w 49"/>
                <a:gd name="T51" fmla="*/ 40 h 57"/>
                <a:gd name="T52" fmla="*/ 15 w 49"/>
                <a:gd name="T53" fmla="*/ 40 h 57"/>
                <a:gd name="T54" fmla="*/ 10 w 49"/>
                <a:gd name="T55" fmla="*/ 38 h 57"/>
                <a:gd name="T56" fmla="*/ 16 w 49"/>
                <a:gd name="T57" fmla="*/ 36 h 57"/>
                <a:gd name="T58" fmla="*/ 18 w 49"/>
                <a:gd name="T59" fmla="*/ 27 h 57"/>
                <a:gd name="T60" fmla="*/ 0 w 49"/>
                <a:gd name="T61" fmla="*/ 1 h 57"/>
                <a:gd name="T62" fmla="*/ 11 w 49"/>
                <a:gd name="T63" fmla="*/ 3 h 57"/>
                <a:gd name="T64" fmla="*/ 21 w 49"/>
                <a:gd name="T65" fmla="*/ 19 h 57"/>
                <a:gd name="T66" fmla="*/ 27 w 49"/>
                <a:gd name="T67" fmla="*/ 8 h 57"/>
                <a:gd name="T68" fmla="*/ 27 w 49"/>
                <a:gd name="T69" fmla="*/ 14 h 57"/>
                <a:gd name="T70" fmla="*/ 24 w 49"/>
                <a:gd name="T71" fmla="*/ 23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9" h="57">
                  <a:moveTo>
                    <a:pt x="27" y="27"/>
                  </a:moveTo>
                  <a:cubicBezTo>
                    <a:pt x="28" y="29"/>
                    <a:pt x="28" y="29"/>
                    <a:pt x="28" y="29"/>
                  </a:cubicBezTo>
                  <a:cubicBezTo>
                    <a:pt x="29" y="26"/>
                    <a:pt x="29" y="24"/>
                    <a:pt x="28" y="22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29" y="14"/>
                    <a:pt x="32" y="9"/>
                    <a:pt x="30" y="10"/>
                  </a:cubicBezTo>
                  <a:cubicBezTo>
                    <a:pt x="29" y="12"/>
                    <a:pt x="28" y="13"/>
                    <a:pt x="27" y="14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8" y="7"/>
                    <a:pt x="29" y="6"/>
                    <a:pt x="29" y="6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2" y="3"/>
                    <a:pt x="33" y="3"/>
                    <a:pt x="35" y="4"/>
                  </a:cubicBezTo>
                  <a:cubicBezTo>
                    <a:pt x="35" y="6"/>
                    <a:pt x="35" y="6"/>
                    <a:pt x="35" y="6"/>
                  </a:cubicBezTo>
                  <a:cubicBezTo>
                    <a:pt x="35" y="10"/>
                    <a:pt x="34" y="12"/>
                    <a:pt x="33" y="20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4" y="23"/>
                    <a:pt x="31" y="31"/>
                    <a:pt x="32" y="32"/>
                  </a:cubicBezTo>
                  <a:cubicBezTo>
                    <a:pt x="36" y="37"/>
                    <a:pt x="41" y="42"/>
                    <a:pt x="43" y="45"/>
                  </a:cubicBezTo>
                  <a:cubicBezTo>
                    <a:pt x="44" y="45"/>
                    <a:pt x="49" y="53"/>
                    <a:pt x="48" y="55"/>
                  </a:cubicBezTo>
                  <a:cubicBezTo>
                    <a:pt x="48" y="57"/>
                    <a:pt x="44" y="55"/>
                    <a:pt x="38" y="51"/>
                  </a:cubicBezTo>
                  <a:cubicBezTo>
                    <a:pt x="38" y="49"/>
                    <a:pt x="38" y="49"/>
                    <a:pt x="38" y="49"/>
                  </a:cubicBezTo>
                  <a:cubicBezTo>
                    <a:pt x="35" y="44"/>
                    <a:pt x="31" y="41"/>
                    <a:pt x="27" y="37"/>
                  </a:cubicBezTo>
                  <a:lnTo>
                    <a:pt x="27" y="27"/>
                  </a:lnTo>
                  <a:close/>
                  <a:moveTo>
                    <a:pt x="24" y="23"/>
                  </a:moveTo>
                  <a:cubicBezTo>
                    <a:pt x="26" y="25"/>
                    <a:pt x="26" y="26"/>
                    <a:pt x="27" y="27"/>
                  </a:cubicBezTo>
                  <a:cubicBezTo>
                    <a:pt x="27" y="37"/>
                    <a:pt x="27" y="37"/>
                    <a:pt x="27" y="37"/>
                  </a:cubicBezTo>
                  <a:cubicBezTo>
                    <a:pt x="26" y="35"/>
                    <a:pt x="24" y="34"/>
                    <a:pt x="23" y="32"/>
                  </a:cubicBezTo>
                  <a:cubicBezTo>
                    <a:pt x="22" y="33"/>
                    <a:pt x="22" y="36"/>
                    <a:pt x="22" y="37"/>
                  </a:cubicBezTo>
                  <a:cubicBezTo>
                    <a:pt x="23" y="38"/>
                    <a:pt x="22" y="40"/>
                    <a:pt x="21" y="40"/>
                  </a:cubicBezTo>
                  <a:cubicBezTo>
                    <a:pt x="20" y="42"/>
                    <a:pt x="17" y="41"/>
                    <a:pt x="15" y="40"/>
                  </a:cubicBezTo>
                  <a:cubicBezTo>
                    <a:pt x="12" y="40"/>
                    <a:pt x="11" y="39"/>
                    <a:pt x="10" y="38"/>
                  </a:cubicBezTo>
                  <a:cubicBezTo>
                    <a:pt x="9" y="37"/>
                    <a:pt x="14" y="38"/>
                    <a:pt x="16" y="36"/>
                  </a:cubicBezTo>
                  <a:cubicBezTo>
                    <a:pt x="16" y="36"/>
                    <a:pt x="17" y="35"/>
                    <a:pt x="18" y="27"/>
                  </a:cubicBezTo>
                  <a:cubicBezTo>
                    <a:pt x="5" y="12"/>
                    <a:pt x="0" y="4"/>
                    <a:pt x="0" y="1"/>
                  </a:cubicBezTo>
                  <a:cubicBezTo>
                    <a:pt x="0" y="0"/>
                    <a:pt x="10" y="0"/>
                    <a:pt x="11" y="3"/>
                  </a:cubicBezTo>
                  <a:cubicBezTo>
                    <a:pt x="13" y="7"/>
                    <a:pt x="12" y="8"/>
                    <a:pt x="21" y="19"/>
                  </a:cubicBezTo>
                  <a:cubicBezTo>
                    <a:pt x="22" y="17"/>
                    <a:pt x="25" y="12"/>
                    <a:pt x="27" y="8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6" y="17"/>
                    <a:pt x="25" y="20"/>
                    <a:pt x="24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6" name="Freeform 49"/>
            <p:cNvSpPr>
              <a:spLocks noEditPoints="1"/>
            </p:cNvSpPr>
            <p:nvPr/>
          </p:nvSpPr>
          <p:spPr bwMode="auto">
            <a:xfrm>
              <a:off x="387350" y="2125663"/>
              <a:ext cx="2405062" cy="2390775"/>
            </a:xfrm>
            <a:custGeom>
              <a:avLst/>
              <a:gdLst>
                <a:gd name="T0" fmla="*/ 721 w 726"/>
                <a:gd name="T1" fmla="*/ 359 h 718"/>
                <a:gd name="T2" fmla="*/ 363 w 726"/>
                <a:gd name="T3" fmla="*/ 712 h 718"/>
                <a:gd name="T4" fmla="*/ 363 w 726"/>
                <a:gd name="T5" fmla="*/ 718 h 718"/>
                <a:gd name="T6" fmla="*/ 363 w 726"/>
                <a:gd name="T7" fmla="*/ 718 h 718"/>
                <a:gd name="T8" fmla="*/ 726 w 726"/>
                <a:gd name="T9" fmla="*/ 359 h 718"/>
                <a:gd name="T10" fmla="*/ 363 w 726"/>
                <a:gd name="T11" fmla="*/ 0 h 718"/>
                <a:gd name="T12" fmla="*/ 363 w 726"/>
                <a:gd name="T13" fmla="*/ 0 h 718"/>
                <a:gd name="T14" fmla="*/ 363 w 726"/>
                <a:gd name="T15" fmla="*/ 6 h 718"/>
                <a:gd name="T16" fmla="*/ 721 w 726"/>
                <a:gd name="T17" fmla="*/ 359 h 718"/>
                <a:gd name="T18" fmla="*/ 363 w 726"/>
                <a:gd name="T19" fmla="*/ 712 h 718"/>
                <a:gd name="T20" fmla="*/ 5 w 726"/>
                <a:gd name="T21" fmla="*/ 359 h 718"/>
                <a:gd name="T22" fmla="*/ 363 w 726"/>
                <a:gd name="T23" fmla="*/ 6 h 718"/>
                <a:gd name="T24" fmla="*/ 363 w 726"/>
                <a:gd name="T25" fmla="*/ 0 h 718"/>
                <a:gd name="T26" fmla="*/ 0 w 726"/>
                <a:gd name="T27" fmla="*/ 359 h 718"/>
                <a:gd name="T28" fmla="*/ 363 w 726"/>
                <a:gd name="T29" fmla="*/ 718 h 718"/>
                <a:gd name="T30" fmla="*/ 363 w 726"/>
                <a:gd name="T31" fmla="*/ 712 h 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26" h="718">
                  <a:moveTo>
                    <a:pt x="721" y="359"/>
                  </a:moveTo>
                  <a:cubicBezTo>
                    <a:pt x="721" y="554"/>
                    <a:pt x="560" y="712"/>
                    <a:pt x="363" y="712"/>
                  </a:cubicBezTo>
                  <a:cubicBezTo>
                    <a:pt x="363" y="718"/>
                    <a:pt x="363" y="718"/>
                    <a:pt x="363" y="718"/>
                  </a:cubicBezTo>
                  <a:cubicBezTo>
                    <a:pt x="363" y="718"/>
                    <a:pt x="363" y="718"/>
                    <a:pt x="363" y="718"/>
                  </a:cubicBezTo>
                  <a:cubicBezTo>
                    <a:pt x="564" y="718"/>
                    <a:pt x="726" y="557"/>
                    <a:pt x="726" y="359"/>
                  </a:cubicBezTo>
                  <a:cubicBezTo>
                    <a:pt x="726" y="161"/>
                    <a:pt x="564" y="0"/>
                    <a:pt x="363" y="0"/>
                  </a:cubicBezTo>
                  <a:cubicBezTo>
                    <a:pt x="363" y="0"/>
                    <a:pt x="363" y="0"/>
                    <a:pt x="363" y="0"/>
                  </a:cubicBezTo>
                  <a:cubicBezTo>
                    <a:pt x="363" y="6"/>
                    <a:pt x="363" y="6"/>
                    <a:pt x="363" y="6"/>
                  </a:cubicBezTo>
                  <a:cubicBezTo>
                    <a:pt x="560" y="6"/>
                    <a:pt x="721" y="163"/>
                    <a:pt x="721" y="359"/>
                  </a:cubicBezTo>
                  <a:close/>
                  <a:moveTo>
                    <a:pt x="363" y="712"/>
                  </a:moveTo>
                  <a:cubicBezTo>
                    <a:pt x="166" y="712"/>
                    <a:pt x="5" y="554"/>
                    <a:pt x="5" y="359"/>
                  </a:cubicBezTo>
                  <a:cubicBezTo>
                    <a:pt x="5" y="163"/>
                    <a:pt x="166" y="6"/>
                    <a:pt x="363" y="6"/>
                  </a:cubicBezTo>
                  <a:cubicBezTo>
                    <a:pt x="363" y="0"/>
                    <a:pt x="363" y="0"/>
                    <a:pt x="363" y="0"/>
                  </a:cubicBezTo>
                  <a:cubicBezTo>
                    <a:pt x="163" y="0"/>
                    <a:pt x="0" y="161"/>
                    <a:pt x="0" y="359"/>
                  </a:cubicBezTo>
                  <a:cubicBezTo>
                    <a:pt x="0" y="557"/>
                    <a:pt x="163" y="718"/>
                    <a:pt x="363" y="718"/>
                  </a:cubicBezTo>
                  <a:lnTo>
                    <a:pt x="363" y="7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7" name="Freeform 50"/>
            <p:cNvSpPr>
              <a:spLocks noEditPoints="1"/>
            </p:cNvSpPr>
            <p:nvPr/>
          </p:nvSpPr>
          <p:spPr bwMode="auto">
            <a:xfrm>
              <a:off x="331788" y="2071688"/>
              <a:ext cx="2516187" cy="2497138"/>
            </a:xfrm>
            <a:custGeom>
              <a:avLst/>
              <a:gdLst>
                <a:gd name="T0" fmla="*/ 748 w 760"/>
                <a:gd name="T1" fmla="*/ 375 h 750"/>
                <a:gd name="T2" fmla="*/ 380 w 760"/>
                <a:gd name="T3" fmla="*/ 739 h 750"/>
                <a:gd name="T4" fmla="*/ 380 w 760"/>
                <a:gd name="T5" fmla="*/ 750 h 750"/>
                <a:gd name="T6" fmla="*/ 760 w 760"/>
                <a:gd name="T7" fmla="*/ 375 h 750"/>
                <a:gd name="T8" fmla="*/ 380 w 760"/>
                <a:gd name="T9" fmla="*/ 0 h 750"/>
                <a:gd name="T10" fmla="*/ 380 w 760"/>
                <a:gd name="T11" fmla="*/ 11 h 750"/>
                <a:gd name="T12" fmla="*/ 748 w 760"/>
                <a:gd name="T13" fmla="*/ 375 h 750"/>
                <a:gd name="T14" fmla="*/ 380 w 760"/>
                <a:gd name="T15" fmla="*/ 739 h 750"/>
                <a:gd name="T16" fmla="*/ 380 w 760"/>
                <a:gd name="T17" fmla="*/ 739 h 750"/>
                <a:gd name="T18" fmla="*/ 12 w 760"/>
                <a:gd name="T19" fmla="*/ 375 h 750"/>
                <a:gd name="T20" fmla="*/ 380 w 760"/>
                <a:gd name="T21" fmla="*/ 11 h 750"/>
                <a:gd name="T22" fmla="*/ 380 w 760"/>
                <a:gd name="T23" fmla="*/ 11 h 750"/>
                <a:gd name="T24" fmla="*/ 380 w 760"/>
                <a:gd name="T25" fmla="*/ 0 h 750"/>
                <a:gd name="T26" fmla="*/ 380 w 760"/>
                <a:gd name="T27" fmla="*/ 0 h 750"/>
                <a:gd name="T28" fmla="*/ 0 w 760"/>
                <a:gd name="T29" fmla="*/ 375 h 750"/>
                <a:gd name="T30" fmla="*/ 380 w 760"/>
                <a:gd name="T31" fmla="*/ 750 h 750"/>
                <a:gd name="T32" fmla="*/ 380 w 760"/>
                <a:gd name="T33" fmla="*/ 750 h 750"/>
                <a:gd name="T34" fmla="*/ 380 w 760"/>
                <a:gd name="T35" fmla="*/ 739 h 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60" h="750">
                  <a:moveTo>
                    <a:pt x="748" y="375"/>
                  </a:moveTo>
                  <a:cubicBezTo>
                    <a:pt x="748" y="576"/>
                    <a:pt x="584" y="739"/>
                    <a:pt x="380" y="739"/>
                  </a:cubicBezTo>
                  <a:cubicBezTo>
                    <a:pt x="380" y="750"/>
                    <a:pt x="380" y="750"/>
                    <a:pt x="380" y="750"/>
                  </a:cubicBezTo>
                  <a:cubicBezTo>
                    <a:pt x="589" y="750"/>
                    <a:pt x="760" y="582"/>
                    <a:pt x="760" y="375"/>
                  </a:cubicBezTo>
                  <a:cubicBezTo>
                    <a:pt x="760" y="168"/>
                    <a:pt x="589" y="0"/>
                    <a:pt x="380" y="0"/>
                  </a:cubicBezTo>
                  <a:cubicBezTo>
                    <a:pt x="380" y="11"/>
                    <a:pt x="380" y="11"/>
                    <a:pt x="380" y="11"/>
                  </a:cubicBezTo>
                  <a:cubicBezTo>
                    <a:pt x="584" y="11"/>
                    <a:pt x="748" y="174"/>
                    <a:pt x="748" y="375"/>
                  </a:cubicBezTo>
                  <a:close/>
                  <a:moveTo>
                    <a:pt x="380" y="739"/>
                  </a:moveTo>
                  <a:cubicBezTo>
                    <a:pt x="380" y="739"/>
                    <a:pt x="380" y="739"/>
                    <a:pt x="380" y="739"/>
                  </a:cubicBezTo>
                  <a:cubicBezTo>
                    <a:pt x="177" y="739"/>
                    <a:pt x="12" y="576"/>
                    <a:pt x="12" y="375"/>
                  </a:cubicBezTo>
                  <a:cubicBezTo>
                    <a:pt x="12" y="174"/>
                    <a:pt x="177" y="11"/>
                    <a:pt x="380" y="11"/>
                  </a:cubicBezTo>
                  <a:cubicBezTo>
                    <a:pt x="380" y="11"/>
                    <a:pt x="380" y="11"/>
                    <a:pt x="380" y="11"/>
                  </a:cubicBezTo>
                  <a:cubicBezTo>
                    <a:pt x="380" y="0"/>
                    <a:pt x="380" y="0"/>
                    <a:pt x="380" y="0"/>
                  </a:cubicBezTo>
                  <a:cubicBezTo>
                    <a:pt x="380" y="0"/>
                    <a:pt x="380" y="0"/>
                    <a:pt x="380" y="0"/>
                  </a:cubicBezTo>
                  <a:cubicBezTo>
                    <a:pt x="171" y="0"/>
                    <a:pt x="0" y="168"/>
                    <a:pt x="0" y="375"/>
                  </a:cubicBezTo>
                  <a:cubicBezTo>
                    <a:pt x="0" y="582"/>
                    <a:pt x="171" y="750"/>
                    <a:pt x="380" y="750"/>
                  </a:cubicBezTo>
                  <a:cubicBezTo>
                    <a:pt x="380" y="750"/>
                    <a:pt x="380" y="750"/>
                    <a:pt x="380" y="750"/>
                  </a:cubicBezTo>
                  <a:lnTo>
                    <a:pt x="380" y="7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" name="Freeform 51"/>
            <p:cNvSpPr>
              <a:spLocks noEditPoints="1"/>
            </p:cNvSpPr>
            <p:nvPr/>
          </p:nvSpPr>
          <p:spPr bwMode="auto">
            <a:xfrm>
              <a:off x="947738" y="2514600"/>
              <a:ext cx="1284287" cy="1462088"/>
            </a:xfrm>
            <a:custGeom>
              <a:avLst/>
              <a:gdLst>
                <a:gd name="T0" fmla="*/ 306 w 388"/>
                <a:gd name="T1" fmla="*/ 433 h 439"/>
                <a:gd name="T2" fmla="*/ 292 w 388"/>
                <a:gd name="T3" fmla="*/ 366 h 439"/>
                <a:gd name="T4" fmla="*/ 385 w 388"/>
                <a:gd name="T5" fmla="*/ 420 h 439"/>
                <a:gd name="T6" fmla="*/ 322 w 388"/>
                <a:gd name="T7" fmla="*/ 339 h 439"/>
                <a:gd name="T8" fmla="*/ 388 w 388"/>
                <a:gd name="T9" fmla="*/ 417 h 439"/>
                <a:gd name="T10" fmla="*/ 330 w 388"/>
                <a:gd name="T11" fmla="*/ 235 h 439"/>
                <a:gd name="T12" fmla="*/ 291 w 388"/>
                <a:gd name="T13" fmla="*/ 78 h 439"/>
                <a:gd name="T14" fmla="*/ 291 w 388"/>
                <a:gd name="T15" fmla="*/ 2 h 439"/>
                <a:gd name="T16" fmla="*/ 291 w 388"/>
                <a:gd name="T17" fmla="*/ 426 h 439"/>
                <a:gd name="T18" fmla="*/ 220 w 388"/>
                <a:gd name="T19" fmla="*/ 381 h 439"/>
                <a:gd name="T20" fmla="*/ 241 w 388"/>
                <a:gd name="T21" fmla="*/ 342 h 439"/>
                <a:gd name="T22" fmla="*/ 219 w 388"/>
                <a:gd name="T23" fmla="*/ 210 h 439"/>
                <a:gd name="T24" fmla="*/ 256 w 388"/>
                <a:gd name="T25" fmla="*/ 253 h 439"/>
                <a:gd name="T26" fmla="*/ 280 w 388"/>
                <a:gd name="T27" fmla="*/ 336 h 439"/>
                <a:gd name="T28" fmla="*/ 291 w 388"/>
                <a:gd name="T29" fmla="*/ 2 h 439"/>
                <a:gd name="T30" fmla="*/ 258 w 388"/>
                <a:gd name="T31" fmla="*/ 115 h 439"/>
                <a:gd name="T32" fmla="*/ 219 w 388"/>
                <a:gd name="T33" fmla="*/ 100 h 439"/>
                <a:gd name="T34" fmla="*/ 247 w 388"/>
                <a:gd name="T35" fmla="*/ 15 h 439"/>
                <a:gd name="T36" fmla="*/ 280 w 388"/>
                <a:gd name="T37" fmla="*/ 94 h 439"/>
                <a:gd name="T38" fmla="*/ 219 w 388"/>
                <a:gd name="T39" fmla="*/ 184 h 439"/>
                <a:gd name="T40" fmla="*/ 256 w 388"/>
                <a:gd name="T41" fmla="*/ 210 h 439"/>
                <a:gd name="T42" fmla="*/ 291 w 388"/>
                <a:gd name="T43" fmla="*/ 78 h 439"/>
                <a:gd name="T44" fmla="*/ 195 w 388"/>
                <a:gd name="T45" fmla="*/ 378 h 439"/>
                <a:gd name="T46" fmla="*/ 195 w 388"/>
                <a:gd name="T47" fmla="*/ 322 h 439"/>
                <a:gd name="T48" fmla="*/ 219 w 388"/>
                <a:gd name="T49" fmla="*/ 381 h 439"/>
                <a:gd name="T50" fmla="*/ 195 w 388"/>
                <a:gd name="T51" fmla="*/ 205 h 439"/>
                <a:gd name="T52" fmla="*/ 194 w 388"/>
                <a:gd name="T53" fmla="*/ 264 h 439"/>
                <a:gd name="T54" fmla="*/ 219 w 388"/>
                <a:gd name="T55" fmla="*/ 173 h 439"/>
                <a:gd name="T56" fmla="*/ 219 w 388"/>
                <a:gd name="T57" fmla="*/ 100 h 439"/>
                <a:gd name="T58" fmla="*/ 202 w 388"/>
                <a:gd name="T59" fmla="*/ 193 h 439"/>
                <a:gd name="T60" fmla="*/ 205 w 388"/>
                <a:gd name="T61" fmla="*/ 185 h 439"/>
                <a:gd name="T62" fmla="*/ 193 w 388"/>
                <a:gd name="T63" fmla="*/ 378 h 439"/>
                <a:gd name="T64" fmla="*/ 169 w 388"/>
                <a:gd name="T65" fmla="*/ 328 h 439"/>
                <a:gd name="T66" fmla="*/ 194 w 388"/>
                <a:gd name="T67" fmla="*/ 322 h 439"/>
                <a:gd name="T68" fmla="*/ 193 w 388"/>
                <a:gd name="T69" fmla="*/ 205 h 439"/>
                <a:gd name="T70" fmla="*/ 194 w 388"/>
                <a:gd name="T71" fmla="*/ 264 h 439"/>
                <a:gd name="T72" fmla="*/ 194 w 388"/>
                <a:gd name="T73" fmla="*/ 115 h 439"/>
                <a:gd name="T74" fmla="*/ 169 w 388"/>
                <a:gd name="T75" fmla="*/ 100 h 439"/>
                <a:gd name="T76" fmla="*/ 169 w 388"/>
                <a:gd name="T77" fmla="*/ 184 h 439"/>
                <a:gd name="T78" fmla="*/ 186 w 388"/>
                <a:gd name="T79" fmla="*/ 193 h 439"/>
                <a:gd name="T80" fmla="*/ 169 w 388"/>
                <a:gd name="T81" fmla="*/ 381 h 439"/>
                <a:gd name="T82" fmla="*/ 117 w 388"/>
                <a:gd name="T83" fmla="*/ 411 h 439"/>
                <a:gd name="T84" fmla="*/ 108 w 388"/>
                <a:gd name="T85" fmla="*/ 336 h 439"/>
                <a:gd name="T86" fmla="*/ 131 w 388"/>
                <a:gd name="T87" fmla="*/ 253 h 439"/>
                <a:gd name="T88" fmla="*/ 169 w 388"/>
                <a:gd name="T89" fmla="*/ 210 h 439"/>
                <a:gd name="T90" fmla="*/ 147 w 388"/>
                <a:gd name="T91" fmla="*/ 342 h 439"/>
                <a:gd name="T92" fmla="*/ 169 w 388"/>
                <a:gd name="T93" fmla="*/ 100 h 439"/>
                <a:gd name="T94" fmla="*/ 129 w 388"/>
                <a:gd name="T95" fmla="*/ 115 h 439"/>
                <a:gd name="T96" fmla="*/ 97 w 388"/>
                <a:gd name="T97" fmla="*/ 2 h 439"/>
                <a:gd name="T98" fmla="*/ 165 w 388"/>
                <a:gd name="T99" fmla="*/ 71 h 439"/>
                <a:gd name="T100" fmla="*/ 110 w 388"/>
                <a:gd name="T101" fmla="*/ 135 h 439"/>
                <a:gd name="T102" fmla="*/ 97 w 388"/>
                <a:gd name="T103" fmla="*/ 78 h 439"/>
                <a:gd name="T104" fmla="*/ 132 w 388"/>
                <a:gd name="T105" fmla="*/ 210 h 439"/>
                <a:gd name="T106" fmla="*/ 169 w 388"/>
                <a:gd name="T107" fmla="*/ 184 h 439"/>
                <a:gd name="T108" fmla="*/ 43 w 388"/>
                <a:gd name="T109" fmla="*/ 439 h 439"/>
                <a:gd name="T110" fmla="*/ 88 w 388"/>
                <a:gd name="T111" fmla="*/ 377 h 439"/>
                <a:gd name="T112" fmla="*/ 97 w 388"/>
                <a:gd name="T113" fmla="*/ 426 h 439"/>
                <a:gd name="T114" fmla="*/ 89 w 388"/>
                <a:gd name="T115" fmla="*/ 6 h 439"/>
                <a:gd name="T116" fmla="*/ 72 w 388"/>
                <a:gd name="T117" fmla="*/ 78 h 439"/>
                <a:gd name="T118" fmla="*/ 54 w 388"/>
                <a:gd name="T119" fmla="*/ 258 h 439"/>
                <a:gd name="T120" fmla="*/ 62 w 388"/>
                <a:gd name="T121" fmla="*/ 347 h 439"/>
                <a:gd name="T122" fmla="*/ 67 w 388"/>
                <a:gd name="T123" fmla="*/ 337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88" h="439">
                  <a:moveTo>
                    <a:pt x="385" y="420"/>
                  </a:moveTo>
                  <a:cubicBezTo>
                    <a:pt x="384" y="421"/>
                    <a:pt x="370" y="437"/>
                    <a:pt x="345" y="439"/>
                  </a:cubicBezTo>
                  <a:cubicBezTo>
                    <a:pt x="322" y="439"/>
                    <a:pt x="307" y="433"/>
                    <a:pt x="306" y="433"/>
                  </a:cubicBezTo>
                  <a:cubicBezTo>
                    <a:pt x="301" y="431"/>
                    <a:pt x="295" y="429"/>
                    <a:pt x="291" y="426"/>
                  </a:cubicBezTo>
                  <a:cubicBezTo>
                    <a:pt x="291" y="362"/>
                    <a:pt x="291" y="362"/>
                    <a:pt x="291" y="362"/>
                  </a:cubicBezTo>
                  <a:cubicBezTo>
                    <a:pt x="292" y="363"/>
                    <a:pt x="292" y="365"/>
                    <a:pt x="292" y="366"/>
                  </a:cubicBezTo>
                  <a:cubicBezTo>
                    <a:pt x="295" y="370"/>
                    <a:pt x="298" y="373"/>
                    <a:pt x="300" y="377"/>
                  </a:cubicBezTo>
                  <a:cubicBezTo>
                    <a:pt x="301" y="379"/>
                    <a:pt x="301" y="379"/>
                    <a:pt x="302" y="380"/>
                  </a:cubicBezTo>
                  <a:cubicBezTo>
                    <a:pt x="311" y="394"/>
                    <a:pt x="337" y="425"/>
                    <a:pt x="385" y="420"/>
                  </a:cubicBezTo>
                  <a:close/>
                  <a:moveTo>
                    <a:pt x="291" y="254"/>
                  </a:moveTo>
                  <a:cubicBezTo>
                    <a:pt x="298" y="272"/>
                    <a:pt x="312" y="316"/>
                    <a:pt x="321" y="337"/>
                  </a:cubicBezTo>
                  <a:cubicBezTo>
                    <a:pt x="321" y="338"/>
                    <a:pt x="322" y="338"/>
                    <a:pt x="322" y="339"/>
                  </a:cubicBezTo>
                  <a:cubicBezTo>
                    <a:pt x="323" y="342"/>
                    <a:pt x="325" y="344"/>
                    <a:pt x="326" y="347"/>
                  </a:cubicBezTo>
                  <a:cubicBezTo>
                    <a:pt x="326" y="347"/>
                    <a:pt x="326" y="347"/>
                    <a:pt x="326" y="347"/>
                  </a:cubicBezTo>
                  <a:cubicBezTo>
                    <a:pt x="335" y="365"/>
                    <a:pt x="363" y="420"/>
                    <a:pt x="388" y="417"/>
                  </a:cubicBezTo>
                  <a:cubicBezTo>
                    <a:pt x="382" y="413"/>
                    <a:pt x="367" y="387"/>
                    <a:pt x="353" y="341"/>
                  </a:cubicBezTo>
                  <a:cubicBezTo>
                    <a:pt x="352" y="336"/>
                    <a:pt x="340" y="293"/>
                    <a:pt x="334" y="258"/>
                  </a:cubicBezTo>
                  <a:cubicBezTo>
                    <a:pt x="332" y="250"/>
                    <a:pt x="331" y="242"/>
                    <a:pt x="330" y="235"/>
                  </a:cubicBezTo>
                  <a:cubicBezTo>
                    <a:pt x="325" y="204"/>
                    <a:pt x="317" y="123"/>
                    <a:pt x="320" y="93"/>
                  </a:cubicBezTo>
                  <a:cubicBezTo>
                    <a:pt x="322" y="83"/>
                    <a:pt x="316" y="78"/>
                    <a:pt x="316" y="78"/>
                  </a:cubicBezTo>
                  <a:cubicBezTo>
                    <a:pt x="315" y="77"/>
                    <a:pt x="301" y="71"/>
                    <a:pt x="291" y="78"/>
                  </a:cubicBezTo>
                  <a:cubicBezTo>
                    <a:pt x="291" y="254"/>
                    <a:pt x="291" y="254"/>
                    <a:pt x="291" y="254"/>
                  </a:cubicBezTo>
                  <a:close/>
                  <a:moveTo>
                    <a:pt x="291" y="8"/>
                  </a:moveTo>
                  <a:cubicBezTo>
                    <a:pt x="291" y="2"/>
                    <a:pt x="291" y="2"/>
                    <a:pt x="291" y="2"/>
                  </a:cubicBezTo>
                  <a:cubicBezTo>
                    <a:pt x="296" y="3"/>
                    <a:pt x="298" y="6"/>
                    <a:pt x="298" y="6"/>
                  </a:cubicBezTo>
                  <a:cubicBezTo>
                    <a:pt x="298" y="6"/>
                    <a:pt x="295" y="6"/>
                    <a:pt x="291" y="8"/>
                  </a:cubicBezTo>
                  <a:close/>
                  <a:moveTo>
                    <a:pt x="291" y="426"/>
                  </a:moveTo>
                  <a:cubicBezTo>
                    <a:pt x="280" y="419"/>
                    <a:pt x="271" y="411"/>
                    <a:pt x="271" y="411"/>
                  </a:cubicBezTo>
                  <a:cubicBezTo>
                    <a:pt x="256" y="396"/>
                    <a:pt x="244" y="391"/>
                    <a:pt x="244" y="391"/>
                  </a:cubicBezTo>
                  <a:cubicBezTo>
                    <a:pt x="238" y="386"/>
                    <a:pt x="221" y="381"/>
                    <a:pt x="220" y="381"/>
                  </a:cubicBezTo>
                  <a:cubicBezTo>
                    <a:pt x="219" y="381"/>
                    <a:pt x="219" y="381"/>
                    <a:pt x="219" y="381"/>
                  </a:cubicBezTo>
                  <a:cubicBezTo>
                    <a:pt x="219" y="328"/>
                    <a:pt x="219" y="328"/>
                    <a:pt x="219" y="328"/>
                  </a:cubicBezTo>
                  <a:cubicBezTo>
                    <a:pt x="234" y="334"/>
                    <a:pt x="241" y="343"/>
                    <a:pt x="241" y="342"/>
                  </a:cubicBezTo>
                  <a:cubicBezTo>
                    <a:pt x="237" y="303"/>
                    <a:pt x="226" y="287"/>
                    <a:pt x="226" y="287"/>
                  </a:cubicBezTo>
                  <a:cubicBezTo>
                    <a:pt x="226" y="287"/>
                    <a:pt x="223" y="282"/>
                    <a:pt x="219" y="277"/>
                  </a:cubicBezTo>
                  <a:cubicBezTo>
                    <a:pt x="219" y="210"/>
                    <a:pt x="219" y="210"/>
                    <a:pt x="219" y="210"/>
                  </a:cubicBezTo>
                  <a:cubicBezTo>
                    <a:pt x="229" y="215"/>
                    <a:pt x="237" y="222"/>
                    <a:pt x="241" y="227"/>
                  </a:cubicBezTo>
                  <a:cubicBezTo>
                    <a:pt x="243" y="229"/>
                    <a:pt x="245" y="231"/>
                    <a:pt x="247" y="233"/>
                  </a:cubicBezTo>
                  <a:cubicBezTo>
                    <a:pt x="252" y="241"/>
                    <a:pt x="256" y="252"/>
                    <a:pt x="256" y="253"/>
                  </a:cubicBezTo>
                  <a:cubicBezTo>
                    <a:pt x="262" y="267"/>
                    <a:pt x="266" y="285"/>
                    <a:pt x="268" y="293"/>
                  </a:cubicBezTo>
                  <a:cubicBezTo>
                    <a:pt x="269" y="296"/>
                    <a:pt x="270" y="299"/>
                    <a:pt x="271" y="302"/>
                  </a:cubicBezTo>
                  <a:cubicBezTo>
                    <a:pt x="274" y="316"/>
                    <a:pt x="280" y="334"/>
                    <a:pt x="280" y="336"/>
                  </a:cubicBezTo>
                  <a:cubicBezTo>
                    <a:pt x="283" y="346"/>
                    <a:pt x="287" y="355"/>
                    <a:pt x="291" y="362"/>
                  </a:cubicBezTo>
                  <a:cubicBezTo>
                    <a:pt x="291" y="426"/>
                    <a:pt x="291" y="426"/>
                    <a:pt x="291" y="426"/>
                  </a:cubicBezTo>
                  <a:close/>
                  <a:moveTo>
                    <a:pt x="291" y="2"/>
                  </a:moveTo>
                  <a:cubicBezTo>
                    <a:pt x="291" y="8"/>
                    <a:pt x="291" y="8"/>
                    <a:pt x="291" y="8"/>
                  </a:cubicBezTo>
                  <a:cubicBezTo>
                    <a:pt x="277" y="14"/>
                    <a:pt x="249" y="34"/>
                    <a:pt x="256" y="98"/>
                  </a:cubicBezTo>
                  <a:cubicBezTo>
                    <a:pt x="256" y="104"/>
                    <a:pt x="258" y="110"/>
                    <a:pt x="258" y="115"/>
                  </a:cubicBezTo>
                  <a:cubicBezTo>
                    <a:pt x="260" y="131"/>
                    <a:pt x="255" y="139"/>
                    <a:pt x="254" y="141"/>
                  </a:cubicBezTo>
                  <a:cubicBezTo>
                    <a:pt x="246" y="160"/>
                    <a:pt x="231" y="169"/>
                    <a:pt x="219" y="173"/>
                  </a:cubicBezTo>
                  <a:cubicBezTo>
                    <a:pt x="219" y="100"/>
                    <a:pt x="219" y="100"/>
                    <a:pt x="219" y="100"/>
                  </a:cubicBezTo>
                  <a:cubicBezTo>
                    <a:pt x="224" y="89"/>
                    <a:pt x="223" y="76"/>
                    <a:pt x="223" y="71"/>
                  </a:cubicBezTo>
                  <a:cubicBezTo>
                    <a:pt x="223" y="69"/>
                    <a:pt x="223" y="67"/>
                    <a:pt x="223" y="66"/>
                  </a:cubicBezTo>
                  <a:cubicBezTo>
                    <a:pt x="224" y="57"/>
                    <a:pt x="226" y="29"/>
                    <a:pt x="247" y="15"/>
                  </a:cubicBezTo>
                  <a:cubicBezTo>
                    <a:pt x="268" y="0"/>
                    <a:pt x="283" y="0"/>
                    <a:pt x="291" y="2"/>
                  </a:cubicBezTo>
                  <a:close/>
                  <a:moveTo>
                    <a:pt x="291" y="78"/>
                  </a:moveTo>
                  <a:cubicBezTo>
                    <a:pt x="286" y="81"/>
                    <a:pt x="283" y="86"/>
                    <a:pt x="280" y="94"/>
                  </a:cubicBezTo>
                  <a:cubicBezTo>
                    <a:pt x="280" y="95"/>
                    <a:pt x="279" y="106"/>
                    <a:pt x="279" y="115"/>
                  </a:cubicBezTo>
                  <a:cubicBezTo>
                    <a:pt x="278" y="122"/>
                    <a:pt x="279" y="129"/>
                    <a:pt x="278" y="135"/>
                  </a:cubicBezTo>
                  <a:cubicBezTo>
                    <a:pt x="274" y="172"/>
                    <a:pt x="247" y="180"/>
                    <a:pt x="219" y="184"/>
                  </a:cubicBezTo>
                  <a:cubicBezTo>
                    <a:pt x="219" y="195"/>
                    <a:pt x="219" y="195"/>
                    <a:pt x="219" y="195"/>
                  </a:cubicBezTo>
                  <a:cubicBezTo>
                    <a:pt x="229" y="197"/>
                    <a:pt x="242" y="201"/>
                    <a:pt x="253" y="208"/>
                  </a:cubicBezTo>
                  <a:cubicBezTo>
                    <a:pt x="254" y="209"/>
                    <a:pt x="256" y="210"/>
                    <a:pt x="256" y="210"/>
                  </a:cubicBezTo>
                  <a:cubicBezTo>
                    <a:pt x="262" y="214"/>
                    <a:pt x="278" y="224"/>
                    <a:pt x="291" y="253"/>
                  </a:cubicBezTo>
                  <a:cubicBezTo>
                    <a:pt x="291" y="254"/>
                    <a:pt x="291" y="254"/>
                    <a:pt x="291" y="254"/>
                  </a:cubicBezTo>
                  <a:lnTo>
                    <a:pt x="291" y="78"/>
                  </a:lnTo>
                  <a:close/>
                  <a:moveTo>
                    <a:pt x="219" y="381"/>
                  </a:moveTo>
                  <a:cubicBezTo>
                    <a:pt x="207" y="378"/>
                    <a:pt x="198" y="378"/>
                    <a:pt x="195" y="378"/>
                  </a:cubicBezTo>
                  <a:cubicBezTo>
                    <a:pt x="195" y="378"/>
                    <a:pt x="195" y="378"/>
                    <a:pt x="195" y="378"/>
                  </a:cubicBezTo>
                  <a:cubicBezTo>
                    <a:pt x="195" y="378"/>
                    <a:pt x="195" y="378"/>
                    <a:pt x="194" y="378"/>
                  </a:cubicBezTo>
                  <a:cubicBezTo>
                    <a:pt x="194" y="322"/>
                    <a:pt x="194" y="322"/>
                    <a:pt x="194" y="322"/>
                  </a:cubicBezTo>
                  <a:cubicBezTo>
                    <a:pt x="195" y="322"/>
                    <a:pt x="195" y="322"/>
                    <a:pt x="195" y="322"/>
                  </a:cubicBezTo>
                  <a:cubicBezTo>
                    <a:pt x="195" y="322"/>
                    <a:pt x="195" y="322"/>
                    <a:pt x="195" y="322"/>
                  </a:cubicBezTo>
                  <a:cubicBezTo>
                    <a:pt x="204" y="323"/>
                    <a:pt x="212" y="325"/>
                    <a:pt x="219" y="328"/>
                  </a:cubicBezTo>
                  <a:cubicBezTo>
                    <a:pt x="219" y="381"/>
                    <a:pt x="219" y="381"/>
                    <a:pt x="219" y="381"/>
                  </a:cubicBezTo>
                  <a:close/>
                  <a:moveTo>
                    <a:pt x="194" y="205"/>
                  </a:moveTo>
                  <a:cubicBezTo>
                    <a:pt x="195" y="205"/>
                    <a:pt x="195" y="205"/>
                    <a:pt x="195" y="205"/>
                  </a:cubicBezTo>
                  <a:cubicBezTo>
                    <a:pt x="195" y="205"/>
                    <a:pt x="195" y="205"/>
                    <a:pt x="195" y="205"/>
                  </a:cubicBezTo>
                  <a:cubicBezTo>
                    <a:pt x="204" y="205"/>
                    <a:pt x="212" y="207"/>
                    <a:pt x="219" y="210"/>
                  </a:cubicBezTo>
                  <a:cubicBezTo>
                    <a:pt x="219" y="277"/>
                    <a:pt x="219" y="277"/>
                    <a:pt x="219" y="277"/>
                  </a:cubicBezTo>
                  <a:cubicBezTo>
                    <a:pt x="213" y="271"/>
                    <a:pt x="205" y="265"/>
                    <a:pt x="194" y="264"/>
                  </a:cubicBezTo>
                  <a:cubicBezTo>
                    <a:pt x="194" y="205"/>
                    <a:pt x="194" y="205"/>
                    <a:pt x="194" y="205"/>
                  </a:cubicBezTo>
                  <a:close/>
                  <a:moveTo>
                    <a:pt x="219" y="100"/>
                  </a:moveTo>
                  <a:cubicBezTo>
                    <a:pt x="219" y="173"/>
                    <a:pt x="219" y="173"/>
                    <a:pt x="219" y="173"/>
                  </a:cubicBezTo>
                  <a:cubicBezTo>
                    <a:pt x="207" y="177"/>
                    <a:pt x="197" y="177"/>
                    <a:pt x="194" y="177"/>
                  </a:cubicBezTo>
                  <a:cubicBezTo>
                    <a:pt x="194" y="115"/>
                    <a:pt x="194" y="115"/>
                    <a:pt x="194" y="115"/>
                  </a:cubicBezTo>
                  <a:cubicBezTo>
                    <a:pt x="207" y="115"/>
                    <a:pt x="214" y="108"/>
                    <a:pt x="219" y="100"/>
                  </a:cubicBezTo>
                  <a:close/>
                  <a:moveTo>
                    <a:pt x="219" y="184"/>
                  </a:moveTo>
                  <a:cubicBezTo>
                    <a:pt x="219" y="195"/>
                    <a:pt x="219" y="195"/>
                    <a:pt x="219" y="195"/>
                  </a:cubicBezTo>
                  <a:cubicBezTo>
                    <a:pt x="211" y="193"/>
                    <a:pt x="205" y="193"/>
                    <a:pt x="202" y="193"/>
                  </a:cubicBezTo>
                  <a:cubicBezTo>
                    <a:pt x="201" y="193"/>
                    <a:pt x="201" y="193"/>
                    <a:pt x="201" y="193"/>
                  </a:cubicBezTo>
                  <a:cubicBezTo>
                    <a:pt x="201" y="193"/>
                    <a:pt x="200" y="193"/>
                    <a:pt x="198" y="192"/>
                  </a:cubicBezTo>
                  <a:cubicBezTo>
                    <a:pt x="191" y="188"/>
                    <a:pt x="201" y="186"/>
                    <a:pt x="205" y="185"/>
                  </a:cubicBezTo>
                  <a:cubicBezTo>
                    <a:pt x="210" y="185"/>
                    <a:pt x="214" y="184"/>
                    <a:pt x="219" y="184"/>
                  </a:cubicBezTo>
                  <a:close/>
                  <a:moveTo>
                    <a:pt x="194" y="378"/>
                  </a:moveTo>
                  <a:cubicBezTo>
                    <a:pt x="193" y="378"/>
                    <a:pt x="193" y="378"/>
                    <a:pt x="193" y="378"/>
                  </a:cubicBezTo>
                  <a:cubicBezTo>
                    <a:pt x="193" y="378"/>
                    <a:pt x="193" y="378"/>
                    <a:pt x="193" y="378"/>
                  </a:cubicBezTo>
                  <a:cubicBezTo>
                    <a:pt x="189" y="378"/>
                    <a:pt x="180" y="378"/>
                    <a:pt x="169" y="381"/>
                  </a:cubicBezTo>
                  <a:cubicBezTo>
                    <a:pt x="169" y="328"/>
                    <a:pt x="169" y="328"/>
                    <a:pt x="169" y="328"/>
                  </a:cubicBezTo>
                  <a:cubicBezTo>
                    <a:pt x="176" y="325"/>
                    <a:pt x="184" y="323"/>
                    <a:pt x="193" y="322"/>
                  </a:cubicBezTo>
                  <a:cubicBezTo>
                    <a:pt x="193" y="322"/>
                    <a:pt x="193" y="322"/>
                    <a:pt x="193" y="322"/>
                  </a:cubicBezTo>
                  <a:cubicBezTo>
                    <a:pt x="194" y="322"/>
                    <a:pt x="194" y="322"/>
                    <a:pt x="194" y="322"/>
                  </a:cubicBezTo>
                  <a:cubicBezTo>
                    <a:pt x="194" y="378"/>
                    <a:pt x="194" y="378"/>
                    <a:pt x="194" y="378"/>
                  </a:cubicBezTo>
                  <a:close/>
                  <a:moveTo>
                    <a:pt x="169" y="210"/>
                  </a:moveTo>
                  <a:cubicBezTo>
                    <a:pt x="176" y="207"/>
                    <a:pt x="184" y="205"/>
                    <a:pt x="193" y="205"/>
                  </a:cubicBezTo>
                  <a:cubicBezTo>
                    <a:pt x="193" y="205"/>
                    <a:pt x="193" y="205"/>
                    <a:pt x="193" y="205"/>
                  </a:cubicBezTo>
                  <a:cubicBezTo>
                    <a:pt x="194" y="205"/>
                    <a:pt x="194" y="205"/>
                    <a:pt x="194" y="205"/>
                  </a:cubicBezTo>
                  <a:cubicBezTo>
                    <a:pt x="194" y="264"/>
                    <a:pt x="194" y="264"/>
                    <a:pt x="194" y="264"/>
                  </a:cubicBezTo>
                  <a:cubicBezTo>
                    <a:pt x="183" y="265"/>
                    <a:pt x="174" y="271"/>
                    <a:pt x="169" y="277"/>
                  </a:cubicBezTo>
                  <a:cubicBezTo>
                    <a:pt x="169" y="210"/>
                    <a:pt x="169" y="210"/>
                    <a:pt x="169" y="210"/>
                  </a:cubicBezTo>
                  <a:close/>
                  <a:moveTo>
                    <a:pt x="194" y="115"/>
                  </a:moveTo>
                  <a:cubicBezTo>
                    <a:pt x="194" y="177"/>
                    <a:pt x="194" y="177"/>
                    <a:pt x="194" y="177"/>
                  </a:cubicBezTo>
                  <a:cubicBezTo>
                    <a:pt x="191" y="177"/>
                    <a:pt x="181" y="177"/>
                    <a:pt x="169" y="173"/>
                  </a:cubicBezTo>
                  <a:cubicBezTo>
                    <a:pt x="169" y="100"/>
                    <a:pt x="169" y="100"/>
                    <a:pt x="169" y="100"/>
                  </a:cubicBezTo>
                  <a:cubicBezTo>
                    <a:pt x="174" y="108"/>
                    <a:pt x="180" y="115"/>
                    <a:pt x="194" y="115"/>
                  </a:cubicBezTo>
                  <a:close/>
                  <a:moveTo>
                    <a:pt x="169" y="195"/>
                  </a:moveTo>
                  <a:cubicBezTo>
                    <a:pt x="169" y="184"/>
                    <a:pt x="169" y="184"/>
                    <a:pt x="169" y="184"/>
                  </a:cubicBezTo>
                  <a:cubicBezTo>
                    <a:pt x="174" y="184"/>
                    <a:pt x="178" y="185"/>
                    <a:pt x="183" y="185"/>
                  </a:cubicBezTo>
                  <a:cubicBezTo>
                    <a:pt x="186" y="186"/>
                    <a:pt x="197" y="188"/>
                    <a:pt x="189" y="192"/>
                  </a:cubicBezTo>
                  <a:cubicBezTo>
                    <a:pt x="188" y="193"/>
                    <a:pt x="187" y="193"/>
                    <a:pt x="186" y="193"/>
                  </a:cubicBezTo>
                  <a:cubicBezTo>
                    <a:pt x="186" y="193"/>
                    <a:pt x="186" y="193"/>
                    <a:pt x="186" y="193"/>
                  </a:cubicBezTo>
                  <a:cubicBezTo>
                    <a:pt x="183" y="193"/>
                    <a:pt x="177" y="193"/>
                    <a:pt x="169" y="195"/>
                  </a:cubicBezTo>
                  <a:close/>
                  <a:moveTo>
                    <a:pt x="169" y="381"/>
                  </a:moveTo>
                  <a:cubicBezTo>
                    <a:pt x="168" y="381"/>
                    <a:pt x="168" y="381"/>
                    <a:pt x="168" y="381"/>
                  </a:cubicBezTo>
                  <a:cubicBezTo>
                    <a:pt x="167" y="381"/>
                    <a:pt x="150" y="386"/>
                    <a:pt x="144" y="391"/>
                  </a:cubicBezTo>
                  <a:cubicBezTo>
                    <a:pt x="144" y="391"/>
                    <a:pt x="132" y="396"/>
                    <a:pt x="117" y="411"/>
                  </a:cubicBezTo>
                  <a:cubicBezTo>
                    <a:pt x="117" y="411"/>
                    <a:pt x="108" y="419"/>
                    <a:pt x="97" y="426"/>
                  </a:cubicBezTo>
                  <a:cubicBezTo>
                    <a:pt x="97" y="362"/>
                    <a:pt x="97" y="362"/>
                    <a:pt x="97" y="362"/>
                  </a:cubicBezTo>
                  <a:cubicBezTo>
                    <a:pt x="101" y="355"/>
                    <a:pt x="105" y="346"/>
                    <a:pt x="108" y="336"/>
                  </a:cubicBezTo>
                  <a:cubicBezTo>
                    <a:pt x="108" y="334"/>
                    <a:pt x="114" y="316"/>
                    <a:pt x="117" y="302"/>
                  </a:cubicBezTo>
                  <a:cubicBezTo>
                    <a:pt x="118" y="299"/>
                    <a:pt x="119" y="296"/>
                    <a:pt x="120" y="293"/>
                  </a:cubicBezTo>
                  <a:cubicBezTo>
                    <a:pt x="121" y="285"/>
                    <a:pt x="126" y="267"/>
                    <a:pt x="131" y="253"/>
                  </a:cubicBezTo>
                  <a:cubicBezTo>
                    <a:pt x="132" y="252"/>
                    <a:pt x="136" y="241"/>
                    <a:pt x="141" y="233"/>
                  </a:cubicBezTo>
                  <a:cubicBezTo>
                    <a:pt x="143" y="231"/>
                    <a:pt x="144" y="229"/>
                    <a:pt x="147" y="227"/>
                  </a:cubicBezTo>
                  <a:cubicBezTo>
                    <a:pt x="151" y="222"/>
                    <a:pt x="159" y="215"/>
                    <a:pt x="169" y="210"/>
                  </a:cubicBezTo>
                  <a:cubicBezTo>
                    <a:pt x="169" y="277"/>
                    <a:pt x="169" y="277"/>
                    <a:pt x="169" y="277"/>
                  </a:cubicBezTo>
                  <a:cubicBezTo>
                    <a:pt x="165" y="282"/>
                    <a:pt x="162" y="287"/>
                    <a:pt x="162" y="287"/>
                  </a:cubicBezTo>
                  <a:cubicBezTo>
                    <a:pt x="162" y="287"/>
                    <a:pt x="151" y="303"/>
                    <a:pt x="147" y="342"/>
                  </a:cubicBezTo>
                  <a:cubicBezTo>
                    <a:pt x="147" y="343"/>
                    <a:pt x="154" y="334"/>
                    <a:pt x="169" y="328"/>
                  </a:cubicBezTo>
                  <a:cubicBezTo>
                    <a:pt x="169" y="381"/>
                    <a:pt x="169" y="381"/>
                    <a:pt x="169" y="381"/>
                  </a:cubicBezTo>
                  <a:close/>
                  <a:moveTo>
                    <a:pt x="169" y="100"/>
                  </a:moveTo>
                  <a:cubicBezTo>
                    <a:pt x="169" y="173"/>
                    <a:pt x="169" y="173"/>
                    <a:pt x="169" y="173"/>
                  </a:cubicBezTo>
                  <a:cubicBezTo>
                    <a:pt x="156" y="169"/>
                    <a:pt x="142" y="160"/>
                    <a:pt x="134" y="141"/>
                  </a:cubicBezTo>
                  <a:cubicBezTo>
                    <a:pt x="133" y="139"/>
                    <a:pt x="128" y="131"/>
                    <a:pt x="129" y="115"/>
                  </a:cubicBezTo>
                  <a:cubicBezTo>
                    <a:pt x="130" y="110"/>
                    <a:pt x="132" y="104"/>
                    <a:pt x="132" y="98"/>
                  </a:cubicBezTo>
                  <a:cubicBezTo>
                    <a:pt x="138" y="34"/>
                    <a:pt x="111" y="14"/>
                    <a:pt x="97" y="8"/>
                  </a:cubicBezTo>
                  <a:cubicBezTo>
                    <a:pt x="97" y="2"/>
                    <a:pt x="97" y="2"/>
                    <a:pt x="97" y="2"/>
                  </a:cubicBezTo>
                  <a:cubicBezTo>
                    <a:pt x="105" y="0"/>
                    <a:pt x="120" y="0"/>
                    <a:pt x="141" y="15"/>
                  </a:cubicBezTo>
                  <a:cubicBezTo>
                    <a:pt x="162" y="29"/>
                    <a:pt x="164" y="57"/>
                    <a:pt x="165" y="66"/>
                  </a:cubicBezTo>
                  <a:cubicBezTo>
                    <a:pt x="165" y="67"/>
                    <a:pt x="165" y="69"/>
                    <a:pt x="165" y="71"/>
                  </a:cubicBezTo>
                  <a:cubicBezTo>
                    <a:pt x="165" y="76"/>
                    <a:pt x="164" y="89"/>
                    <a:pt x="169" y="100"/>
                  </a:cubicBezTo>
                  <a:close/>
                  <a:moveTo>
                    <a:pt x="169" y="184"/>
                  </a:moveTo>
                  <a:cubicBezTo>
                    <a:pt x="141" y="180"/>
                    <a:pt x="113" y="172"/>
                    <a:pt x="110" y="135"/>
                  </a:cubicBezTo>
                  <a:cubicBezTo>
                    <a:pt x="109" y="129"/>
                    <a:pt x="110" y="122"/>
                    <a:pt x="109" y="115"/>
                  </a:cubicBezTo>
                  <a:cubicBezTo>
                    <a:pt x="109" y="106"/>
                    <a:pt x="108" y="95"/>
                    <a:pt x="108" y="94"/>
                  </a:cubicBezTo>
                  <a:cubicBezTo>
                    <a:pt x="105" y="86"/>
                    <a:pt x="102" y="81"/>
                    <a:pt x="97" y="78"/>
                  </a:cubicBezTo>
                  <a:cubicBezTo>
                    <a:pt x="97" y="254"/>
                    <a:pt x="97" y="254"/>
                    <a:pt x="97" y="254"/>
                  </a:cubicBezTo>
                  <a:cubicBezTo>
                    <a:pt x="97" y="253"/>
                    <a:pt x="97" y="253"/>
                    <a:pt x="97" y="253"/>
                  </a:cubicBezTo>
                  <a:cubicBezTo>
                    <a:pt x="109" y="224"/>
                    <a:pt x="126" y="214"/>
                    <a:pt x="132" y="210"/>
                  </a:cubicBezTo>
                  <a:cubicBezTo>
                    <a:pt x="132" y="210"/>
                    <a:pt x="134" y="209"/>
                    <a:pt x="135" y="208"/>
                  </a:cubicBezTo>
                  <a:cubicBezTo>
                    <a:pt x="146" y="201"/>
                    <a:pt x="159" y="197"/>
                    <a:pt x="169" y="195"/>
                  </a:cubicBezTo>
                  <a:lnTo>
                    <a:pt x="169" y="184"/>
                  </a:lnTo>
                  <a:close/>
                  <a:moveTo>
                    <a:pt x="97" y="426"/>
                  </a:moveTo>
                  <a:cubicBezTo>
                    <a:pt x="93" y="429"/>
                    <a:pt x="87" y="431"/>
                    <a:pt x="82" y="433"/>
                  </a:cubicBezTo>
                  <a:cubicBezTo>
                    <a:pt x="81" y="433"/>
                    <a:pt x="66" y="439"/>
                    <a:pt x="43" y="439"/>
                  </a:cubicBezTo>
                  <a:cubicBezTo>
                    <a:pt x="18" y="437"/>
                    <a:pt x="4" y="421"/>
                    <a:pt x="3" y="420"/>
                  </a:cubicBezTo>
                  <a:cubicBezTo>
                    <a:pt x="51" y="425"/>
                    <a:pt x="77" y="394"/>
                    <a:pt x="86" y="380"/>
                  </a:cubicBezTo>
                  <a:cubicBezTo>
                    <a:pt x="87" y="379"/>
                    <a:pt x="87" y="379"/>
                    <a:pt x="88" y="377"/>
                  </a:cubicBezTo>
                  <a:cubicBezTo>
                    <a:pt x="90" y="373"/>
                    <a:pt x="93" y="370"/>
                    <a:pt x="95" y="366"/>
                  </a:cubicBezTo>
                  <a:cubicBezTo>
                    <a:pt x="96" y="365"/>
                    <a:pt x="96" y="363"/>
                    <a:pt x="97" y="362"/>
                  </a:cubicBezTo>
                  <a:cubicBezTo>
                    <a:pt x="97" y="426"/>
                    <a:pt x="97" y="426"/>
                    <a:pt x="97" y="426"/>
                  </a:cubicBezTo>
                  <a:close/>
                  <a:moveTo>
                    <a:pt x="97" y="2"/>
                  </a:moveTo>
                  <a:cubicBezTo>
                    <a:pt x="97" y="8"/>
                    <a:pt x="97" y="8"/>
                    <a:pt x="97" y="8"/>
                  </a:cubicBezTo>
                  <a:cubicBezTo>
                    <a:pt x="93" y="6"/>
                    <a:pt x="89" y="6"/>
                    <a:pt x="89" y="6"/>
                  </a:cubicBezTo>
                  <a:cubicBezTo>
                    <a:pt x="89" y="6"/>
                    <a:pt x="92" y="3"/>
                    <a:pt x="97" y="2"/>
                  </a:cubicBezTo>
                  <a:close/>
                  <a:moveTo>
                    <a:pt x="97" y="78"/>
                  </a:moveTo>
                  <a:cubicBezTo>
                    <a:pt x="87" y="71"/>
                    <a:pt x="73" y="77"/>
                    <a:pt x="72" y="78"/>
                  </a:cubicBezTo>
                  <a:cubicBezTo>
                    <a:pt x="72" y="78"/>
                    <a:pt x="66" y="83"/>
                    <a:pt x="68" y="93"/>
                  </a:cubicBezTo>
                  <a:cubicBezTo>
                    <a:pt x="71" y="123"/>
                    <a:pt x="63" y="204"/>
                    <a:pt x="58" y="235"/>
                  </a:cubicBezTo>
                  <a:cubicBezTo>
                    <a:pt x="57" y="242"/>
                    <a:pt x="56" y="250"/>
                    <a:pt x="54" y="258"/>
                  </a:cubicBezTo>
                  <a:cubicBezTo>
                    <a:pt x="48" y="293"/>
                    <a:pt x="36" y="336"/>
                    <a:pt x="35" y="341"/>
                  </a:cubicBezTo>
                  <a:cubicBezTo>
                    <a:pt x="21" y="387"/>
                    <a:pt x="6" y="413"/>
                    <a:pt x="0" y="417"/>
                  </a:cubicBezTo>
                  <a:cubicBezTo>
                    <a:pt x="25" y="420"/>
                    <a:pt x="53" y="365"/>
                    <a:pt x="62" y="347"/>
                  </a:cubicBezTo>
                  <a:cubicBezTo>
                    <a:pt x="62" y="347"/>
                    <a:pt x="62" y="347"/>
                    <a:pt x="62" y="347"/>
                  </a:cubicBezTo>
                  <a:cubicBezTo>
                    <a:pt x="63" y="344"/>
                    <a:pt x="65" y="342"/>
                    <a:pt x="66" y="339"/>
                  </a:cubicBezTo>
                  <a:cubicBezTo>
                    <a:pt x="66" y="338"/>
                    <a:pt x="66" y="338"/>
                    <a:pt x="67" y="337"/>
                  </a:cubicBezTo>
                  <a:cubicBezTo>
                    <a:pt x="76" y="316"/>
                    <a:pt x="90" y="272"/>
                    <a:pt x="97" y="254"/>
                  </a:cubicBezTo>
                  <a:lnTo>
                    <a:pt x="97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/>
            </a:p>
          </p:txBody>
        </p:sp>
        <p:sp>
          <p:nvSpPr>
            <p:cNvPr id="99" name="Freeform 52"/>
            <p:cNvSpPr/>
            <p:nvPr/>
          </p:nvSpPr>
          <p:spPr bwMode="auto">
            <a:xfrm>
              <a:off x="511175" y="3494088"/>
              <a:ext cx="104775" cy="106363"/>
            </a:xfrm>
            <a:custGeom>
              <a:avLst/>
              <a:gdLst>
                <a:gd name="T0" fmla="*/ 58 w 66"/>
                <a:gd name="T1" fmla="*/ 0 h 67"/>
                <a:gd name="T2" fmla="*/ 62 w 66"/>
                <a:gd name="T3" fmla="*/ 19 h 67"/>
                <a:gd name="T4" fmla="*/ 41 w 66"/>
                <a:gd name="T5" fmla="*/ 23 h 67"/>
                <a:gd name="T6" fmla="*/ 43 w 66"/>
                <a:gd name="T7" fmla="*/ 42 h 67"/>
                <a:gd name="T8" fmla="*/ 64 w 66"/>
                <a:gd name="T9" fmla="*/ 39 h 67"/>
                <a:gd name="T10" fmla="*/ 66 w 66"/>
                <a:gd name="T11" fmla="*/ 58 h 67"/>
                <a:gd name="T12" fmla="*/ 8 w 66"/>
                <a:gd name="T13" fmla="*/ 67 h 67"/>
                <a:gd name="T14" fmla="*/ 6 w 66"/>
                <a:gd name="T15" fmla="*/ 46 h 67"/>
                <a:gd name="T16" fmla="*/ 29 w 66"/>
                <a:gd name="T17" fmla="*/ 44 h 67"/>
                <a:gd name="T18" fmla="*/ 27 w 66"/>
                <a:gd name="T19" fmla="*/ 23 h 67"/>
                <a:gd name="T20" fmla="*/ 2 w 66"/>
                <a:gd name="T21" fmla="*/ 27 h 67"/>
                <a:gd name="T22" fmla="*/ 0 w 66"/>
                <a:gd name="T23" fmla="*/ 8 h 67"/>
                <a:gd name="T24" fmla="*/ 58 w 66"/>
                <a:gd name="T2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67">
                  <a:moveTo>
                    <a:pt x="58" y="0"/>
                  </a:moveTo>
                  <a:lnTo>
                    <a:pt x="62" y="19"/>
                  </a:lnTo>
                  <a:lnTo>
                    <a:pt x="41" y="23"/>
                  </a:lnTo>
                  <a:lnTo>
                    <a:pt x="43" y="42"/>
                  </a:lnTo>
                  <a:lnTo>
                    <a:pt x="64" y="39"/>
                  </a:lnTo>
                  <a:lnTo>
                    <a:pt x="66" y="58"/>
                  </a:lnTo>
                  <a:lnTo>
                    <a:pt x="8" y="67"/>
                  </a:lnTo>
                  <a:lnTo>
                    <a:pt x="6" y="46"/>
                  </a:lnTo>
                  <a:lnTo>
                    <a:pt x="29" y="44"/>
                  </a:lnTo>
                  <a:lnTo>
                    <a:pt x="27" y="23"/>
                  </a:lnTo>
                  <a:lnTo>
                    <a:pt x="2" y="27"/>
                  </a:lnTo>
                  <a:lnTo>
                    <a:pt x="0" y="8"/>
                  </a:lnTo>
                  <a:lnTo>
                    <a:pt x="5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" name="Freeform 53"/>
            <p:cNvSpPr/>
            <p:nvPr/>
          </p:nvSpPr>
          <p:spPr bwMode="auto">
            <a:xfrm>
              <a:off x="533400" y="3597275"/>
              <a:ext cx="106362" cy="103188"/>
            </a:xfrm>
            <a:custGeom>
              <a:avLst/>
              <a:gdLst>
                <a:gd name="T0" fmla="*/ 30 w 32"/>
                <a:gd name="T1" fmla="*/ 17 h 31"/>
                <a:gd name="T2" fmla="*/ 32 w 32"/>
                <a:gd name="T3" fmla="*/ 26 h 31"/>
                <a:gd name="T4" fmla="*/ 16 w 32"/>
                <a:gd name="T5" fmla="*/ 31 h 31"/>
                <a:gd name="T6" fmla="*/ 11 w 32"/>
                <a:gd name="T7" fmla="*/ 31 h 31"/>
                <a:gd name="T8" fmla="*/ 7 w 32"/>
                <a:gd name="T9" fmla="*/ 29 h 31"/>
                <a:gd name="T10" fmla="*/ 4 w 32"/>
                <a:gd name="T11" fmla="*/ 26 h 31"/>
                <a:gd name="T12" fmla="*/ 2 w 32"/>
                <a:gd name="T13" fmla="*/ 21 h 31"/>
                <a:gd name="T14" fmla="*/ 1 w 32"/>
                <a:gd name="T15" fmla="*/ 16 h 31"/>
                <a:gd name="T16" fmla="*/ 1 w 32"/>
                <a:gd name="T17" fmla="*/ 11 h 31"/>
                <a:gd name="T18" fmla="*/ 2 w 32"/>
                <a:gd name="T19" fmla="*/ 8 h 31"/>
                <a:gd name="T20" fmla="*/ 5 w 32"/>
                <a:gd name="T21" fmla="*/ 5 h 31"/>
                <a:gd name="T22" fmla="*/ 10 w 32"/>
                <a:gd name="T23" fmla="*/ 3 h 31"/>
                <a:gd name="T24" fmla="*/ 26 w 32"/>
                <a:gd name="T25" fmla="*/ 0 h 31"/>
                <a:gd name="T26" fmla="*/ 28 w 32"/>
                <a:gd name="T27" fmla="*/ 8 h 31"/>
                <a:gd name="T28" fmla="*/ 11 w 32"/>
                <a:gd name="T29" fmla="*/ 12 h 31"/>
                <a:gd name="T30" fmla="*/ 8 w 32"/>
                <a:gd name="T31" fmla="*/ 14 h 31"/>
                <a:gd name="T32" fmla="*/ 8 w 32"/>
                <a:gd name="T33" fmla="*/ 18 h 31"/>
                <a:gd name="T34" fmla="*/ 10 w 32"/>
                <a:gd name="T35" fmla="*/ 22 h 31"/>
                <a:gd name="T36" fmla="*/ 14 w 32"/>
                <a:gd name="T37" fmla="*/ 22 h 31"/>
                <a:gd name="T38" fmla="*/ 30 w 32"/>
                <a:gd name="T39" fmla="*/ 17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2" h="31">
                  <a:moveTo>
                    <a:pt x="30" y="17"/>
                  </a:moveTo>
                  <a:cubicBezTo>
                    <a:pt x="32" y="26"/>
                    <a:pt x="32" y="26"/>
                    <a:pt x="32" y="26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4" y="31"/>
                    <a:pt x="13" y="31"/>
                    <a:pt x="11" y="31"/>
                  </a:cubicBezTo>
                  <a:cubicBezTo>
                    <a:pt x="10" y="31"/>
                    <a:pt x="8" y="31"/>
                    <a:pt x="7" y="29"/>
                  </a:cubicBezTo>
                  <a:cubicBezTo>
                    <a:pt x="5" y="28"/>
                    <a:pt x="5" y="28"/>
                    <a:pt x="4" y="26"/>
                  </a:cubicBezTo>
                  <a:cubicBezTo>
                    <a:pt x="2" y="25"/>
                    <a:pt x="2" y="23"/>
                    <a:pt x="2" y="21"/>
                  </a:cubicBezTo>
                  <a:cubicBezTo>
                    <a:pt x="1" y="20"/>
                    <a:pt x="1" y="18"/>
                    <a:pt x="1" y="16"/>
                  </a:cubicBezTo>
                  <a:cubicBezTo>
                    <a:pt x="0" y="14"/>
                    <a:pt x="0" y="13"/>
                    <a:pt x="1" y="11"/>
                  </a:cubicBezTo>
                  <a:cubicBezTo>
                    <a:pt x="1" y="11"/>
                    <a:pt x="2" y="9"/>
                    <a:pt x="2" y="8"/>
                  </a:cubicBezTo>
                  <a:cubicBezTo>
                    <a:pt x="3" y="7"/>
                    <a:pt x="4" y="6"/>
                    <a:pt x="5" y="5"/>
                  </a:cubicBezTo>
                  <a:cubicBezTo>
                    <a:pt x="7" y="5"/>
                    <a:pt x="8" y="4"/>
                    <a:pt x="10" y="3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0" y="13"/>
                    <a:pt x="8" y="14"/>
                    <a:pt x="8" y="14"/>
                  </a:cubicBezTo>
                  <a:cubicBezTo>
                    <a:pt x="8" y="16"/>
                    <a:pt x="7" y="17"/>
                    <a:pt x="8" y="18"/>
                  </a:cubicBezTo>
                  <a:cubicBezTo>
                    <a:pt x="8" y="20"/>
                    <a:pt x="8" y="21"/>
                    <a:pt x="10" y="22"/>
                  </a:cubicBezTo>
                  <a:cubicBezTo>
                    <a:pt x="11" y="23"/>
                    <a:pt x="12" y="23"/>
                    <a:pt x="14" y="22"/>
                  </a:cubicBezTo>
                  <a:lnTo>
                    <a:pt x="30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" name="Freeform 54"/>
            <p:cNvSpPr>
              <a:spLocks noEditPoints="1"/>
            </p:cNvSpPr>
            <p:nvPr/>
          </p:nvSpPr>
          <p:spPr bwMode="auto">
            <a:xfrm>
              <a:off x="554038" y="3713163"/>
              <a:ext cx="112712" cy="100013"/>
            </a:xfrm>
            <a:custGeom>
              <a:avLst/>
              <a:gdLst>
                <a:gd name="T0" fmla="*/ 41 w 71"/>
                <a:gd name="T1" fmla="*/ 0 h 63"/>
                <a:gd name="T2" fmla="*/ 62 w 71"/>
                <a:gd name="T3" fmla="*/ 0 h 63"/>
                <a:gd name="T4" fmla="*/ 71 w 71"/>
                <a:gd name="T5" fmla="*/ 19 h 63"/>
                <a:gd name="T6" fmla="*/ 41 w 71"/>
                <a:gd name="T7" fmla="*/ 46 h 63"/>
                <a:gd name="T8" fmla="*/ 41 w 71"/>
                <a:gd name="T9" fmla="*/ 23 h 63"/>
                <a:gd name="T10" fmla="*/ 52 w 71"/>
                <a:gd name="T11" fmla="*/ 17 h 63"/>
                <a:gd name="T12" fmla="*/ 41 w 71"/>
                <a:gd name="T13" fmla="*/ 17 h 63"/>
                <a:gd name="T14" fmla="*/ 41 w 71"/>
                <a:gd name="T15" fmla="*/ 0 h 63"/>
                <a:gd name="T16" fmla="*/ 23 w 71"/>
                <a:gd name="T17" fmla="*/ 38 h 63"/>
                <a:gd name="T18" fmla="*/ 16 w 71"/>
                <a:gd name="T19" fmla="*/ 17 h 63"/>
                <a:gd name="T20" fmla="*/ 6 w 71"/>
                <a:gd name="T21" fmla="*/ 17 h 63"/>
                <a:gd name="T22" fmla="*/ 0 w 71"/>
                <a:gd name="T23" fmla="*/ 0 h 63"/>
                <a:gd name="T24" fmla="*/ 41 w 71"/>
                <a:gd name="T25" fmla="*/ 0 h 63"/>
                <a:gd name="T26" fmla="*/ 41 w 71"/>
                <a:gd name="T27" fmla="*/ 17 h 63"/>
                <a:gd name="T28" fmla="*/ 29 w 71"/>
                <a:gd name="T29" fmla="*/ 17 h 63"/>
                <a:gd name="T30" fmla="*/ 35 w 71"/>
                <a:gd name="T31" fmla="*/ 27 h 63"/>
                <a:gd name="T32" fmla="*/ 41 w 71"/>
                <a:gd name="T33" fmla="*/ 23 h 63"/>
                <a:gd name="T34" fmla="*/ 41 w 71"/>
                <a:gd name="T35" fmla="*/ 46 h 63"/>
                <a:gd name="T36" fmla="*/ 23 w 71"/>
                <a:gd name="T37" fmla="*/ 63 h 63"/>
                <a:gd name="T38" fmla="*/ 16 w 71"/>
                <a:gd name="T39" fmla="*/ 44 h 63"/>
                <a:gd name="T40" fmla="*/ 23 w 71"/>
                <a:gd name="T41" fmla="*/ 38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1" h="63">
                  <a:moveTo>
                    <a:pt x="41" y="0"/>
                  </a:moveTo>
                  <a:lnTo>
                    <a:pt x="62" y="0"/>
                  </a:lnTo>
                  <a:lnTo>
                    <a:pt x="71" y="19"/>
                  </a:lnTo>
                  <a:lnTo>
                    <a:pt x="41" y="46"/>
                  </a:lnTo>
                  <a:lnTo>
                    <a:pt x="41" y="23"/>
                  </a:lnTo>
                  <a:lnTo>
                    <a:pt x="52" y="17"/>
                  </a:lnTo>
                  <a:lnTo>
                    <a:pt x="41" y="17"/>
                  </a:lnTo>
                  <a:lnTo>
                    <a:pt x="41" y="0"/>
                  </a:lnTo>
                  <a:close/>
                  <a:moveTo>
                    <a:pt x="23" y="38"/>
                  </a:moveTo>
                  <a:lnTo>
                    <a:pt x="16" y="17"/>
                  </a:lnTo>
                  <a:lnTo>
                    <a:pt x="6" y="17"/>
                  </a:lnTo>
                  <a:lnTo>
                    <a:pt x="0" y="0"/>
                  </a:lnTo>
                  <a:lnTo>
                    <a:pt x="41" y="0"/>
                  </a:lnTo>
                  <a:lnTo>
                    <a:pt x="41" y="17"/>
                  </a:lnTo>
                  <a:lnTo>
                    <a:pt x="29" y="17"/>
                  </a:lnTo>
                  <a:lnTo>
                    <a:pt x="35" y="27"/>
                  </a:lnTo>
                  <a:lnTo>
                    <a:pt x="41" y="23"/>
                  </a:lnTo>
                  <a:lnTo>
                    <a:pt x="41" y="46"/>
                  </a:lnTo>
                  <a:lnTo>
                    <a:pt x="23" y="63"/>
                  </a:lnTo>
                  <a:lnTo>
                    <a:pt x="16" y="44"/>
                  </a:lnTo>
                  <a:lnTo>
                    <a:pt x="23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" name="Freeform 55"/>
            <p:cNvSpPr/>
            <p:nvPr/>
          </p:nvSpPr>
          <p:spPr bwMode="auto">
            <a:xfrm>
              <a:off x="590550" y="3773488"/>
              <a:ext cx="125412" cy="119063"/>
            </a:xfrm>
            <a:custGeom>
              <a:avLst/>
              <a:gdLst>
                <a:gd name="T0" fmla="*/ 56 w 79"/>
                <a:gd name="T1" fmla="*/ 0 h 75"/>
                <a:gd name="T2" fmla="*/ 79 w 79"/>
                <a:gd name="T3" fmla="*/ 46 h 75"/>
                <a:gd name="T4" fmla="*/ 68 w 79"/>
                <a:gd name="T5" fmla="*/ 52 h 75"/>
                <a:gd name="T6" fmla="*/ 23 w 79"/>
                <a:gd name="T7" fmla="*/ 38 h 75"/>
                <a:gd name="T8" fmla="*/ 37 w 79"/>
                <a:gd name="T9" fmla="*/ 69 h 75"/>
                <a:gd name="T10" fmla="*/ 27 w 79"/>
                <a:gd name="T11" fmla="*/ 75 h 75"/>
                <a:gd name="T12" fmla="*/ 0 w 79"/>
                <a:gd name="T13" fmla="*/ 25 h 75"/>
                <a:gd name="T14" fmla="*/ 12 w 79"/>
                <a:gd name="T15" fmla="*/ 19 h 75"/>
                <a:gd name="T16" fmla="*/ 58 w 79"/>
                <a:gd name="T17" fmla="*/ 33 h 75"/>
                <a:gd name="T18" fmla="*/ 43 w 79"/>
                <a:gd name="T19" fmla="*/ 6 h 75"/>
                <a:gd name="T20" fmla="*/ 56 w 79"/>
                <a:gd name="T21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9" h="75">
                  <a:moveTo>
                    <a:pt x="56" y="0"/>
                  </a:moveTo>
                  <a:lnTo>
                    <a:pt x="79" y="46"/>
                  </a:lnTo>
                  <a:lnTo>
                    <a:pt x="68" y="52"/>
                  </a:lnTo>
                  <a:lnTo>
                    <a:pt x="23" y="38"/>
                  </a:lnTo>
                  <a:lnTo>
                    <a:pt x="37" y="69"/>
                  </a:lnTo>
                  <a:lnTo>
                    <a:pt x="27" y="75"/>
                  </a:lnTo>
                  <a:lnTo>
                    <a:pt x="0" y="25"/>
                  </a:lnTo>
                  <a:lnTo>
                    <a:pt x="12" y="19"/>
                  </a:lnTo>
                  <a:lnTo>
                    <a:pt x="58" y="33"/>
                  </a:lnTo>
                  <a:lnTo>
                    <a:pt x="43" y="6"/>
                  </a:lnTo>
                  <a:lnTo>
                    <a:pt x="5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" name="Freeform 56"/>
            <p:cNvSpPr/>
            <p:nvPr/>
          </p:nvSpPr>
          <p:spPr bwMode="auto">
            <a:xfrm>
              <a:off x="642938" y="3856038"/>
              <a:ext cx="128587" cy="133350"/>
            </a:xfrm>
            <a:custGeom>
              <a:avLst/>
              <a:gdLst>
                <a:gd name="T0" fmla="*/ 48 w 81"/>
                <a:gd name="T1" fmla="*/ 0 h 84"/>
                <a:gd name="T2" fmla="*/ 61 w 81"/>
                <a:gd name="T3" fmla="*/ 17 h 84"/>
                <a:gd name="T4" fmla="*/ 42 w 81"/>
                <a:gd name="T5" fmla="*/ 28 h 84"/>
                <a:gd name="T6" fmla="*/ 54 w 81"/>
                <a:gd name="T7" fmla="*/ 46 h 84"/>
                <a:gd name="T8" fmla="*/ 71 w 81"/>
                <a:gd name="T9" fmla="*/ 34 h 84"/>
                <a:gd name="T10" fmla="*/ 81 w 81"/>
                <a:gd name="T11" fmla="*/ 49 h 84"/>
                <a:gd name="T12" fmla="*/ 33 w 81"/>
                <a:gd name="T13" fmla="*/ 84 h 84"/>
                <a:gd name="T14" fmla="*/ 23 w 81"/>
                <a:gd name="T15" fmla="*/ 69 h 84"/>
                <a:gd name="T16" fmla="*/ 42 w 81"/>
                <a:gd name="T17" fmla="*/ 53 h 84"/>
                <a:gd name="T18" fmla="*/ 29 w 81"/>
                <a:gd name="T19" fmla="*/ 38 h 84"/>
                <a:gd name="T20" fmla="*/ 10 w 81"/>
                <a:gd name="T21" fmla="*/ 53 h 84"/>
                <a:gd name="T22" fmla="*/ 0 w 81"/>
                <a:gd name="T23" fmla="*/ 36 h 84"/>
                <a:gd name="T24" fmla="*/ 48 w 81"/>
                <a:gd name="T25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1" h="84">
                  <a:moveTo>
                    <a:pt x="48" y="0"/>
                  </a:moveTo>
                  <a:lnTo>
                    <a:pt x="61" y="17"/>
                  </a:lnTo>
                  <a:lnTo>
                    <a:pt x="42" y="28"/>
                  </a:lnTo>
                  <a:lnTo>
                    <a:pt x="54" y="46"/>
                  </a:lnTo>
                  <a:lnTo>
                    <a:pt x="71" y="34"/>
                  </a:lnTo>
                  <a:lnTo>
                    <a:pt x="81" y="49"/>
                  </a:lnTo>
                  <a:lnTo>
                    <a:pt x="33" y="84"/>
                  </a:lnTo>
                  <a:lnTo>
                    <a:pt x="23" y="69"/>
                  </a:lnTo>
                  <a:lnTo>
                    <a:pt x="42" y="53"/>
                  </a:lnTo>
                  <a:lnTo>
                    <a:pt x="29" y="38"/>
                  </a:lnTo>
                  <a:lnTo>
                    <a:pt x="10" y="53"/>
                  </a:lnTo>
                  <a:lnTo>
                    <a:pt x="0" y="36"/>
                  </a:lnTo>
                  <a:lnTo>
                    <a:pt x="4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" name="Freeform 57"/>
            <p:cNvSpPr>
              <a:spLocks noEditPoints="1"/>
            </p:cNvSpPr>
            <p:nvPr/>
          </p:nvSpPr>
          <p:spPr bwMode="auto">
            <a:xfrm>
              <a:off x="719138" y="3956050"/>
              <a:ext cx="103187" cy="103188"/>
            </a:xfrm>
            <a:custGeom>
              <a:avLst/>
              <a:gdLst>
                <a:gd name="T0" fmla="*/ 16 w 31"/>
                <a:gd name="T1" fmla="*/ 0 h 31"/>
                <a:gd name="T2" fmla="*/ 17 w 31"/>
                <a:gd name="T3" fmla="*/ 0 h 31"/>
                <a:gd name="T4" fmla="*/ 27 w 31"/>
                <a:gd name="T5" fmla="*/ 6 h 31"/>
                <a:gd name="T6" fmla="*/ 31 w 31"/>
                <a:gd name="T7" fmla="*/ 17 h 31"/>
                <a:gd name="T8" fmla="*/ 26 w 31"/>
                <a:gd name="T9" fmla="*/ 26 h 31"/>
                <a:gd name="T10" fmla="*/ 18 w 31"/>
                <a:gd name="T11" fmla="*/ 31 h 31"/>
                <a:gd name="T12" fmla="*/ 16 w 31"/>
                <a:gd name="T13" fmla="*/ 31 h 31"/>
                <a:gd name="T14" fmla="*/ 16 w 31"/>
                <a:gd name="T15" fmla="*/ 23 h 31"/>
                <a:gd name="T16" fmla="*/ 20 w 31"/>
                <a:gd name="T17" fmla="*/ 20 h 31"/>
                <a:gd name="T18" fmla="*/ 24 w 31"/>
                <a:gd name="T19" fmla="*/ 15 h 31"/>
                <a:gd name="T20" fmla="*/ 22 w 31"/>
                <a:gd name="T21" fmla="*/ 10 h 31"/>
                <a:gd name="T22" fmla="*/ 18 w 31"/>
                <a:gd name="T23" fmla="*/ 8 h 31"/>
                <a:gd name="T24" fmla="*/ 16 w 31"/>
                <a:gd name="T25" fmla="*/ 9 h 31"/>
                <a:gd name="T26" fmla="*/ 16 w 31"/>
                <a:gd name="T27" fmla="*/ 0 h 31"/>
                <a:gd name="T28" fmla="*/ 6 w 31"/>
                <a:gd name="T29" fmla="*/ 4 h 31"/>
                <a:gd name="T30" fmla="*/ 16 w 31"/>
                <a:gd name="T31" fmla="*/ 0 h 31"/>
                <a:gd name="T32" fmla="*/ 16 w 31"/>
                <a:gd name="T33" fmla="*/ 9 h 31"/>
                <a:gd name="T34" fmla="*/ 12 w 31"/>
                <a:gd name="T35" fmla="*/ 11 h 31"/>
                <a:gd name="T36" fmla="*/ 9 w 31"/>
                <a:gd name="T37" fmla="*/ 16 h 31"/>
                <a:gd name="T38" fmla="*/ 9 w 31"/>
                <a:gd name="T39" fmla="*/ 21 h 31"/>
                <a:gd name="T40" fmla="*/ 14 w 31"/>
                <a:gd name="T41" fmla="*/ 23 h 31"/>
                <a:gd name="T42" fmla="*/ 16 w 31"/>
                <a:gd name="T43" fmla="*/ 23 h 31"/>
                <a:gd name="T44" fmla="*/ 16 w 31"/>
                <a:gd name="T45" fmla="*/ 31 h 31"/>
                <a:gd name="T46" fmla="*/ 12 w 31"/>
                <a:gd name="T47" fmla="*/ 30 h 31"/>
                <a:gd name="T48" fmla="*/ 5 w 31"/>
                <a:gd name="T49" fmla="*/ 26 h 31"/>
                <a:gd name="T50" fmla="*/ 1 w 31"/>
                <a:gd name="T51" fmla="*/ 18 h 31"/>
                <a:gd name="T52" fmla="*/ 1 w 31"/>
                <a:gd name="T53" fmla="*/ 11 h 31"/>
                <a:gd name="T54" fmla="*/ 6 w 31"/>
                <a:gd name="T55" fmla="*/ 4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1" h="31">
                  <a:moveTo>
                    <a:pt x="16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21" y="0"/>
                    <a:pt x="24" y="2"/>
                    <a:pt x="27" y="6"/>
                  </a:cubicBezTo>
                  <a:cubicBezTo>
                    <a:pt x="30" y="9"/>
                    <a:pt x="31" y="13"/>
                    <a:pt x="31" y="17"/>
                  </a:cubicBezTo>
                  <a:cubicBezTo>
                    <a:pt x="31" y="21"/>
                    <a:pt x="29" y="24"/>
                    <a:pt x="26" y="26"/>
                  </a:cubicBezTo>
                  <a:cubicBezTo>
                    <a:pt x="23" y="29"/>
                    <a:pt x="21" y="30"/>
                    <a:pt x="18" y="31"/>
                  </a:cubicBezTo>
                  <a:cubicBezTo>
                    <a:pt x="18" y="31"/>
                    <a:pt x="17" y="31"/>
                    <a:pt x="16" y="31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7" y="22"/>
                    <a:pt x="18" y="21"/>
                    <a:pt x="20" y="20"/>
                  </a:cubicBezTo>
                  <a:cubicBezTo>
                    <a:pt x="22" y="18"/>
                    <a:pt x="23" y="16"/>
                    <a:pt x="24" y="15"/>
                  </a:cubicBezTo>
                  <a:cubicBezTo>
                    <a:pt x="24" y="13"/>
                    <a:pt x="23" y="12"/>
                    <a:pt x="22" y="10"/>
                  </a:cubicBezTo>
                  <a:cubicBezTo>
                    <a:pt x="21" y="9"/>
                    <a:pt x="19" y="8"/>
                    <a:pt x="18" y="8"/>
                  </a:cubicBezTo>
                  <a:cubicBezTo>
                    <a:pt x="17" y="8"/>
                    <a:pt x="16" y="8"/>
                    <a:pt x="16" y="9"/>
                  </a:cubicBezTo>
                  <a:lnTo>
                    <a:pt x="16" y="0"/>
                  </a:lnTo>
                  <a:close/>
                  <a:moveTo>
                    <a:pt x="6" y="4"/>
                  </a:moveTo>
                  <a:cubicBezTo>
                    <a:pt x="9" y="1"/>
                    <a:pt x="12" y="0"/>
                    <a:pt x="16" y="0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5" y="9"/>
                    <a:pt x="13" y="9"/>
                    <a:pt x="12" y="11"/>
                  </a:cubicBezTo>
                  <a:cubicBezTo>
                    <a:pt x="9" y="13"/>
                    <a:pt x="9" y="15"/>
                    <a:pt x="9" y="16"/>
                  </a:cubicBezTo>
                  <a:cubicBezTo>
                    <a:pt x="8" y="18"/>
                    <a:pt x="9" y="20"/>
                    <a:pt x="9" y="21"/>
                  </a:cubicBezTo>
                  <a:cubicBezTo>
                    <a:pt x="11" y="22"/>
                    <a:pt x="12" y="23"/>
                    <a:pt x="14" y="23"/>
                  </a:cubicBezTo>
                  <a:cubicBezTo>
                    <a:pt x="15" y="23"/>
                    <a:pt x="15" y="23"/>
                    <a:pt x="16" y="23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5" y="31"/>
                    <a:pt x="13" y="31"/>
                    <a:pt x="12" y="30"/>
                  </a:cubicBezTo>
                  <a:cubicBezTo>
                    <a:pt x="9" y="29"/>
                    <a:pt x="7" y="28"/>
                    <a:pt x="5" y="26"/>
                  </a:cubicBezTo>
                  <a:cubicBezTo>
                    <a:pt x="3" y="23"/>
                    <a:pt x="1" y="21"/>
                    <a:pt x="1" y="18"/>
                  </a:cubicBezTo>
                  <a:cubicBezTo>
                    <a:pt x="0" y="16"/>
                    <a:pt x="0" y="14"/>
                    <a:pt x="1" y="11"/>
                  </a:cubicBezTo>
                  <a:cubicBezTo>
                    <a:pt x="2" y="9"/>
                    <a:pt x="3" y="6"/>
                    <a:pt x="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" name="Freeform 58"/>
            <p:cNvSpPr/>
            <p:nvPr/>
          </p:nvSpPr>
          <p:spPr bwMode="auto">
            <a:xfrm>
              <a:off x="779463" y="4019550"/>
              <a:ext cx="128587" cy="133350"/>
            </a:xfrm>
            <a:custGeom>
              <a:avLst/>
              <a:gdLst>
                <a:gd name="T0" fmla="*/ 41 w 81"/>
                <a:gd name="T1" fmla="*/ 0 h 84"/>
                <a:gd name="T2" fmla="*/ 54 w 81"/>
                <a:gd name="T3" fmla="*/ 13 h 84"/>
                <a:gd name="T4" fmla="*/ 45 w 81"/>
                <a:gd name="T5" fmla="*/ 52 h 84"/>
                <a:gd name="T6" fmla="*/ 68 w 81"/>
                <a:gd name="T7" fmla="*/ 27 h 84"/>
                <a:gd name="T8" fmla="*/ 81 w 81"/>
                <a:gd name="T9" fmla="*/ 40 h 84"/>
                <a:gd name="T10" fmla="*/ 41 w 81"/>
                <a:gd name="T11" fmla="*/ 84 h 84"/>
                <a:gd name="T12" fmla="*/ 29 w 81"/>
                <a:gd name="T13" fmla="*/ 71 h 84"/>
                <a:gd name="T14" fmla="*/ 35 w 81"/>
                <a:gd name="T15" fmla="*/ 34 h 84"/>
                <a:gd name="T16" fmla="*/ 12 w 81"/>
                <a:gd name="T17" fmla="*/ 57 h 84"/>
                <a:gd name="T18" fmla="*/ 0 w 81"/>
                <a:gd name="T19" fmla="*/ 44 h 84"/>
                <a:gd name="T20" fmla="*/ 41 w 81"/>
                <a:gd name="T2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1" h="84">
                  <a:moveTo>
                    <a:pt x="41" y="0"/>
                  </a:moveTo>
                  <a:lnTo>
                    <a:pt x="54" y="13"/>
                  </a:lnTo>
                  <a:lnTo>
                    <a:pt x="45" y="52"/>
                  </a:lnTo>
                  <a:lnTo>
                    <a:pt x="68" y="27"/>
                  </a:lnTo>
                  <a:lnTo>
                    <a:pt x="81" y="40"/>
                  </a:lnTo>
                  <a:lnTo>
                    <a:pt x="41" y="84"/>
                  </a:lnTo>
                  <a:lnTo>
                    <a:pt x="29" y="71"/>
                  </a:lnTo>
                  <a:lnTo>
                    <a:pt x="35" y="34"/>
                  </a:lnTo>
                  <a:lnTo>
                    <a:pt x="12" y="57"/>
                  </a:lnTo>
                  <a:lnTo>
                    <a:pt x="0" y="44"/>
                  </a:lnTo>
                  <a:lnTo>
                    <a:pt x="4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" name="Freeform 59"/>
            <p:cNvSpPr/>
            <p:nvPr/>
          </p:nvSpPr>
          <p:spPr bwMode="auto">
            <a:xfrm>
              <a:off x="874713" y="4102100"/>
              <a:ext cx="103187" cy="111125"/>
            </a:xfrm>
            <a:custGeom>
              <a:avLst/>
              <a:gdLst>
                <a:gd name="T0" fmla="*/ 13 w 31"/>
                <a:gd name="T1" fmla="*/ 20 h 33"/>
                <a:gd name="T2" fmla="*/ 17 w 31"/>
                <a:gd name="T3" fmla="*/ 15 h 33"/>
                <a:gd name="T4" fmla="*/ 28 w 31"/>
                <a:gd name="T5" fmla="*/ 23 h 33"/>
                <a:gd name="T6" fmla="*/ 20 w 31"/>
                <a:gd name="T7" fmla="*/ 33 h 33"/>
                <a:gd name="T8" fmla="*/ 13 w 31"/>
                <a:gd name="T9" fmla="*/ 31 h 33"/>
                <a:gd name="T10" fmla="*/ 6 w 31"/>
                <a:gd name="T11" fmla="*/ 28 h 33"/>
                <a:gd name="T12" fmla="*/ 1 w 31"/>
                <a:gd name="T13" fmla="*/ 22 h 33"/>
                <a:gd name="T14" fmla="*/ 0 w 31"/>
                <a:gd name="T15" fmla="*/ 14 h 33"/>
                <a:gd name="T16" fmla="*/ 4 w 31"/>
                <a:gd name="T17" fmla="*/ 7 h 33"/>
                <a:gd name="T18" fmla="*/ 10 w 31"/>
                <a:gd name="T19" fmla="*/ 2 h 33"/>
                <a:gd name="T20" fmla="*/ 18 w 31"/>
                <a:gd name="T21" fmla="*/ 1 h 33"/>
                <a:gd name="T22" fmla="*/ 25 w 31"/>
                <a:gd name="T23" fmla="*/ 5 h 33"/>
                <a:gd name="T24" fmla="*/ 30 w 31"/>
                <a:gd name="T25" fmla="*/ 10 h 33"/>
                <a:gd name="T26" fmla="*/ 31 w 31"/>
                <a:gd name="T27" fmla="*/ 14 h 33"/>
                <a:gd name="T28" fmla="*/ 30 w 31"/>
                <a:gd name="T29" fmla="*/ 20 h 33"/>
                <a:gd name="T30" fmla="*/ 22 w 31"/>
                <a:gd name="T31" fmla="*/ 15 h 33"/>
                <a:gd name="T32" fmla="*/ 22 w 31"/>
                <a:gd name="T33" fmla="*/ 12 h 33"/>
                <a:gd name="T34" fmla="*/ 21 w 31"/>
                <a:gd name="T35" fmla="*/ 9 h 33"/>
                <a:gd name="T36" fmla="*/ 16 w 31"/>
                <a:gd name="T37" fmla="*/ 8 h 33"/>
                <a:gd name="T38" fmla="*/ 10 w 31"/>
                <a:gd name="T39" fmla="*/ 12 h 33"/>
                <a:gd name="T40" fmla="*/ 8 w 31"/>
                <a:gd name="T41" fmla="*/ 19 h 33"/>
                <a:gd name="T42" fmla="*/ 10 w 31"/>
                <a:gd name="T43" fmla="*/ 23 h 33"/>
                <a:gd name="T44" fmla="*/ 13 w 31"/>
                <a:gd name="T45" fmla="*/ 25 h 33"/>
                <a:gd name="T46" fmla="*/ 16 w 31"/>
                <a:gd name="T47" fmla="*/ 26 h 33"/>
                <a:gd name="T48" fmla="*/ 18 w 31"/>
                <a:gd name="T49" fmla="*/ 23 h 33"/>
                <a:gd name="T50" fmla="*/ 13 w 31"/>
                <a:gd name="T51" fmla="*/ 2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3">
                  <a:moveTo>
                    <a:pt x="13" y="20"/>
                  </a:moveTo>
                  <a:cubicBezTo>
                    <a:pt x="17" y="15"/>
                    <a:pt x="17" y="15"/>
                    <a:pt x="17" y="15"/>
                  </a:cubicBezTo>
                  <a:cubicBezTo>
                    <a:pt x="28" y="23"/>
                    <a:pt x="28" y="23"/>
                    <a:pt x="28" y="2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17" y="33"/>
                    <a:pt x="14" y="32"/>
                    <a:pt x="13" y="31"/>
                  </a:cubicBezTo>
                  <a:cubicBezTo>
                    <a:pt x="10" y="31"/>
                    <a:pt x="8" y="30"/>
                    <a:pt x="6" y="28"/>
                  </a:cubicBezTo>
                  <a:cubicBezTo>
                    <a:pt x="4" y="26"/>
                    <a:pt x="1" y="24"/>
                    <a:pt x="1" y="22"/>
                  </a:cubicBezTo>
                  <a:cubicBezTo>
                    <a:pt x="0" y="19"/>
                    <a:pt x="0" y="17"/>
                    <a:pt x="0" y="14"/>
                  </a:cubicBezTo>
                  <a:cubicBezTo>
                    <a:pt x="1" y="11"/>
                    <a:pt x="1" y="9"/>
                    <a:pt x="4" y="7"/>
                  </a:cubicBezTo>
                  <a:cubicBezTo>
                    <a:pt x="5" y="4"/>
                    <a:pt x="7" y="3"/>
                    <a:pt x="10" y="2"/>
                  </a:cubicBezTo>
                  <a:cubicBezTo>
                    <a:pt x="13" y="0"/>
                    <a:pt x="15" y="0"/>
                    <a:pt x="18" y="1"/>
                  </a:cubicBezTo>
                  <a:cubicBezTo>
                    <a:pt x="19" y="1"/>
                    <a:pt x="22" y="3"/>
                    <a:pt x="25" y="5"/>
                  </a:cubicBezTo>
                  <a:cubicBezTo>
                    <a:pt x="27" y="6"/>
                    <a:pt x="29" y="8"/>
                    <a:pt x="30" y="10"/>
                  </a:cubicBezTo>
                  <a:cubicBezTo>
                    <a:pt x="31" y="11"/>
                    <a:pt x="31" y="13"/>
                    <a:pt x="31" y="14"/>
                  </a:cubicBezTo>
                  <a:cubicBezTo>
                    <a:pt x="31" y="16"/>
                    <a:pt x="31" y="17"/>
                    <a:pt x="30" y="20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3" y="14"/>
                    <a:pt x="23" y="13"/>
                    <a:pt x="22" y="12"/>
                  </a:cubicBezTo>
                  <a:cubicBezTo>
                    <a:pt x="22" y="11"/>
                    <a:pt x="22" y="10"/>
                    <a:pt x="21" y="9"/>
                  </a:cubicBezTo>
                  <a:cubicBezTo>
                    <a:pt x="19" y="8"/>
                    <a:pt x="17" y="8"/>
                    <a:pt x="16" y="8"/>
                  </a:cubicBezTo>
                  <a:cubicBezTo>
                    <a:pt x="14" y="8"/>
                    <a:pt x="12" y="10"/>
                    <a:pt x="10" y="12"/>
                  </a:cubicBezTo>
                  <a:cubicBezTo>
                    <a:pt x="9" y="14"/>
                    <a:pt x="7" y="17"/>
                    <a:pt x="8" y="19"/>
                  </a:cubicBezTo>
                  <a:cubicBezTo>
                    <a:pt x="8" y="20"/>
                    <a:pt x="9" y="22"/>
                    <a:pt x="10" y="23"/>
                  </a:cubicBezTo>
                  <a:cubicBezTo>
                    <a:pt x="11" y="24"/>
                    <a:pt x="12" y="24"/>
                    <a:pt x="13" y="25"/>
                  </a:cubicBezTo>
                  <a:cubicBezTo>
                    <a:pt x="13" y="25"/>
                    <a:pt x="15" y="26"/>
                    <a:pt x="16" y="26"/>
                  </a:cubicBezTo>
                  <a:cubicBezTo>
                    <a:pt x="18" y="23"/>
                    <a:pt x="18" y="23"/>
                    <a:pt x="18" y="23"/>
                  </a:cubicBezTo>
                  <a:lnTo>
                    <a:pt x="13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" name="Freeform 60"/>
            <p:cNvSpPr>
              <a:spLocks noEditPoints="1"/>
            </p:cNvSpPr>
            <p:nvPr/>
          </p:nvSpPr>
          <p:spPr bwMode="auto">
            <a:xfrm>
              <a:off x="1014413" y="4206875"/>
              <a:ext cx="101600" cy="115888"/>
            </a:xfrm>
            <a:custGeom>
              <a:avLst/>
              <a:gdLst>
                <a:gd name="T0" fmla="*/ 41 w 64"/>
                <a:gd name="T1" fmla="*/ 54 h 73"/>
                <a:gd name="T2" fmla="*/ 41 w 64"/>
                <a:gd name="T3" fmla="*/ 54 h 73"/>
                <a:gd name="T4" fmla="*/ 41 w 64"/>
                <a:gd name="T5" fmla="*/ 39 h 73"/>
                <a:gd name="T6" fmla="*/ 46 w 64"/>
                <a:gd name="T7" fmla="*/ 41 h 73"/>
                <a:gd name="T8" fmla="*/ 50 w 64"/>
                <a:gd name="T9" fmla="*/ 18 h 73"/>
                <a:gd name="T10" fmla="*/ 41 w 64"/>
                <a:gd name="T11" fmla="*/ 27 h 73"/>
                <a:gd name="T12" fmla="*/ 41 w 64"/>
                <a:gd name="T13" fmla="*/ 6 h 73"/>
                <a:gd name="T14" fmla="*/ 48 w 64"/>
                <a:gd name="T15" fmla="*/ 0 h 73"/>
                <a:gd name="T16" fmla="*/ 64 w 64"/>
                <a:gd name="T17" fmla="*/ 10 h 73"/>
                <a:gd name="T18" fmla="*/ 58 w 64"/>
                <a:gd name="T19" fmla="*/ 73 h 73"/>
                <a:gd name="T20" fmla="*/ 41 w 64"/>
                <a:gd name="T21" fmla="*/ 67 h 73"/>
                <a:gd name="T22" fmla="*/ 41 w 64"/>
                <a:gd name="T23" fmla="*/ 60 h 73"/>
                <a:gd name="T24" fmla="*/ 41 w 64"/>
                <a:gd name="T25" fmla="*/ 54 h 73"/>
                <a:gd name="T26" fmla="*/ 41 w 64"/>
                <a:gd name="T27" fmla="*/ 54 h 73"/>
                <a:gd name="T28" fmla="*/ 25 w 64"/>
                <a:gd name="T29" fmla="*/ 44 h 73"/>
                <a:gd name="T30" fmla="*/ 16 w 64"/>
                <a:gd name="T31" fmla="*/ 52 h 73"/>
                <a:gd name="T32" fmla="*/ 0 w 64"/>
                <a:gd name="T33" fmla="*/ 41 h 73"/>
                <a:gd name="T34" fmla="*/ 41 w 64"/>
                <a:gd name="T35" fmla="*/ 6 h 73"/>
                <a:gd name="T36" fmla="*/ 41 w 64"/>
                <a:gd name="T37" fmla="*/ 27 h 73"/>
                <a:gd name="T38" fmla="*/ 33 w 64"/>
                <a:gd name="T39" fmla="*/ 35 h 73"/>
                <a:gd name="T40" fmla="*/ 41 w 64"/>
                <a:gd name="T41" fmla="*/ 39 h 73"/>
                <a:gd name="T42" fmla="*/ 41 w 64"/>
                <a:gd name="T43" fmla="*/ 54 h 73"/>
                <a:gd name="T44" fmla="*/ 41 w 64"/>
                <a:gd name="T45" fmla="*/ 54 h 73"/>
                <a:gd name="T46" fmla="*/ 41 w 64"/>
                <a:gd name="T47" fmla="*/ 67 h 73"/>
                <a:gd name="T48" fmla="*/ 39 w 64"/>
                <a:gd name="T49" fmla="*/ 65 h 73"/>
                <a:gd name="T50" fmla="*/ 41 w 64"/>
                <a:gd name="T51" fmla="*/ 60 h 73"/>
                <a:gd name="T52" fmla="*/ 41 w 64"/>
                <a:gd name="T53" fmla="*/ 67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4" h="73">
                  <a:moveTo>
                    <a:pt x="41" y="54"/>
                  </a:moveTo>
                  <a:lnTo>
                    <a:pt x="41" y="54"/>
                  </a:lnTo>
                  <a:lnTo>
                    <a:pt x="41" y="39"/>
                  </a:lnTo>
                  <a:lnTo>
                    <a:pt x="46" y="41"/>
                  </a:lnTo>
                  <a:lnTo>
                    <a:pt x="50" y="18"/>
                  </a:lnTo>
                  <a:lnTo>
                    <a:pt x="41" y="27"/>
                  </a:lnTo>
                  <a:lnTo>
                    <a:pt x="41" y="6"/>
                  </a:lnTo>
                  <a:lnTo>
                    <a:pt x="48" y="0"/>
                  </a:lnTo>
                  <a:lnTo>
                    <a:pt x="64" y="10"/>
                  </a:lnTo>
                  <a:lnTo>
                    <a:pt x="58" y="73"/>
                  </a:lnTo>
                  <a:lnTo>
                    <a:pt x="41" y="67"/>
                  </a:lnTo>
                  <a:lnTo>
                    <a:pt x="41" y="60"/>
                  </a:lnTo>
                  <a:lnTo>
                    <a:pt x="41" y="54"/>
                  </a:lnTo>
                  <a:close/>
                  <a:moveTo>
                    <a:pt x="41" y="54"/>
                  </a:moveTo>
                  <a:lnTo>
                    <a:pt x="25" y="44"/>
                  </a:lnTo>
                  <a:lnTo>
                    <a:pt x="16" y="52"/>
                  </a:lnTo>
                  <a:lnTo>
                    <a:pt x="0" y="41"/>
                  </a:lnTo>
                  <a:lnTo>
                    <a:pt x="41" y="6"/>
                  </a:lnTo>
                  <a:lnTo>
                    <a:pt x="41" y="27"/>
                  </a:lnTo>
                  <a:lnTo>
                    <a:pt x="33" y="35"/>
                  </a:lnTo>
                  <a:lnTo>
                    <a:pt x="41" y="39"/>
                  </a:lnTo>
                  <a:lnTo>
                    <a:pt x="41" y="54"/>
                  </a:lnTo>
                  <a:lnTo>
                    <a:pt x="41" y="54"/>
                  </a:lnTo>
                  <a:close/>
                  <a:moveTo>
                    <a:pt x="41" y="67"/>
                  </a:moveTo>
                  <a:lnTo>
                    <a:pt x="39" y="65"/>
                  </a:lnTo>
                  <a:lnTo>
                    <a:pt x="41" y="60"/>
                  </a:lnTo>
                  <a:lnTo>
                    <a:pt x="41" y="6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" name="Freeform 61"/>
            <p:cNvSpPr/>
            <p:nvPr/>
          </p:nvSpPr>
          <p:spPr bwMode="auto">
            <a:xfrm>
              <a:off x="1119188" y="4246563"/>
              <a:ext cx="103187" cy="106363"/>
            </a:xfrm>
            <a:custGeom>
              <a:avLst/>
              <a:gdLst>
                <a:gd name="T0" fmla="*/ 14 w 31"/>
                <a:gd name="T1" fmla="*/ 20 h 32"/>
                <a:gd name="T2" fmla="*/ 17 w 31"/>
                <a:gd name="T3" fmla="*/ 14 h 32"/>
                <a:gd name="T4" fmla="*/ 29 w 31"/>
                <a:gd name="T5" fmla="*/ 20 h 32"/>
                <a:gd name="T6" fmla="*/ 25 w 31"/>
                <a:gd name="T7" fmla="*/ 31 h 32"/>
                <a:gd name="T8" fmla="*/ 17 w 31"/>
                <a:gd name="T9" fmla="*/ 32 h 32"/>
                <a:gd name="T10" fmla="*/ 10 w 31"/>
                <a:gd name="T11" fmla="*/ 30 h 32"/>
                <a:gd name="T12" fmla="*/ 3 w 31"/>
                <a:gd name="T13" fmla="*/ 26 h 32"/>
                <a:gd name="T14" fmla="*/ 1 w 31"/>
                <a:gd name="T15" fmla="*/ 19 h 32"/>
                <a:gd name="T16" fmla="*/ 2 w 31"/>
                <a:gd name="T17" fmla="*/ 11 h 32"/>
                <a:gd name="T18" fmla="*/ 7 w 31"/>
                <a:gd name="T19" fmla="*/ 3 h 32"/>
                <a:gd name="T20" fmla="*/ 14 w 31"/>
                <a:gd name="T21" fmla="*/ 1 h 32"/>
                <a:gd name="T22" fmla="*/ 22 w 31"/>
                <a:gd name="T23" fmla="*/ 3 h 32"/>
                <a:gd name="T24" fmla="*/ 28 w 31"/>
                <a:gd name="T25" fmla="*/ 6 h 32"/>
                <a:gd name="T26" fmla="*/ 30 w 31"/>
                <a:gd name="T27" fmla="*/ 10 h 32"/>
                <a:gd name="T28" fmla="*/ 31 w 31"/>
                <a:gd name="T29" fmla="*/ 15 h 32"/>
                <a:gd name="T30" fmla="*/ 23 w 31"/>
                <a:gd name="T31" fmla="*/ 14 h 32"/>
                <a:gd name="T32" fmla="*/ 22 w 31"/>
                <a:gd name="T33" fmla="*/ 10 h 32"/>
                <a:gd name="T34" fmla="*/ 19 w 31"/>
                <a:gd name="T35" fmla="*/ 8 h 32"/>
                <a:gd name="T36" fmla="*/ 14 w 31"/>
                <a:gd name="T37" fmla="*/ 8 h 32"/>
                <a:gd name="T38" fmla="*/ 10 w 31"/>
                <a:gd name="T39" fmla="*/ 14 h 32"/>
                <a:gd name="T40" fmla="*/ 9 w 31"/>
                <a:gd name="T41" fmla="*/ 21 h 32"/>
                <a:gd name="T42" fmla="*/ 13 w 31"/>
                <a:gd name="T43" fmla="*/ 25 h 32"/>
                <a:gd name="T44" fmla="*/ 16 w 31"/>
                <a:gd name="T45" fmla="*/ 25 h 32"/>
                <a:gd name="T46" fmla="*/ 19 w 31"/>
                <a:gd name="T47" fmla="*/ 25 h 32"/>
                <a:gd name="T48" fmla="*/ 20 w 31"/>
                <a:gd name="T49" fmla="*/ 23 h 32"/>
                <a:gd name="T50" fmla="*/ 14 w 31"/>
                <a:gd name="T51" fmla="*/ 2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2">
                  <a:moveTo>
                    <a:pt x="14" y="20"/>
                  </a:moveTo>
                  <a:cubicBezTo>
                    <a:pt x="17" y="14"/>
                    <a:pt x="17" y="14"/>
                    <a:pt x="17" y="14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2" y="32"/>
                    <a:pt x="20" y="32"/>
                    <a:pt x="17" y="32"/>
                  </a:cubicBezTo>
                  <a:cubicBezTo>
                    <a:pt x="15" y="32"/>
                    <a:pt x="13" y="31"/>
                    <a:pt x="10" y="30"/>
                  </a:cubicBezTo>
                  <a:cubicBezTo>
                    <a:pt x="7" y="29"/>
                    <a:pt x="5" y="27"/>
                    <a:pt x="3" y="26"/>
                  </a:cubicBezTo>
                  <a:cubicBezTo>
                    <a:pt x="2" y="23"/>
                    <a:pt x="1" y="21"/>
                    <a:pt x="1" y="19"/>
                  </a:cubicBezTo>
                  <a:cubicBezTo>
                    <a:pt x="0" y="16"/>
                    <a:pt x="1" y="14"/>
                    <a:pt x="2" y="11"/>
                  </a:cubicBezTo>
                  <a:cubicBezTo>
                    <a:pt x="3" y="8"/>
                    <a:pt x="5" y="5"/>
                    <a:pt x="7" y="3"/>
                  </a:cubicBezTo>
                  <a:cubicBezTo>
                    <a:pt x="8" y="2"/>
                    <a:pt x="11" y="1"/>
                    <a:pt x="14" y="1"/>
                  </a:cubicBezTo>
                  <a:cubicBezTo>
                    <a:pt x="16" y="0"/>
                    <a:pt x="19" y="1"/>
                    <a:pt x="22" y="3"/>
                  </a:cubicBezTo>
                  <a:cubicBezTo>
                    <a:pt x="25" y="3"/>
                    <a:pt x="26" y="5"/>
                    <a:pt x="28" y="6"/>
                  </a:cubicBezTo>
                  <a:cubicBezTo>
                    <a:pt x="29" y="7"/>
                    <a:pt x="30" y="8"/>
                    <a:pt x="30" y="10"/>
                  </a:cubicBezTo>
                  <a:cubicBezTo>
                    <a:pt x="31" y="11"/>
                    <a:pt x="31" y="13"/>
                    <a:pt x="31" y="15"/>
                  </a:cubicBezTo>
                  <a:cubicBezTo>
                    <a:pt x="23" y="14"/>
                    <a:pt x="23" y="14"/>
                    <a:pt x="23" y="14"/>
                  </a:cubicBezTo>
                  <a:cubicBezTo>
                    <a:pt x="23" y="12"/>
                    <a:pt x="23" y="11"/>
                    <a:pt x="22" y="10"/>
                  </a:cubicBezTo>
                  <a:cubicBezTo>
                    <a:pt x="21" y="9"/>
                    <a:pt x="20" y="8"/>
                    <a:pt x="19" y="8"/>
                  </a:cubicBezTo>
                  <a:cubicBezTo>
                    <a:pt x="17" y="8"/>
                    <a:pt x="16" y="8"/>
                    <a:pt x="14" y="8"/>
                  </a:cubicBezTo>
                  <a:cubicBezTo>
                    <a:pt x="12" y="9"/>
                    <a:pt x="11" y="11"/>
                    <a:pt x="10" y="14"/>
                  </a:cubicBezTo>
                  <a:cubicBezTo>
                    <a:pt x="9" y="17"/>
                    <a:pt x="8" y="19"/>
                    <a:pt x="9" y="21"/>
                  </a:cubicBezTo>
                  <a:cubicBezTo>
                    <a:pt x="10" y="23"/>
                    <a:pt x="11" y="23"/>
                    <a:pt x="13" y="25"/>
                  </a:cubicBezTo>
                  <a:cubicBezTo>
                    <a:pt x="14" y="25"/>
                    <a:pt x="15" y="25"/>
                    <a:pt x="16" y="25"/>
                  </a:cubicBezTo>
                  <a:cubicBezTo>
                    <a:pt x="17" y="26"/>
                    <a:pt x="18" y="25"/>
                    <a:pt x="19" y="25"/>
                  </a:cubicBezTo>
                  <a:cubicBezTo>
                    <a:pt x="20" y="23"/>
                    <a:pt x="20" y="23"/>
                    <a:pt x="20" y="23"/>
                  </a:cubicBezTo>
                  <a:lnTo>
                    <a:pt x="14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9" name="Freeform 62"/>
            <p:cNvSpPr>
              <a:spLocks noEditPoints="1"/>
            </p:cNvSpPr>
            <p:nvPr/>
          </p:nvSpPr>
          <p:spPr bwMode="auto">
            <a:xfrm>
              <a:off x="1216025" y="4271963"/>
              <a:ext cx="98425" cy="123825"/>
            </a:xfrm>
            <a:custGeom>
              <a:avLst/>
              <a:gdLst>
                <a:gd name="T0" fmla="*/ 18 w 30"/>
                <a:gd name="T1" fmla="*/ 3 h 37"/>
                <a:gd name="T2" fmla="*/ 22 w 30"/>
                <a:gd name="T3" fmla="*/ 5 h 37"/>
                <a:gd name="T4" fmla="*/ 27 w 30"/>
                <a:gd name="T5" fmla="*/ 7 h 37"/>
                <a:gd name="T6" fmla="*/ 30 w 30"/>
                <a:gd name="T7" fmla="*/ 11 h 37"/>
                <a:gd name="T8" fmla="*/ 30 w 30"/>
                <a:gd name="T9" fmla="*/ 16 h 37"/>
                <a:gd name="T10" fmla="*/ 28 w 30"/>
                <a:gd name="T11" fmla="*/ 20 h 37"/>
                <a:gd name="T12" fmla="*/ 24 w 30"/>
                <a:gd name="T13" fmla="*/ 21 h 37"/>
                <a:gd name="T14" fmla="*/ 21 w 30"/>
                <a:gd name="T15" fmla="*/ 22 h 37"/>
                <a:gd name="T16" fmla="*/ 23 w 30"/>
                <a:gd name="T17" fmla="*/ 23 h 37"/>
                <a:gd name="T18" fmla="*/ 24 w 30"/>
                <a:gd name="T19" fmla="*/ 26 h 37"/>
                <a:gd name="T20" fmla="*/ 24 w 30"/>
                <a:gd name="T21" fmla="*/ 27 h 37"/>
                <a:gd name="T22" fmla="*/ 27 w 30"/>
                <a:gd name="T23" fmla="*/ 37 h 37"/>
                <a:gd name="T24" fmla="*/ 18 w 30"/>
                <a:gd name="T25" fmla="*/ 34 h 37"/>
                <a:gd name="T26" fmla="*/ 18 w 30"/>
                <a:gd name="T27" fmla="*/ 16 h 37"/>
                <a:gd name="T28" fmla="*/ 19 w 30"/>
                <a:gd name="T29" fmla="*/ 16 h 37"/>
                <a:gd name="T30" fmla="*/ 21 w 30"/>
                <a:gd name="T31" fmla="*/ 15 h 37"/>
                <a:gd name="T32" fmla="*/ 21 w 30"/>
                <a:gd name="T33" fmla="*/ 14 h 37"/>
                <a:gd name="T34" fmla="*/ 21 w 30"/>
                <a:gd name="T35" fmla="*/ 12 h 37"/>
                <a:gd name="T36" fmla="*/ 18 w 30"/>
                <a:gd name="T37" fmla="*/ 10 h 37"/>
                <a:gd name="T38" fmla="*/ 18 w 30"/>
                <a:gd name="T39" fmla="*/ 9 h 37"/>
                <a:gd name="T40" fmla="*/ 18 w 30"/>
                <a:gd name="T41" fmla="*/ 3 h 37"/>
                <a:gd name="T42" fmla="*/ 0 w 30"/>
                <a:gd name="T43" fmla="*/ 29 h 37"/>
                <a:gd name="T44" fmla="*/ 8 w 30"/>
                <a:gd name="T45" fmla="*/ 0 h 37"/>
                <a:gd name="T46" fmla="*/ 18 w 30"/>
                <a:gd name="T47" fmla="*/ 3 h 37"/>
                <a:gd name="T48" fmla="*/ 18 w 30"/>
                <a:gd name="T49" fmla="*/ 9 h 37"/>
                <a:gd name="T50" fmla="*/ 15 w 30"/>
                <a:gd name="T51" fmla="*/ 9 h 37"/>
                <a:gd name="T52" fmla="*/ 13 w 30"/>
                <a:gd name="T53" fmla="*/ 15 h 37"/>
                <a:gd name="T54" fmla="*/ 16 w 30"/>
                <a:gd name="T55" fmla="*/ 15 h 37"/>
                <a:gd name="T56" fmla="*/ 18 w 30"/>
                <a:gd name="T57" fmla="*/ 16 h 37"/>
                <a:gd name="T58" fmla="*/ 18 w 30"/>
                <a:gd name="T59" fmla="*/ 34 h 37"/>
                <a:gd name="T60" fmla="*/ 17 w 30"/>
                <a:gd name="T61" fmla="*/ 34 h 37"/>
                <a:gd name="T62" fmla="*/ 15 w 30"/>
                <a:gd name="T63" fmla="*/ 24 h 37"/>
                <a:gd name="T64" fmla="*/ 14 w 30"/>
                <a:gd name="T65" fmla="*/ 21 h 37"/>
                <a:gd name="T66" fmla="*/ 12 w 30"/>
                <a:gd name="T67" fmla="*/ 20 h 37"/>
                <a:gd name="T68" fmla="*/ 12 w 30"/>
                <a:gd name="T69" fmla="*/ 20 h 37"/>
                <a:gd name="T70" fmla="*/ 8 w 30"/>
                <a:gd name="T71" fmla="*/ 31 h 37"/>
                <a:gd name="T72" fmla="*/ 0 w 30"/>
                <a:gd name="T73" fmla="*/ 2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0" h="37">
                  <a:moveTo>
                    <a:pt x="18" y="3"/>
                  </a:moveTo>
                  <a:cubicBezTo>
                    <a:pt x="22" y="5"/>
                    <a:pt x="22" y="5"/>
                    <a:pt x="22" y="5"/>
                  </a:cubicBezTo>
                  <a:cubicBezTo>
                    <a:pt x="24" y="6"/>
                    <a:pt x="27" y="6"/>
                    <a:pt x="27" y="7"/>
                  </a:cubicBezTo>
                  <a:cubicBezTo>
                    <a:pt x="29" y="9"/>
                    <a:pt x="30" y="9"/>
                    <a:pt x="30" y="11"/>
                  </a:cubicBezTo>
                  <a:cubicBezTo>
                    <a:pt x="30" y="12"/>
                    <a:pt x="30" y="15"/>
                    <a:pt x="30" y="16"/>
                  </a:cubicBezTo>
                  <a:cubicBezTo>
                    <a:pt x="30" y="18"/>
                    <a:pt x="29" y="19"/>
                    <a:pt x="28" y="20"/>
                  </a:cubicBezTo>
                  <a:cubicBezTo>
                    <a:pt x="27" y="20"/>
                    <a:pt x="26" y="21"/>
                    <a:pt x="24" y="21"/>
                  </a:cubicBezTo>
                  <a:cubicBezTo>
                    <a:pt x="24" y="22"/>
                    <a:pt x="23" y="22"/>
                    <a:pt x="21" y="22"/>
                  </a:cubicBezTo>
                  <a:cubicBezTo>
                    <a:pt x="22" y="23"/>
                    <a:pt x="23" y="23"/>
                    <a:pt x="23" y="23"/>
                  </a:cubicBezTo>
                  <a:cubicBezTo>
                    <a:pt x="24" y="23"/>
                    <a:pt x="24" y="24"/>
                    <a:pt x="24" y="26"/>
                  </a:cubicBezTo>
                  <a:cubicBezTo>
                    <a:pt x="24" y="26"/>
                    <a:pt x="24" y="27"/>
                    <a:pt x="24" y="27"/>
                  </a:cubicBezTo>
                  <a:cubicBezTo>
                    <a:pt x="27" y="37"/>
                    <a:pt x="27" y="37"/>
                    <a:pt x="27" y="37"/>
                  </a:cubicBezTo>
                  <a:cubicBezTo>
                    <a:pt x="18" y="34"/>
                    <a:pt x="18" y="34"/>
                    <a:pt x="18" y="34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18" y="16"/>
                    <a:pt x="18" y="16"/>
                    <a:pt x="19" y="16"/>
                  </a:cubicBezTo>
                  <a:cubicBezTo>
                    <a:pt x="19" y="16"/>
                    <a:pt x="20" y="16"/>
                    <a:pt x="21" y="15"/>
                  </a:cubicBezTo>
                  <a:cubicBezTo>
                    <a:pt x="21" y="15"/>
                    <a:pt x="21" y="15"/>
                    <a:pt x="21" y="14"/>
                  </a:cubicBezTo>
                  <a:cubicBezTo>
                    <a:pt x="21" y="13"/>
                    <a:pt x="21" y="12"/>
                    <a:pt x="21" y="12"/>
                  </a:cubicBezTo>
                  <a:cubicBezTo>
                    <a:pt x="21" y="11"/>
                    <a:pt x="20" y="10"/>
                    <a:pt x="18" y="10"/>
                  </a:cubicBezTo>
                  <a:cubicBezTo>
                    <a:pt x="18" y="9"/>
                    <a:pt x="18" y="9"/>
                    <a:pt x="18" y="9"/>
                  </a:cubicBezTo>
                  <a:lnTo>
                    <a:pt x="18" y="3"/>
                  </a:lnTo>
                  <a:close/>
                  <a:moveTo>
                    <a:pt x="0" y="29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7" y="16"/>
                    <a:pt x="17" y="16"/>
                    <a:pt x="18" y="16"/>
                  </a:cubicBezTo>
                  <a:cubicBezTo>
                    <a:pt x="18" y="34"/>
                    <a:pt x="18" y="34"/>
                    <a:pt x="18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5" y="23"/>
                    <a:pt x="15" y="22"/>
                    <a:pt x="14" y="21"/>
                  </a:cubicBezTo>
                  <a:cubicBezTo>
                    <a:pt x="13" y="20"/>
                    <a:pt x="13" y="20"/>
                    <a:pt x="12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8" y="31"/>
                    <a:pt x="8" y="31"/>
                    <a:pt x="8" y="31"/>
                  </a:cubicBezTo>
                  <a:lnTo>
                    <a:pt x="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0" name="Freeform 63"/>
            <p:cNvSpPr/>
            <p:nvPr/>
          </p:nvSpPr>
          <p:spPr bwMode="auto">
            <a:xfrm>
              <a:off x="1314450" y="4302125"/>
              <a:ext cx="47625" cy="103188"/>
            </a:xfrm>
            <a:custGeom>
              <a:avLst/>
              <a:gdLst>
                <a:gd name="T0" fmla="*/ 13 w 30"/>
                <a:gd name="T1" fmla="*/ 0 h 65"/>
                <a:gd name="T2" fmla="*/ 30 w 30"/>
                <a:gd name="T3" fmla="*/ 5 h 65"/>
                <a:gd name="T4" fmla="*/ 17 w 30"/>
                <a:gd name="T5" fmla="*/ 65 h 65"/>
                <a:gd name="T6" fmla="*/ 0 w 30"/>
                <a:gd name="T7" fmla="*/ 61 h 65"/>
                <a:gd name="T8" fmla="*/ 13 w 30"/>
                <a:gd name="T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65">
                  <a:moveTo>
                    <a:pt x="13" y="0"/>
                  </a:moveTo>
                  <a:lnTo>
                    <a:pt x="30" y="5"/>
                  </a:lnTo>
                  <a:lnTo>
                    <a:pt x="17" y="65"/>
                  </a:lnTo>
                  <a:lnTo>
                    <a:pt x="0" y="61"/>
                  </a:lnTo>
                  <a:lnTo>
                    <a:pt x="1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1" name="Freeform 64"/>
            <p:cNvSpPr/>
            <p:nvPr/>
          </p:nvSpPr>
          <p:spPr bwMode="auto">
            <a:xfrm>
              <a:off x="1365250" y="4316413"/>
              <a:ext cx="95250" cy="103188"/>
            </a:xfrm>
            <a:custGeom>
              <a:avLst/>
              <a:gdLst>
                <a:gd name="T0" fmla="*/ 20 w 29"/>
                <a:gd name="T1" fmla="*/ 19 h 31"/>
                <a:gd name="T2" fmla="*/ 27 w 29"/>
                <a:gd name="T3" fmla="*/ 23 h 31"/>
                <a:gd name="T4" fmla="*/ 24 w 29"/>
                <a:gd name="T5" fmla="*/ 28 h 31"/>
                <a:gd name="T6" fmla="*/ 19 w 29"/>
                <a:gd name="T7" fmla="*/ 30 h 31"/>
                <a:gd name="T8" fmla="*/ 13 w 29"/>
                <a:gd name="T9" fmla="*/ 30 h 31"/>
                <a:gd name="T10" fmla="*/ 6 w 29"/>
                <a:gd name="T11" fmla="*/ 28 h 31"/>
                <a:gd name="T12" fmla="*/ 1 w 29"/>
                <a:gd name="T13" fmla="*/ 22 h 31"/>
                <a:gd name="T14" fmla="*/ 0 w 29"/>
                <a:gd name="T15" fmla="*/ 13 h 31"/>
                <a:gd name="T16" fmla="*/ 6 w 29"/>
                <a:gd name="T17" fmla="*/ 3 h 31"/>
                <a:gd name="T18" fmla="*/ 17 w 29"/>
                <a:gd name="T19" fmla="*/ 1 h 31"/>
                <a:gd name="T20" fmla="*/ 25 w 29"/>
                <a:gd name="T21" fmla="*/ 5 h 31"/>
                <a:gd name="T22" fmla="*/ 29 w 29"/>
                <a:gd name="T23" fmla="*/ 12 h 31"/>
                <a:gd name="T24" fmla="*/ 21 w 29"/>
                <a:gd name="T25" fmla="*/ 13 h 31"/>
                <a:gd name="T26" fmla="*/ 20 w 29"/>
                <a:gd name="T27" fmla="*/ 10 h 31"/>
                <a:gd name="T28" fmla="*/ 18 w 29"/>
                <a:gd name="T29" fmla="*/ 8 h 31"/>
                <a:gd name="T30" fmla="*/ 16 w 29"/>
                <a:gd name="T31" fmla="*/ 7 h 31"/>
                <a:gd name="T32" fmla="*/ 12 w 29"/>
                <a:gd name="T33" fmla="*/ 9 h 31"/>
                <a:gd name="T34" fmla="*/ 9 w 29"/>
                <a:gd name="T35" fmla="*/ 15 h 31"/>
                <a:gd name="T36" fmla="*/ 9 w 29"/>
                <a:gd name="T37" fmla="*/ 22 h 31"/>
                <a:gd name="T38" fmla="*/ 13 w 29"/>
                <a:gd name="T39" fmla="*/ 24 h 31"/>
                <a:gd name="T40" fmla="*/ 18 w 29"/>
                <a:gd name="T41" fmla="*/ 23 h 31"/>
                <a:gd name="T42" fmla="*/ 20 w 29"/>
                <a:gd name="T43" fmla="*/ 1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9" h="31">
                  <a:moveTo>
                    <a:pt x="20" y="19"/>
                  </a:moveTo>
                  <a:cubicBezTo>
                    <a:pt x="27" y="23"/>
                    <a:pt x="27" y="23"/>
                    <a:pt x="27" y="23"/>
                  </a:cubicBezTo>
                  <a:cubicBezTo>
                    <a:pt x="27" y="25"/>
                    <a:pt x="25" y="27"/>
                    <a:pt x="24" y="28"/>
                  </a:cubicBezTo>
                  <a:cubicBezTo>
                    <a:pt x="23" y="29"/>
                    <a:pt x="21" y="30"/>
                    <a:pt x="19" y="30"/>
                  </a:cubicBezTo>
                  <a:cubicBezTo>
                    <a:pt x="18" y="31"/>
                    <a:pt x="15" y="31"/>
                    <a:pt x="13" y="30"/>
                  </a:cubicBezTo>
                  <a:cubicBezTo>
                    <a:pt x="10" y="30"/>
                    <a:pt x="7" y="30"/>
                    <a:pt x="6" y="28"/>
                  </a:cubicBezTo>
                  <a:cubicBezTo>
                    <a:pt x="4" y="27"/>
                    <a:pt x="3" y="25"/>
                    <a:pt x="1" y="22"/>
                  </a:cubicBezTo>
                  <a:cubicBezTo>
                    <a:pt x="0" y="20"/>
                    <a:pt x="0" y="17"/>
                    <a:pt x="0" y="13"/>
                  </a:cubicBezTo>
                  <a:cubicBezTo>
                    <a:pt x="1" y="9"/>
                    <a:pt x="3" y="5"/>
                    <a:pt x="6" y="3"/>
                  </a:cubicBezTo>
                  <a:cubicBezTo>
                    <a:pt x="9" y="1"/>
                    <a:pt x="12" y="0"/>
                    <a:pt x="17" y="1"/>
                  </a:cubicBezTo>
                  <a:cubicBezTo>
                    <a:pt x="21" y="2"/>
                    <a:pt x="24" y="2"/>
                    <a:pt x="25" y="5"/>
                  </a:cubicBezTo>
                  <a:cubicBezTo>
                    <a:pt x="27" y="6"/>
                    <a:pt x="28" y="9"/>
                    <a:pt x="29" y="12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1" y="11"/>
                    <a:pt x="21" y="10"/>
                    <a:pt x="20" y="10"/>
                  </a:cubicBezTo>
                  <a:cubicBezTo>
                    <a:pt x="20" y="10"/>
                    <a:pt x="19" y="9"/>
                    <a:pt x="18" y="8"/>
                  </a:cubicBezTo>
                  <a:cubicBezTo>
                    <a:pt x="18" y="8"/>
                    <a:pt x="17" y="7"/>
                    <a:pt x="16" y="7"/>
                  </a:cubicBezTo>
                  <a:cubicBezTo>
                    <a:pt x="15" y="7"/>
                    <a:pt x="12" y="7"/>
                    <a:pt x="12" y="9"/>
                  </a:cubicBezTo>
                  <a:cubicBezTo>
                    <a:pt x="10" y="10"/>
                    <a:pt x="9" y="12"/>
                    <a:pt x="9" y="15"/>
                  </a:cubicBezTo>
                  <a:cubicBezTo>
                    <a:pt x="9" y="18"/>
                    <a:pt x="9" y="20"/>
                    <a:pt x="9" y="22"/>
                  </a:cubicBezTo>
                  <a:cubicBezTo>
                    <a:pt x="10" y="23"/>
                    <a:pt x="12" y="24"/>
                    <a:pt x="13" y="24"/>
                  </a:cubicBezTo>
                  <a:cubicBezTo>
                    <a:pt x="15" y="25"/>
                    <a:pt x="16" y="24"/>
                    <a:pt x="18" y="23"/>
                  </a:cubicBezTo>
                  <a:cubicBezTo>
                    <a:pt x="18" y="22"/>
                    <a:pt x="19" y="21"/>
                    <a:pt x="20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" name="Freeform 65"/>
            <p:cNvSpPr/>
            <p:nvPr/>
          </p:nvSpPr>
          <p:spPr bwMode="auto">
            <a:xfrm>
              <a:off x="1463675" y="4329113"/>
              <a:ext cx="96837" cy="100013"/>
            </a:xfrm>
            <a:custGeom>
              <a:avLst/>
              <a:gdLst>
                <a:gd name="T0" fmla="*/ 21 w 29"/>
                <a:gd name="T1" fmla="*/ 1 h 30"/>
                <a:gd name="T2" fmla="*/ 29 w 29"/>
                <a:gd name="T3" fmla="*/ 1 h 30"/>
                <a:gd name="T4" fmla="*/ 28 w 29"/>
                <a:gd name="T5" fmla="*/ 19 h 30"/>
                <a:gd name="T6" fmla="*/ 27 w 29"/>
                <a:gd name="T7" fmla="*/ 23 h 30"/>
                <a:gd name="T8" fmla="*/ 24 w 29"/>
                <a:gd name="T9" fmla="*/ 27 h 30"/>
                <a:gd name="T10" fmla="*/ 21 w 29"/>
                <a:gd name="T11" fmla="*/ 29 h 30"/>
                <a:gd name="T12" fmla="*/ 14 w 29"/>
                <a:gd name="T13" fmla="*/ 30 h 30"/>
                <a:gd name="T14" fmla="*/ 9 w 29"/>
                <a:gd name="T15" fmla="*/ 29 h 30"/>
                <a:gd name="T16" fmla="*/ 6 w 29"/>
                <a:gd name="T17" fmla="*/ 28 h 30"/>
                <a:gd name="T18" fmla="*/ 3 w 29"/>
                <a:gd name="T19" fmla="*/ 26 h 30"/>
                <a:gd name="T20" fmla="*/ 1 w 29"/>
                <a:gd name="T21" fmla="*/ 22 h 30"/>
                <a:gd name="T22" fmla="*/ 0 w 29"/>
                <a:gd name="T23" fmla="*/ 17 h 30"/>
                <a:gd name="T24" fmla="*/ 2 w 29"/>
                <a:gd name="T25" fmla="*/ 0 h 30"/>
                <a:gd name="T26" fmla="*/ 11 w 29"/>
                <a:gd name="T27" fmla="*/ 1 h 30"/>
                <a:gd name="T28" fmla="*/ 9 w 29"/>
                <a:gd name="T29" fmla="*/ 18 h 30"/>
                <a:gd name="T30" fmla="*/ 10 w 29"/>
                <a:gd name="T31" fmla="*/ 22 h 30"/>
                <a:gd name="T32" fmla="*/ 14 w 29"/>
                <a:gd name="T33" fmla="*/ 23 h 30"/>
                <a:gd name="T34" fmla="*/ 18 w 29"/>
                <a:gd name="T35" fmla="*/ 22 h 30"/>
                <a:gd name="T36" fmla="*/ 19 w 29"/>
                <a:gd name="T37" fmla="*/ 18 h 30"/>
                <a:gd name="T38" fmla="*/ 21 w 29"/>
                <a:gd name="T39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9" h="30">
                  <a:moveTo>
                    <a:pt x="21" y="1"/>
                  </a:moveTo>
                  <a:cubicBezTo>
                    <a:pt x="29" y="1"/>
                    <a:pt x="29" y="1"/>
                    <a:pt x="29" y="1"/>
                  </a:cubicBezTo>
                  <a:cubicBezTo>
                    <a:pt x="28" y="19"/>
                    <a:pt x="28" y="19"/>
                    <a:pt x="28" y="19"/>
                  </a:cubicBezTo>
                  <a:cubicBezTo>
                    <a:pt x="28" y="21"/>
                    <a:pt x="27" y="22"/>
                    <a:pt x="27" y="23"/>
                  </a:cubicBezTo>
                  <a:cubicBezTo>
                    <a:pt x="26" y="25"/>
                    <a:pt x="25" y="26"/>
                    <a:pt x="24" y="27"/>
                  </a:cubicBezTo>
                  <a:cubicBezTo>
                    <a:pt x="23" y="29"/>
                    <a:pt x="21" y="29"/>
                    <a:pt x="21" y="29"/>
                  </a:cubicBezTo>
                  <a:cubicBezTo>
                    <a:pt x="18" y="30"/>
                    <a:pt x="17" y="30"/>
                    <a:pt x="14" y="30"/>
                  </a:cubicBezTo>
                  <a:cubicBezTo>
                    <a:pt x="13" y="30"/>
                    <a:pt x="12" y="30"/>
                    <a:pt x="9" y="29"/>
                  </a:cubicBezTo>
                  <a:cubicBezTo>
                    <a:pt x="8" y="29"/>
                    <a:pt x="6" y="29"/>
                    <a:pt x="6" y="28"/>
                  </a:cubicBezTo>
                  <a:cubicBezTo>
                    <a:pt x="5" y="27"/>
                    <a:pt x="3" y="26"/>
                    <a:pt x="3" y="26"/>
                  </a:cubicBezTo>
                  <a:cubicBezTo>
                    <a:pt x="2" y="24"/>
                    <a:pt x="1" y="23"/>
                    <a:pt x="1" y="22"/>
                  </a:cubicBezTo>
                  <a:cubicBezTo>
                    <a:pt x="1" y="20"/>
                    <a:pt x="0" y="18"/>
                    <a:pt x="0" y="17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20"/>
                    <a:pt x="9" y="21"/>
                    <a:pt x="10" y="22"/>
                  </a:cubicBezTo>
                  <a:cubicBezTo>
                    <a:pt x="12" y="23"/>
                    <a:pt x="12" y="23"/>
                    <a:pt x="14" y="23"/>
                  </a:cubicBezTo>
                  <a:cubicBezTo>
                    <a:pt x="15" y="23"/>
                    <a:pt x="17" y="23"/>
                    <a:pt x="18" y="22"/>
                  </a:cubicBezTo>
                  <a:cubicBezTo>
                    <a:pt x="18" y="21"/>
                    <a:pt x="19" y="21"/>
                    <a:pt x="19" y="18"/>
                  </a:cubicBezTo>
                  <a:lnTo>
                    <a:pt x="21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" name="Freeform 66"/>
            <p:cNvSpPr/>
            <p:nvPr/>
          </p:nvSpPr>
          <p:spPr bwMode="auto">
            <a:xfrm>
              <a:off x="1570038" y="4335463"/>
              <a:ext cx="79375" cy="96838"/>
            </a:xfrm>
            <a:custGeom>
              <a:avLst/>
              <a:gdLst>
                <a:gd name="T0" fmla="*/ 0 w 50"/>
                <a:gd name="T1" fmla="*/ 0 h 61"/>
                <a:gd name="T2" fmla="*/ 19 w 50"/>
                <a:gd name="T3" fmla="*/ 0 h 61"/>
                <a:gd name="T4" fmla="*/ 21 w 50"/>
                <a:gd name="T5" fmla="*/ 44 h 61"/>
                <a:gd name="T6" fmla="*/ 48 w 50"/>
                <a:gd name="T7" fmla="*/ 44 h 61"/>
                <a:gd name="T8" fmla="*/ 50 w 50"/>
                <a:gd name="T9" fmla="*/ 59 h 61"/>
                <a:gd name="T10" fmla="*/ 2 w 50"/>
                <a:gd name="T11" fmla="*/ 61 h 61"/>
                <a:gd name="T12" fmla="*/ 0 w 50"/>
                <a:gd name="T13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61">
                  <a:moveTo>
                    <a:pt x="0" y="0"/>
                  </a:moveTo>
                  <a:lnTo>
                    <a:pt x="19" y="0"/>
                  </a:lnTo>
                  <a:lnTo>
                    <a:pt x="21" y="44"/>
                  </a:lnTo>
                  <a:lnTo>
                    <a:pt x="48" y="44"/>
                  </a:lnTo>
                  <a:lnTo>
                    <a:pt x="50" y="59"/>
                  </a:lnTo>
                  <a:lnTo>
                    <a:pt x="2" y="6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" name="Freeform 67"/>
            <p:cNvSpPr/>
            <p:nvPr/>
          </p:nvSpPr>
          <p:spPr bwMode="auto">
            <a:xfrm>
              <a:off x="1643063" y="4329113"/>
              <a:ext cx="88900" cy="96838"/>
            </a:xfrm>
            <a:custGeom>
              <a:avLst/>
              <a:gdLst>
                <a:gd name="T0" fmla="*/ 0 w 56"/>
                <a:gd name="T1" fmla="*/ 2 h 61"/>
                <a:gd name="T2" fmla="*/ 56 w 56"/>
                <a:gd name="T3" fmla="*/ 0 h 61"/>
                <a:gd name="T4" fmla="*/ 56 w 56"/>
                <a:gd name="T5" fmla="*/ 13 h 61"/>
                <a:gd name="T6" fmla="*/ 37 w 56"/>
                <a:gd name="T7" fmla="*/ 15 h 61"/>
                <a:gd name="T8" fmla="*/ 40 w 56"/>
                <a:gd name="T9" fmla="*/ 61 h 61"/>
                <a:gd name="T10" fmla="*/ 23 w 56"/>
                <a:gd name="T11" fmla="*/ 61 h 61"/>
                <a:gd name="T12" fmla="*/ 21 w 56"/>
                <a:gd name="T13" fmla="*/ 17 h 61"/>
                <a:gd name="T14" fmla="*/ 0 w 56"/>
                <a:gd name="T15" fmla="*/ 19 h 61"/>
                <a:gd name="T16" fmla="*/ 0 w 56"/>
                <a:gd name="T17" fmla="*/ 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61">
                  <a:moveTo>
                    <a:pt x="0" y="2"/>
                  </a:moveTo>
                  <a:lnTo>
                    <a:pt x="56" y="0"/>
                  </a:lnTo>
                  <a:lnTo>
                    <a:pt x="56" y="13"/>
                  </a:lnTo>
                  <a:lnTo>
                    <a:pt x="37" y="15"/>
                  </a:lnTo>
                  <a:lnTo>
                    <a:pt x="40" y="61"/>
                  </a:lnTo>
                  <a:lnTo>
                    <a:pt x="23" y="61"/>
                  </a:lnTo>
                  <a:lnTo>
                    <a:pt x="21" y="17"/>
                  </a:lnTo>
                  <a:lnTo>
                    <a:pt x="0" y="19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" name="Freeform 68"/>
            <p:cNvSpPr/>
            <p:nvPr/>
          </p:nvSpPr>
          <p:spPr bwMode="auto">
            <a:xfrm>
              <a:off x="1735138" y="4313238"/>
              <a:ext cx="100012" cy="103188"/>
            </a:xfrm>
            <a:custGeom>
              <a:avLst/>
              <a:gdLst>
                <a:gd name="T0" fmla="*/ 18 w 30"/>
                <a:gd name="T1" fmla="*/ 1 h 31"/>
                <a:gd name="T2" fmla="*/ 27 w 30"/>
                <a:gd name="T3" fmla="*/ 0 h 31"/>
                <a:gd name="T4" fmla="*/ 30 w 30"/>
                <a:gd name="T5" fmla="*/ 17 h 31"/>
                <a:gd name="T6" fmla="*/ 30 w 30"/>
                <a:gd name="T7" fmla="*/ 22 h 31"/>
                <a:gd name="T8" fmla="*/ 28 w 30"/>
                <a:gd name="T9" fmla="*/ 26 h 31"/>
                <a:gd name="T10" fmla="*/ 24 w 30"/>
                <a:gd name="T11" fmla="*/ 29 h 31"/>
                <a:gd name="T12" fmla="*/ 19 w 30"/>
                <a:gd name="T13" fmla="*/ 31 h 31"/>
                <a:gd name="T14" fmla="*/ 15 w 30"/>
                <a:gd name="T15" fmla="*/ 31 h 31"/>
                <a:gd name="T16" fmla="*/ 10 w 30"/>
                <a:gd name="T17" fmla="*/ 31 h 31"/>
                <a:gd name="T18" fmla="*/ 6 w 30"/>
                <a:gd name="T19" fmla="*/ 29 h 31"/>
                <a:gd name="T20" fmla="*/ 4 w 30"/>
                <a:gd name="T21" fmla="*/ 26 h 31"/>
                <a:gd name="T22" fmla="*/ 3 w 30"/>
                <a:gd name="T23" fmla="*/ 21 h 31"/>
                <a:gd name="T24" fmla="*/ 0 w 30"/>
                <a:gd name="T25" fmla="*/ 4 h 31"/>
                <a:gd name="T26" fmla="*/ 9 w 30"/>
                <a:gd name="T27" fmla="*/ 3 h 31"/>
                <a:gd name="T28" fmla="*/ 12 w 30"/>
                <a:gd name="T29" fmla="*/ 20 h 31"/>
                <a:gd name="T30" fmla="*/ 13 w 30"/>
                <a:gd name="T31" fmla="*/ 24 h 31"/>
                <a:gd name="T32" fmla="*/ 17 w 30"/>
                <a:gd name="T33" fmla="*/ 25 h 31"/>
                <a:gd name="T34" fmla="*/ 21 w 30"/>
                <a:gd name="T35" fmla="*/ 23 h 31"/>
                <a:gd name="T36" fmla="*/ 21 w 30"/>
                <a:gd name="T37" fmla="*/ 19 h 31"/>
                <a:gd name="T38" fmla="*/ 18 w 30"/>
                <a:gd name="T39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0" h="31">
                  <a:moveTo>
                    <a:pt x="18" y="1"/>
                  </a:moveTo>
                  <a:cubicBezTo>
                    <a:pt x="27" y="0"/>
                    <a:pt x="27" y="0"/>
                    <a:pt x="27" y="0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30" y="19"/>
                    <a:pt x="30" y="20"/>
                    <a:pt x="30" y="22"/>
                  </a:cubicBezTo>
                  <a:cubicBezTo>
                    <a:pt x="30" y="23"/>
                    <a:pt x="29" y="25"/>
                    <a:pt x="28" y="26"/>
                  </a:cubicBezTo>
                  <a:cubicBezTo>
                    <a:pt x="27" y="28"/>
                    <a:pt x="26" y="28"/>
                    <a:pt x="24" y="29"/>
                  </a:cubicBezTo>
                  <a:cubicBezTo>
                    <a:pt x="23" y="30"/>
                    <a:pt x="21" y="31"/>
                    <a:pt x="19" y="31"/>
                  </a:cubicBezTo>
                  <a:cubicBezTo>
                    <a:pt x="18" y="31"/>
                    <a:pt x="16" y="31"/>
                    <a:pt x="15" y="31"/>
                  </a:cubicBezTo>
                  <a:cubicBezTo>
                    <a:pt x="12" y="31"/>
                    <a:pt x="11" y="31"/>
                    <a:pt x="10" y="31"/>
                  </a:cubicBezTo>
                  <a:cubicBezTo>
                    <a:pt x="9" y="31"/>
                    <a:pt x="8" y="30"/>
                    <a:pt x="6" y="29"/>
                  </a:cubicBezTo>
                  <a:cubicBezTo>
                    <a:pt x="6" y="28"/>
                    <a:pt x="5" y="27"/>
                    <a:pt x="4" y="26"/>
                  </a:cubicBezTo>
                  <a:cubicBezTo>
                    <a:pt x="3" y="24"/>
                    <a:pt x="3" y="23"/>
                    <a:pt x="3" y="2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22"/>
                    <a:pt x="12" y="23"/>
                    <a:pt x="13" y="24"/>
                  </a:cubicBezTo>
                  <a:cubicBezTo>
                    <a:pt x="15" y="25"/>
                    <a:pt x="15" y="25"/>
                    <a:pt x="17" y="25"/>
                  </a:cubicBezTo>
                  <a:cubicBezTo>
                    <a:pt x="18" y="24"/>
                    <a:pt x="20" y="24"/>
                    <a:pt x="21" y="23"/>
                  </a:cubicBezTo>
                  <a:cubicBezTo>
                    <a:pt x="21" y="22"/>
                    <a:pt x="21" y="20"/>
                    <a:pt x="21" y="19"/>
                  </a:cubicBezTo>
                  <a:lnTo>
                    <a:pt x="18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6" name="Freeform 69"/>
            <p:cNvSpPr>
              <a:spLocks noEditPoints="1"/>
            </p:cNvSpPr>
            <p:nvPr/>
          </p:nvSpPr>
          <p:spPr bwMode="auto">
            <a:xfrm>
              <a:off x="1835150" y="4292600"/>
              <a:ext cx="112712" cy="109538"/>
            </a:xfrm>
            <a:custGeom>
              <a:avLst/>
              <a:gdLst>
                <a:gd name="T0" fmla="*/ 15 w 34"/>
                <a:gd name="T1" fmla="*/ 1 h 33"/>
                <a:gd name="T2" fmla="*/ 21 w 34"/>
                <a:gd name="T3" fmla="*/ 0 h 33"/>
                <a:gd name="T4" fmla="*/ 24 w 34"/>
                <a:gd name="T5" fmla="*/ 2 h 33"/>
                <a:gd name="T6" fmla="*/ 27 w 34"/>
                <a:gd name="T7" fmla="*/ 6 h 33"/>
                <a:gd name="T8" fmla="*/ 27 w 34"/>
                <a:gd name="T9" fmla="*/ 11 h 33"/>
                <a:gd name="T10" fmla="*/ 25 w 34"/>
                <a:gd name="T11" fmla="*/ 14 h 33"/>
                <a:gd name="T12" fmla="*/ 22 w 34"/>
                <a:gd name="T13" fmla="*/ 16 h 33"/>
                <a:gd name="T14" fmla="*/ 24 w 34"/>
                <a:gd name="T15" fmla="*/ 17 h 33"/>
                <a:gd name="T16" fmla="*/ 27 w 34"/>
                <a:gd name="T17" fmla="*/ 17 h 33"/>
                <a:gd name="T18" fmla="*/ 28 w 34"/>
                <a:gd name="T19" fmla="*/ 19 h 33"/>
                <a:gd name="T20" fmla="*/ 34 w 34"/>
                <a:gd name="T21" fmla="*/ 26 h 33"/>
                <a:gd name="T22" fmla="*/ 25 w 34"/>
                <a:gd name="T23" fmla="*/ 29 h 33"/>
                <a:gd name="T24" fmla="*/ 18 w 34"/>
                <a:gd name="T25" fmla="*/ 21 h 33"/>
                <a:gd name="T26" fmla="*/ 16 w 34"/>
                <a:gd name="T27" fmla="*/ 20 h 33"/>
                <a:gd name="T28" fmla="*/ 15 w 34"/>
                <a:gd name="T29" fmla="*/ 19 h 33"/>
                <a:gd name="T30" fmla="*/ 15 w 34"/>
                <a:gd name="T31" fmla="*/ 14 h 33"/>
                <a:gd name="T32" fmla="*/ 15 w 34"/>
                <a:gd name="T33" fmla="*/ 13 h 33"/>
                <a:gd name="T34" fmla="*/ 17 w 34"/>
                <a:gd name="T35" fmla="*/ 12 h 33"/>
                <a:gd name="T36" fmla="*/ 18 w 34"/>
                <a:gd name="T37" fmla="*/ 11 h 33"/>
                <a:gd name="T38" fmla="*/ 18 w 34"/>
                <a:gd name="T39" fmla="*/ 9 h 33"/>
                <a:gd name="T40" fmla="*/ 17 w 34"/>
                <a:gd name="T41" fmla="*/ 7 h 33"/>
                <a:gd name="T42" fmla="*/ 15 w 34"/>
                <a:gd name="T43" fmla="*/ 7 h 33"/>
                <a:gd name="T44" fmla="*/ 15 w 34"/>
                <a:gd name="T45" fmla="*/ 1 h 33"/>
                <a:gd name="T46" fmla="*/ 15 w 34"/>
                <a:gd name="T47" fmla="*/ 25 h 33"/>
                <a:gd name="T48" fmla="*/ 15 w 34"/>
                <a:gd name="T49" fmla="*/ 32 h 33"/>
                <a:gd name="T50" fmla="*/ 16 w 34"/>
                <a:gd name="T51" fmla="*/ 31 h 33"/>
                <a:gd name="T52" fmla="*/ 15 w 34"/>
                <a:gd name="T53" fmla="*/ 25 h 33"/>
                <a:gd name="T54" fmla="*/ 7 w 34"/>
                <a:gd name="T55" fmla="*/ 33 h 33"/>
                <a:gd name="T56" fmla="*/ 0 w 34"/>
                <a:gd name="T57" fmla="*/ 5 h 33"/>
                <a:gd name="T58" fmla="*/ 14 w 34"/>
                <a:gd name="T59" fmla="*/ 1 h 33"/>
                <a:gd name="T60" fmla="*/ 15 w 34"/>
                <a:gd name="T61" fmla="*/ 1 h 33"/>
                <a:gd name="T62" fmla="*/ 15 w 34"/>
                <a:gd name="T63" fmla="*/ 7 h 33"/>
                <a:gd name="T64" fmla="*/ 14 w 34"/>
                <a:gd name="T65" fmla="*/ 8 h 33"/>
                <a:gd name="T66" fmla="*/ 10 w 34"/>
                <a:gd name="T67" fmla="*/ 9 h 33"/>
                <a:gd name="T68" fmla="*/ 12 w 34"/>
                <a:gd name="T69" fmla="*/ 14 h 33"/>
                <a:gd name="T70" fmla="*/ 15 w 34"/>
                <a:gd name="T71" fmla="*/ 14 h 33"/>
                <a:gd name="T72" fmla="*/ 15 w 34"/>
                <a:gd name="T73" fmla="*/ 19 h 33"/>
                <a:gd name="T74" fmla="*/ 14 w 34"/>
                <a:gd name="T75" fmla="*/ 20 h 33"/>
                <a:gd name="T76" fmla="*/ 13 w 34"/>
                <a:gd name="T77" fmla="*/ 20 h 33"/>
                <a:gd name="T78" fmla="*/ 15 w 34"/>
                <a:gd name="T79" fmla="*/ 25 h 33"/>
                <a:gd name="T80" fmla="*/ 15 w 34"/>
                <a:gd name="T81" fmla="*/ 32 h 33"/>
                <a:gd name="T82" fmla="*/ 7 w 34"/>
                <a:gd name="T83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4" h="33">
                  <a:moveTo>
                    <a:pt x="15" y="1"/>
                  </a:moveTo>
                  <a:cubicBezTo>
                    <a:pt x="17" y="0"/>
                    <a:pt x="19" y="0"/>
                    <a:pt x="21" y="0"/>
                  </a:cubicBezTo>
                  <a:cubicBezTo>
                    <a:pt x="22" y="0"/>
                    <a:pt x="23" y="1"/>
                    <a:pt x="24" y="2"/>
                  </a:cubicBezTo>
                  <a:cubicBezTo>
                    <a:pt x="26" y="3"/>
                    <a:pt x="27" y="4"/>
                    <a:pt x="27" y="6"/>
                  </a:cubicBezTo>
                  <a:cubicBezTo>
                    <a:pt x="27" y="8"/>
                    <a:pt x="27" y="9"/>
                    <a:pt x="27" y="11"/>
                  </a:cubicBezTo>
                  <a:cubicBezTo>
                    <a:pt x="27" y="12"/>
                    <a:pt x="26" y="13"/>
                    <a:pt x="25" y="14"/>
                  </a:cubicBezTo>
                  <a:cubicBezTo>
                    <a:pt x="24" y="14"/>
                    <a:pt x="24" y="15"/>
                    <a:pt x="22" y="16"/>
                  </a:cubicBezTo>
                  <a:cubicBezTo>
                    <a:pt x="24" y="16"/>
                    <a:pt x="24" y="16"/>
                    <a:pt x="24" y="17"/>
                  </a:cubicBezTo>
                  <a:cubicBezTo>
                    <a:pt x="25" y="17"/>
                    <a:pt x="26" y="17"/>
                    <a:pt x="27" y="17"/>
                  </a:cubicBezTo>
                  <a:cubicBezTo>
                    <a:pt x="27" y="18"/>
                    <a:pt x="28" y="18"/>
                    <a:pt x="28" y="19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25" y="29"/>
                    <a:pt x="25" y="29"/>
                    <a:pt x="25" y="29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0"/>
                    <a:pt x="16" y="20"/>
                    <a:pt x="16" y="20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3"/>
                    <a:pt x="16" y="13"/>
                    <a:pt x="17" y="12"/>
                  </a:cubicBezTo>
                  <a:cubicBezTo>
                    <a:pt x="18" y="12"/>
                    <a:pt x="18" y="12"/>
                    <a:pt x="18" y="11"/>
                  </a:cubicBezTo>
                  <a:cubicBezTo>
                    <a:pt x="18" y="11"/>
                    <a:pt x="18" y="10"/>
                    <a:pt x="18" y="9"/>
                  </a:cubicBezTo>
                  <a:cubicBezTo>
                    <a:pt x="18" y="9"/>
                    <a:pt x="18" y="8"/>
                    <a:pt x="17" y="7"/>
                  </a:cubicBezTo>
                  <a:cubicBezTo>
                    <a:pt x="16" y="7"/>
                    <a:pt x="15" y="7"/>
                    <a:pt x="15" y="7"/>
                  </a:cubicBezTo>
                  <a:cubicBezTo>
                    <a:pt x="15" y="1"/>
                    <a:pt x="15" y="1"/>
                    <a:pt x="15" y="1"/>
                  </a:cubicBezTo>
                  <a:close/>
                  <a:moveTo>
                    <a:pt x="15" y="25"/>
                  </a:moveTo>
                  <a:cubicBezTo>
                    <a:pt x="15" y="32"/>
                    <a:pt x="15" y="32"/>
                    <a:pt x="15" y="32"/>
                  </a:cubicBezTo>
                  <a:cubicBezTo>
                    <a:pt x="16" y="31"/>
                    <a:pt x="16" y="31"/>
                    <a:pt x="16" y="31"/>
                  </a:cubicBezTo>
                  <a:lnTo>
                    <a:pt x="15" y="25"/>
                  </a:lnTo>
                  <a:close/>
                  <a:moveTo>
                    <a:pt x="7" y="33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4" y="19"/>
                    <a:pt x="14" y="20"/>
                    <a:pt x="14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5" y="32"/>
                    <a:pt x="15" y="32"/>
                    <a:pt x="15" y="32"/>
                  </a:cubicBezTo>
                  <a:lnTo>
                    <a:pt x="7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7" name="Freeform 70"/>
            <p:cNvSpPr>
              <a:spLocks noEditPoints="1"/>
            </p:cNvSpPr>
            <p:nvPr/>
          </p:nvSpPr>
          <p:spPr bwMode="auto">
            <a:xfrm>
              <a:off x="1947863" y="4262438"/>
              <a:ext cx="95250" cy="117475"/>
            </a:xfrm>
            <a:custGeom>
              <a:avLst/>
              <a:gdLst>
                <a:gd name="T0" fmla="*/ 37 w 60"/>
                <a:gd name="T1" fmla="*/ 48 h 74"/>
                <a:gd name="T2" fmla="*/ 23 w 60"/>
                <a:gd name="T3" fmla="*/ 55 h 74"/>
                <a:gd name="T4" fmla="*/ 23 w 60"/>
                <a:gd name="T5" fmla="*/ 40 h 74"/>
                <a:gd name="T6" fmla="*/ 29 w 60"/>
                <a:gd name="T7" fmla="*/ 38 h 74"/>
                <a:gd name="T8" fmla="*/ 23 w 60"/>
                <a:gd name="T9" fmla="*/ 30 h 74"/>
                <a:gd name="T10" fmla="*/ 23 w 60"/>
                <a:gd name="T11" fmla="*/ 4 h 74"/>
                <a:gd name="T12" fmla="*/ 60 w 60"/>
                <a:gd name="T13" fmla="*/ 51 h 74"/>
                <a:gd name="T14" fmla="*/ 42 w 60"/>
                <a:gd name="T15" fmla="*/ 57 h 74"/>
                <a:gd name="T16" fmla="*/ 37 w 60"/>
                <a:gd name="T17" fmla="*/ 48 h 74"/>
                <a:gd name="T18" fmla="*/ 23 w 60"/>
                <a:gd name="T19" fmla="*/ 55 h 74"/>
                <a:gd name="T20" fmla="*/ 17 w 60"/>
                <a:gd name="T21" fmla="*/ 57 h 74"/>
                <a:gd name="T22" fmla="*/ 17 w 60"/>
                <a:gd name="T23" fmla="*/ 67 h 74"/>
                <a:gd name="T24" fmla="*/ 0 w 60"/>
                <a:gd name="T25" fmla="*/ 74 h 74"/>
                <a:gd name="T26" fmla="*/ 2 w 60"/>
                <a:gd name="T27" fmla="*/ 9 h 74"/>
                <a:gd name="T28" fmla="*/ 21 w 60"/>
                <a:gd name="T29" fmla="*/ 0 h 74"/>
                <a:gd name="T30" fmla="*/ 23 w 60"/>
                <a:gd name="T31" fmla="*/ 4 h 74"/>
                <a:gd name="T32" fmla="*/ 23 w 60"/>
                <a:gd name="T33" fmla="*/ 30 h 74"/>
                <a:gd name="T34" fmla="*/ 17 w 60"/>
                <a:gd name="T35" fmla="*/ 19 h 74"/>
                <a:gd name="T36" fmla="*/ 17 w 60"/>
                <a:gd name="T37" fmla="*/ 44 h 74"/>
                <a:gd name="T38" fmla="*/ 23 w 60"/>
                <a:gd name="T39" fmla="*/ 40 h 74"/>
                <a:gd name="T40" fmla="*/ 23 w 60"/>
                <a:gd name="T41" fmla="*/ 55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0" h="74">
                  <a:moveTo>
                    <a:pt x="37" y="48"/>
                  </a:moveTo>
                  <a:lnTo>
                    <a:pt x="23" y="55"/>
                  </a:lnTo>
                  <a:lnTo>
                    <a:pt x="23" y="40"/>
                  </a:lnTo>
                  <a:lnTo>
                    <a:pt x="29" y="38"/>
                  </a:lnTo>
                  <a:lnTo>
                    <a:pt x="23" y="30"/>
                  </a:lnTo>
                  <a:lnTo>
                    <a:pt x="23" y="4"/>
                  </a:lnTo>
                  <a:lnTo>
                    <a:pt x="60" y="51"/>
                  </a:lnTo>
                  <a:lnTo>
                    <a:pt x="42" y="57"/>
                  </a:lnTo>
                  <a:lnTo>
                    <a:pt x="37" y="48"/>
                  </a:lnTo>
                  <a:close/>
                  <a:moveTo>
                    <a:pt x="23" y="55"/>
                  </a:moveTo>
                  <a:lnTo>
                    <a:pt x="17" y="57"/>
                  </a:lnTo>
                  <a:lnTo>
                    <a:pt x="17" y="67"/>
                  </a:lnTo>
                  <a:lnTo>
                    <a:pt x="0" y="74"/>
                  </a:lnTo>
                  <a:lnTo>
                    <a:pt x="2" y="9"/>
                  </a:lnTo>
                  <a:lnTo>
                    <a:pt x="21" y="0"/>
                  </a:lnTo>
                  <a:lnTo>
                    <a:pt x="23" y="4"/>
                  </a:lnTo>
                  <a:lnTo>
                    <a:pt x="23" y="30"/>
                  </a:lnTo>
                  <a:lnTo>
                    <a:pt x="17" y="19"/>
                  </a:lnTo>
                  <a:lnTo>
                    <a:pt x="17" y="44"/>
                  </a:lnTo>
                  <a:lnTo>
                    <a:pt x="23" y="40"/>
                  </a:lnTo>
                  <a:lnTo>
                    <a:pt x="23" y="5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" name="Freeform 71"/>
            <p:cNvSpPr/>
            <p:nvPr/>
          </p:nvSpPr>
          <p:spPr bwMode="auto">
            <a:xfrm>
              <a:off x="2014538" y="4238625"/>
              <a:ext cx="107950" cy="100013"/>
            </a:xfrm>
            <a:custGeom>
              <a:avLst/>
              <a:gdLst>
                <a:gd name="T0" fmla="*/ 0 w 68"/>
                <a:gd name="T1" fmla="*/ 9 h 63"/>
                <a:gd name="T2" fmla="*/ 16 w 68"/>
                <a:gd name="T3" fmla="*/ 0 h 63"/>
                <a:gd name="T4" fmla="*/ 35 w 68"/>
                <a:gd name="T5" fmla="*/ 42 h 63"/>
                <a:gd name="T6" fmla="*/ 62 w 68"/>
                <a:gd name="T7" fmla="*/ 30 h 63"/>
                <a:gd name="T8" fmla="*/ 68 w 68"/>
                <a:gd name="T9" fmla="*/ 42 h 63"/>
                <a:gd name="T10" fmla="*/ 25 w 68"/>
                <a:gd name="T11" fmla="*/ 63 h 63"/>
                <a:gd name="T12" fmla="*/ 0 w 68"/>
                <a:gd name="T13" fmla="*/ 9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" h="63">
                  <a:moveTo>
                    <a:pt x="0" y="9"/>
                  </a:moveTo>
                  <a:lnTo>
                    <a:pt x="16" y="0"/>
                  </a:lnTo>
                  <a:lnTo>
                    <a:pt x="35" y="42"/>
                  </a:lnTo>
                  <a:lnTo>
                    <a:pt x="62" y="30"/>
                  </a:lnTo>
                  <a:lnTo>
                    <a:pt x="68" y="42"/>
                  </a:lnTo>
                  <a:lnTo>
                    <a:pt x="25" y="63"/>
                  </a:lnTo>
                  <a:lnTo>
                    <a:pt x="0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9" name="Freeform 72"/>
            <p:cNvSpPr/>
            <p:nvPr/>
          </p:nvSpPr>
          <p:spPr bwMode="auto">
            <a:xfrm>
              <a:off x="2155825" y="4125913"/>
              <a:ext cx="115887" cy="120650"/>
            </a:xfrm>
            <a:custGeom>
              <a:avLst/>
              <a:gdLst>
                <a:gd name="T0" fmla="*/ 15 w 35"/>
                <a:gd name="T1" fmla="*/ 5 h 36"/>
                <a:gd name="T2" fmla="*/ 22 w 35"/>
                <a:gd name="T3" fmla="*/ 0 h 36"/>
                <a:gd name="T4" fmla="*/ 32 w 35"/>
                <a:gd name="T5" fmla="*/ 14 h 36"/>
                <a:gd name="T6" fmla="*/ 35 w 35"/>
                <a:gd name="T7" fmla="*/ 19 h 36"/>
                <a:gd name="T8" fmla="*/ 35 w 35"/>
                <a:gd name="T9" fmla="*/ 23 h 36"/>
                <a:gd name="T10" fmla="*/ 33 w 35"/>
                <a:gd name="T11" fmla="*/ 27 h 36"/>
                <a:gd name="T12" fmla="*/ 29 w 35"/>
                <a:gd name="T13" fmla="*/ 32 h 36"/>
                <a:gd name="T14" fmla="*/ 25 w 35"/>
                <a:gd name="T15" fmla="*/ 34 h 36"/>
                <a:gd name="T16" fmla="*/ 21 w 35"/>
                <a:gd name="T17" fmla="*/ 36 h 36"/>
                <a:gd name="T18" fmla="*/ 17 w 35"/>
                <a:gd name="T19" fmla="*/ 36 h 36"/>
                <a:gd name="T20" fmla="*/ 14 w 35"/>
                <a:gd name="T21" fmla="*/ 34 h 36"/>
                <a:gd name="T22" fmla="*/ 10 w 35"/>
                <a:gd name="T23" fmla="*/ 30 h 36"/>
                <a:gd name="T24" fmla="*/ 0 w 35"/>
                <a:gd name="T25" fmla="*/ 16 h 36"/>
                <a:gd name="T26" fmla="*/ 7 w 35"/>
                <a:gd name="T27" fmla="*/ 11 h 36"/>
                <a:gd name="T28" fmla="*/ 17 w 35"/>
                <a:gd name="T29" fmla="*/ 26 h 36"/>
                <a:gd name="T30" fmla="*/ 20 w 35"/>
                <a:gd name="T31" fmla="*/ 28 h 36"/>
                <a:gd name="T32" fmla="*/ 24 w 35"/>
                <a:gd name="T33" fmla="*/ 27 h 36"/>
                <a:gd name="T34" fmla="*/ 26 w 35"/>
                <a:gd name="T35" fmla="*/ 24 h 36"/>
                <a:gd name="T36" fmla="*/ 26 w 35"/>
                <a:gd name="T37" fmla="*/ 20 h 36"/>
                <a:gd name="T38" fmla="*/ 15 w 35"/>
                <a:gd name="T39" fmla="*/ 5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5" h="36">
                  <a:moveTo>
                    <a:pt x="15" y="5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3" y="16"/>
                    <a:pt x="34" y="17"/>
                    <a:pt x="35" y="19"/>
                  </a:cubicBezTo>
                  <a:cubicBezTo>
                    <a:pt x="35" y="20"/>
                    <a:pt x="35" y="21"/>
                    <a:pt x="35" y="23"/>
                  </a:cubicBezTo>
                  <a:cubicBezTo>
                    <a:pt x="35" y="25"/>
                    <a:pt x="34" y="26"/>
                    <a:pt x="33" y="27"/>
                  </a:cubicBezTo>
                  <a:cubicBezTo>
                    <a:pt x="32" y="29"/>
                    <a:pt x="31" y="30"/>
                    <a:pt x="29" y="32"/>
                  </a:cubicBezTo>
                  <a:cubicBezTo>
                    <a:pt x="28" y="33"/>
                    <a:pt x="26" y="33"/>
                    <a:pt x="25" y="34"/>
                  </a:cubicBezTo>
                  <a:cubicBezTo>
                    <a:pt x="23" y="35"/>
                    <a:pt x="22" y="36"/>
                    <a:pt x="21" y="36"/>
                  </a:cubicBezTo>
                  <a:cubicBezTo>
                    <a:pt x="20" y="36"/>
                    <a:pt x="18" y="36"/>
                    <a:pt x="17" y="36"/>
                  </a:cubicBezTo>
                  <a:cubicBezTo>
                    <a:pt x="16" y="36"/>
                    <a:pt x="14" y="35"/>
                    <a:pt x="14" y="34"/>
                  </a:cubicBezTo>
                  <a:cubicBezTo>
                    <a:pt x="12" y="33"/>
                    <a:pt x="11" y="32"/>
                    <a:pt x="10" y="30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8" y="27"/>
                    <a:pt x="20" y="27"/>
                    <a:pt x="20" y="28"/>
                  </a:cubicBezTo>
                  <a:cubicBezTo>
                    <a:pt x="22" y="28"/>
                    <a:pt x="23" y="27"/>
                    <a:pt x="24" y="27"/>
                  </a:cubicBezTo>
                  <a:cubicBezTo>
                    <a:pt x="26" y="26"/>
                    <a:pt x="26" y="24"/>
                    <a:pt x="26" y="24"/>
                  </a:cubicBezTo>
                  <a:cubicBezTo>
                    <a:pt x="26" y="22"/>
                    <a:pt x="26" y="21"/>
                    <a:pt x="26" y="20"/>
                  </a:cubicBezTo>
                  <a:lnTo>
                    <a:pt x="15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0" name="Freeform 73"/>
            <p:cNvSpPr/>
            <p:nvPr/>
          </p:nvSpPr>
          <p:spPr bwMode="auto">
            <a:xfrm>
              <a:off x="2238375" y="4062413"/>
              <a:ext cx="133350" cy="133350"/>
            </a:xfrm>
            <a:custGeom>
              <a:avLst/>
              <a:gdLst>
                <a:gd name="T0" fmla="*/ 0 w 84"/>
                <a:gd name="T1" fmla="*/ 36 h 84"/>
                <a:gd name="T2" fmla="*/ 15 w 84"/>
                <a:gd name="T3" fmla="*/ 25 h 84"/>
                <a:gd name="T4" fmla="*/ 53 w 84"/>
                <a:gd name="T5" fmla="*/ 36 h 84"/>
                <a:gd name="T6" fmla="*/ 30 w 84"/>
                <a:gd name="T7" fmla="*/ 11 h 84"/>
                <a:gd name="T8" fmla="*/ 44 w 84"/>
                <a:gd name="T9" fmla="*/ 0 h 84"/>
                <a:gd name="T10" fmla="*/ 84 w 84"/>
                <a:gd name="T11" fmla="*/ 44 h 84"/>
                <a:gd name="T12" fmla="*/ 69 w 84"/>
                <a:gd name="T13" fmla="*/ 57 h 84"/>
                <a:gd name="T14" fmla="*/ 32 w 84"/>
                <a:gd name="T15" fmla="*/ 46 h 84"/>
                <a:gd name="T16" fmla="*/ 53 w 84"/>
                <a:gd name="T17" fmla="*/ 72 h 84"/>
                <a:gd name="T18" fmla="*/ 40 w 84"/>
                <a:gd name="T19" fmla="*/ 84 h 84"/>
                <a:gd name="T20" fmla="*/ 0 w 84"/>
                <a:gd name="T21" fmla="*/ 36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" h="84">
                  <a:moveTo>
                    <a:pt x="0" y="36"/>
                  </a:moveTo>
                  <a:lnTo>
                    <a:pt x="15" y="25"/>
                  </a:lnTo>
                  <a:lnTo>
                    <a:pt x="53" y="36"/>
                  </a:lnTo>
                  <a:lnTo>
                    <a:pt x="30" y="11"/>
                  </a:lnTo>
                  <a:lnTo>
                    <a:pt x="44" y="0"/>
                  </a:lnTo>
                  <a:lnTo>
                    <a:pt x="84" y="44"/>
                  </a:lnTo>
                  <a:lnTo>
                    <a:pt x="69" y="57"/>
                  </a:lnTo>
                  <a:lnTo>
                    <a:pt x="32" y="46"/>
                  </a:lnTo>
                  <a:lnTo>
                    <a:pt x="53" y="72"/>
                  </a:lnTo>
                  <a:lnTo>
                    <a:pt x="40" y="84"/>
                  </a:lnTo>
                  <a:lnTo>
                    <a:pt x="0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" name="Freeform 74"/>
            <p:cNvSpPr/>
            <p:nvPr/>
          </p:nvSpPr>
          <p:spPr bwMode="auto">
            <a:xfrm>
              <a:off x="2322513" y="4029075"/>
              <a:ext cx="85725" cy="90488"/>
            </a:xfrm>
            <a:custGeom>
              <a:avLst/>
              <a:gdLst>
                <a:gd name="T0" fmla="*/ 0 w 54"/>
                <a:gd name="T1" fmla="*/ 13 h 57"/>
                <a:gd name="T2" fmla="*/ 12 w 54"/>
                <a:gd name="T3" fmla="*/ 0 h 57"/>
                <a:gd name="T4" fmla="*/ 54 w 54"/>
                <a:gd name="T5" fmla="*/ 44 h 57"/>
                <a:gd name="T6" fmla="*/ 39 w 54"/>
                <a:gd name="T7" fmla="*/ 57 h 57"/>
                <a:gd name="T8" fmla="*/ 0 w 54"/>
                <a:gd name="T9" fmla="*/ 13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57">
                  <a:moveTo>
                    <a:pt x="0" y="13"/>
                  </a:moveTo>
                  <a:lnTo>
                    <a:pt x="12" y="0"/>
                  </a:lnTo>
                  <a:lnTo>
                    <a:pt x="54" y="44"/>
                  </a:lnTo>
                  <a:lnTo>
                    <a:pt x="39" y="57"/>
                  </a:ln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2" name="Freeform 75"/>
            <p:cNvSpPr/>
            <p:nvPr/>
          </p:nvSpPr>
          <p:spPr bwMode="auto">
            <a:xfrm>
              <a:off x="2344738" y="3949700"/>
              <a:ext cx="115887" cy="112713"/>
            </a:xfrm>
            <a:custGeom>
              <a:avLst/>
              <a:gdLst>
                <a:gd name="T0" fmla="*/ 0 w 73"/>
                <a:gd name="T1" fmla="*/ 48 h 71"/>
                <a:gd name="T2" fmla="*/ 13 w 73"/>
                <a:gd name="T3" fmla="*/ 36 h 71"/>
                <a:gd name="T4" fmla="*/ 54 w 73"/>
                <a:gd name="T5" fmla="*/ 55 h 71"/>
                <a:gd name="T6" fmla="*/ 29 w 73"/>
                <a:gd name="T7" fmla="*/ 13 h 71"/>
                <a:gd name="T8" fmla="*/ 42 w 73"/>
                <a:gd name="T9" fmla="*/ 0 h 71"/>
                <a:gd name="T10" fmla="*/ 73 w 73"/>
                <a:gd name="T11" fmla="*/ 57 h 71"/>
                <a:gd name="T12" fmla="*/ 61 w 73"/>
                <a:gd name="T13" fmla="*/ 71 h 71"/>
                <a:gd name="T14" fmla="*/ 0 w 73"/>
                <a:gd name="T15" fmla="*/ 48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3" h="71">
                  <a:moveTo>
                    <a:pt x="0" y="48"/>
                  </a:moveTo>
                  <a:lnTo>
                    <a:pt x="13" y="36"/>
                  </a:lnTo>
                  <a:lnTo>
                    <a:pt x="54" y="55"/>
                  </a:lnTo>
                  <a:lnTo>
                    <a:pt x="29" y="13"/>
                  </a:lnTo>
                  <a:lnTo>
                    <a:pt x="42" y="0"/>
                  </a:lnTo>
                  <a:lnTo>
                    <a:pt x="73" y="57"/>
                  </a:lnTo>
                  <a:lnTo>
                    <a:pt x="61" y="71"/>
                  </a:lnTo>
                  <a:lnTo>
                    <a:pt x="0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3" name="Freeform 76"/>
            <p:cNvSpPr/>
            <p:nvPr/>
          </p:nvSpPr>
          <p:spPr bwMode="auto">
            <a:xfrm>
              <a:off x="2411413" y="3883025"/>
              <a:ext cx="122237" cy="123825"/>
            </a:xfrm>
            <a:custGeom>
              <a:avLst/>
              <a:gdLst>
                <a:gd name="T0" fmla="*/ 0 w 77"/>
                <a:gd name="T1" fmla="*/ 42 h 78"/>
                <a:gd name="T2" fmla="*/ 27 w 77"/>
                <a:gd name="T3" fmla="*/ 0 h 78"/>
                <a:gd name="T4" fmla="*/ 37 w 77"/>
                <a:gd name="T5" fmla="*/ 8 h 78"/>
                <a:gd name="T6" fmla="*/ 21 w 77"/>
                <a:gd name="T7" fmla="*/ 34 h 78"/>
                <a:gd name="T8" fmla="*/ 29 w 77"/>
                <a:gd name="T9" fmla="*/ 40 h 78"/>
                <a:gd name="T10" fmla="*/ 44 w 77"/>
                <a:gd name="T11" fmla="*/ 17 h 78"/>
                <a:gd name="T12" fmla="*/ 54 w 77"/>
                <a:gd name="T13" fmla="*/ 23 h 78"/>
                <a:gd name="T14" fmla="*/ 37 w 77"/>
                <a:gd name="T15" fmla="*/ 48 h 78"/>
                <a:gd name="T16" fmla="*/ 48 w 77"/>
                <a:gd name="T17" fmla="*/ 55 h 78"/>
                <a:gd name="T18" fmla="*/ 67 w 77"/>
                <a:gd name="T19" fmla="*/ 27 h 78"/>
                <a:gd name="T20" fmla="*/ 77 w 77"/>
                <a:gd name="T21" fmla="*/ 36 h 78"/>
                <a:gd name="T22" fmla="*/ 48 w 77"/>
                <a:gd name="T23" fmla="*/ 78 h 78"/>
                <a:gd name="T24" fmla="*/ 0 w 77"/>
                <a:gd name="T25" fmla="*/ 42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" h="78">
                  <a:moveTo>
                    <a:pt x="0" y="42"/>
                  </a:moveTo>
                  <a:lnTo>
                    <a:pt x="27" y="0"/>
                  </a:lnTo>
                  <a:lnTo>
                    <a:pt x="37" y="8"/>
                  </a:lnTo>
                  <a:lnTo>
                    <a:pt x="21" y="34"/>
                  </a:lnTo>
                  <a:lnTo>
                    <a:pt x="29" y="40"/>
                  </a:lnTo>
                  <a:lnTo>
                    <a:pt x="44" y="17"/>
                  </a:lnTo>
                  <a:lnTo>
                    <a:pt x="54" y="23"/>
                  </a:lnTo>
                  <a:lnTo>
                    <a:pt x="37" y="48"/>
                  </a:lnTo>
                  <a:lnTo>
                    <a:pt x="48" y="55"/>
                  </a:lnTo>
                  <a:lnTo>
                    <a:pt x="67" y="27"/>
                  </a:lnTo>
                  <a:lnTo>
                    <a:pt x="77" y="36"/>
                  </a:lnTo>
                  <a:lnTo>
                    <a:pt x="48" y="78"/>
                  </a:lnTo>
                  <a:lnTo>
                    <a:pt x="0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4" name="Freeform 77"/>
            <p:cNvSpPr>
              <a:spLocks noEditPoints="1"/>
            </p:cNvSpPr>
            <p:nvPr/>
          </p:nvSpPr>
          <p:spPr bwMode="auto">
            <a:xfrm>
              <a:off x="2460625" y="3810000"/>
              <a:ext cx="128587" cy="112713"/>
            </a:xfrm>
            <a:custGeom>
              <a:avLst/>
              <a:gdLst>
                <a:gd name="T0" fmla="*/ 25 w 39"/>
                <a:gd name="T1" fmla="*/ 34 h 34"/>
                <a:gd name="T2" fmla="*/ 13 w 39"/>
                <a:gd name="T3" fmla="*/ 27 h 34"/>
                <a:gd name="T4" fmla="*/ 13 w 39"/>
                <a:gd name="T5" fmla="*/ 17 h 34"/>
                <a:gd name="T6" fmla="*/ 15 w 39"/>
                <a:gd name="T7" fmla="*/ 18 h 34"/>
                <a:gd name="T8" fmla="*/ 16 w 39"/>
                <a:gd name="T9" fmla="*/ 15 h 34"/>
                <a:gd name="T10" fmla="*/ 17 w 39"/>
                <a:gd name="T11" fmla="*/ 13 h 34"/>
                <a:gd name="T12" fmla="*/ 17 w 39"/>
                <a:gd name="T13" fmla="*/ 10 h 34"/>
                <a:gd name="T14" fmla="*/ 16 w 39"/>
                <a:gd name="T15" fmla="*/ 10 h 34"/>
                <a:gd name="T16" fmla="*/ 14 w 39"/>
                <a:gd name="T17" fmla="*/ 9 h 34"/>
                <a:gd name="T18" fmla="*/ 13 w 39"/>
                <a:gd name="T19" fmla="*/ 9 h 34"/>
                <a:gd name="T20" fmla="*/ 13 w 39"/>
                <a:gd name="T21" fmla="*/ 1 h 34"/>
                <a:gd name="T22" fmla="*/ 15 w 39"/>
                <a:gd name="T23" fmla="*/ 0 h 34"/>
                <a:gd name="T24" fmla="*/ 20 w 39"/>
                <a:gd name="T25" fmla="*/ 2 h 34"/>
                <a:gd name="T26" fmla="*/ 23 w 39"/>
                <a:gd name="T27" fmla="*/ 5 h 34"/>
                <a:gd name="T28" fmla="*/ 24 w 39"/>
                <a:gd name="T29" fmla="*/ 8 h 34"/>
                <a:gd name="T30" fmla="*/ 24 w 39"/>
                <a:gd name="T31" fmla="*/ 11 h 34"/>
                <a:gd name="T32" fmla="*/ 25 w 39"/>
                <a:gd name="T33" fmla="*/ 10 h 34"/>
                <a:gd name="T34" fmla="*/ 27 w 39"/>
                <a:gd name="T35" fmla="*/ 9 h 34"/>
                <a:gd name="T36" fmla="*/ 30 w 39"/>
                <a:gd name="T37" fmla="*/ 9 h 34"/>
                <a:gd name="T38" fmla="*/ 39 w 39"/>
                <a:gd name="T39" fmla="*/ 10 h 34"/>
                <a:gd name="T40" fmla="*/ 34 w 39"/>
                <a:gd name="T41" fmla="*/ 19 h 34"/>
                <a:gd name="T42" fmla="*/ 24 w 39"/>
                <a:gd name="T43" fmla="*/ 18 h 34"/>
                <a:gd name="T44" fmla="*/ 21 w 39"/>
                <a:gd name="T45" fmla="*/ 19 h 34"/>
                <a:gd name="T46" fmla="*/ 20 w 39"/>
                <a:gd name="T47" fmla="*/ 20 h 34"/>
                <a:gd name="T48" fmla="*/ 19 w 39"/>
                <a:gd name="T49" fmla="*/ 21 h 34"/>
                <a:gd name="T50" fmla="*/ 30 w 39"/>
                <a:gd name="T51" fmla="*/ 27 h 34"/>
                <a:gd name="T52" fmla="*/ 25 w 39"/>
                <a:gd name="T53" fmla="*/ 34 h 34"/>
                <a:gd name="T54" fmla="*/ 13 w 39"/>
                <a:gd name="T55" fmla="*/ 27 h 34"/>
                <a:gd name="T56" fmla="*/ 0 w 39"/>
                <a:gd name="T57" fmla="*/ 20 h 34"/>
                <a:gd name="T58" fmla="*/ 7 w 39"/>
                <a:gd name="T59" fmla="*/ 7 h 34"/>
                <a:gd name="T60" fmla="*/ 11 w 39"/>
                <a:gd name="T61" fmla="*/ 2 h 34"/>
                <a:gd name="T62" fmla="*/ 13 w 39"/>
                <a:gd name="T63" fmla="*/ 1 h 34"/>
                <a:gd name="T64" fmla="*/ 13 w 39"/>
                <a:gd name="T65" fmla="*/ 9 h 34"/>
                <a:gd name="T66" fmla="*/ 12 w 39"/>
                <a:gd name="T67" fmla="*/ 12 h 34"/>
                <a:gd name="T68" fmla="*/ 9 w 39"/>
                <a:gd name="T69" fmla="*/ 15 h 34"/>
                <a:gd name="T70" fmla="*/ 13 w 39"/>
                <a:gd name="T71" fmla="*/ 17 h 34"/>
                <a:gd name="T72" fmla="*/ 13 w 39"/>
                <a:gd name="T73" fmla="*/ 2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9" h="34">
                  <a:moveTo>
                    <a:pt x="25" y="34"/>
                  </a:moveTo>
                  <a:cubicBezTo>
                    <a:pt x="13" y="27"/>
                    <a:pt x="13" y="27"/>
                    <a:pt x="13" y="2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7" y="14"/>
                    <a:pt x="17" y="13"/>
                    <a:pt x="17" y="13"/>
                  </a:cubicBezTo>
                  <a:cubicBezTo>
                    <a:pt x="18" y="12"/>
                    <a:pt x="18" y="11"/>
                    <a:pt x="17" y="10"/>
                  </a:cubicBezTo>
                  <a:cubicBezTo>
                    <a:pt x="17" y="10"/>
                    <a:pt x="17" y="10"/>
                    <a:pt x="16" y="10"/>
                  </a:cubicBezTo>
                  <a:cubicBezTo>
                    <a:pt x="15" y="9"/>
                    <a:pt x="15" y="9"/>
                    <a:pt x="14" y="9"/>
                  </a:cubicBezTo>
                  <a:cubicBezTo>
                    <a:pt x="14" y="9"/>
                    <a:pt x="14" y="9"/>
                    <a:pt x="13" y="9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4" y="0"/>
                    <a:pt x="15" y="0"/>
                    <a:pt x="15" y="0"/>
                  </a:cubicBezTo>
                  <a:cubicBezTo>
                    <a:pt x="17" y="0"/>
                    <a:pt x="18" y="0"/>
                    <a:pt x="20" y="2"/>
                  </a:cubicBezTo>
                  <a:cubicBezTo>
                    <a:pt x="21" y="2"/>
                    <a:pt x="22" y="3"/>
                    <a:pt x="23" y="5"/>
                  </a:cubicBezTo>
                  <a:cubicBezTo>
                    <a:pt x="24" y="5"/>
                    <a:pt x="24" y="7"/>
                    <a:pt x="24" y="8"/>
                  </a:cubicBezTo>
                  <a:cubicBezTo>
                    <a:pt x="24" y="9"/>
                    <a:pt x="24" y="10"/>
                    <a:pt x="24" y="11"/>
                  </a:cubicBezTo>
                  <a:cubicBezTo>
                    <a:pt x="24" y="10"/>
                    <a:pt x="25" y="10"/>
                    <a:pt x="25" y="10"/>
                  </a:cubicBezTo>
                  <a:cubicBezTo>
                    <a:pt x="26" y="10"/>
                    <a:pt x="27" y="10"/>
                    <a:pt x="27" y="9"/>
                  </a:cubicBezTo>
                  <a:cubicBezTo>
                    <a:pt x="28" y="9"/>
                    <a:pt x="29" y="9"/>
                    <a:pt x="30" y="9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34" y="19"/>
                    <a:pt x="34" y="19"/>
                    <a:pt x="34" y="19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3" y="18"/>
                    <a:pt x="22" y="18"/>
                    <a:pt x="21" y="19"/>
                  </a:cubicBezTo>
                  <a:cubicBezTo>
                    <a:pt x="21" y="19"/>
                    <a:pt x="20" y="19"/>
                    <a:pt x="20" y="20"/>
                  </a:cubicBezTo>
                  <a:cubicBezTo>
                    <a:pt x="19" y="21"/>
                    <a:pt x="19" y="21"/>
                    <a:pt x="19" y="21"/>
                  </a:cubicBezTo>
                  <a:cubicBezTo>
                    <a:pt x="30" y="27"/>
                    <a:pt x="30" y="27"/>
                    <a:pt x="30" y="27"/>
                  </a:cubicBezTo>
                  <a:lnTo>
                    <a:pt x="25" y="34"/>
                  </a:lnTo>
                  <a:close/>
                  <a:moveTo>
                    <a:pt x="13" y="27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9" y="5"/>
                    <a:pt x="10" y="3"/>
                    <a:pt x="11" y="2"/>
                  </a:cubicBezTo>
                  <a:cubicBezTo>
                    <a:pt x="12" y="2"/>
                    <a:pt x="12" y="1"/>
                    <a:pt x="13" y="1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3" y="10"/>
                    <a:pt x="12" y="10"/>
                    <a:pt x="12" y="12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13" y="17"/>
                    <a:pt x="13" y="17"/>
                    <a:pt x="13" y="17"/>
                  </a:cubicBezTo>
                  <a:lnTo>
                    <a:pt x="13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5" name="Freeform 78"/>
            <p:cNvSpPr/>
            <p:nvPr/>
          </p:nvSpPr>
          <p:spPr bwMode="auto">
            <a:xfrm>
              <a:off x="2514600" y="3730625"/>
              <a:ext cx="101600" cy="95250"/>
            </a:xfrm>
            <a:custGeom>
              <a:avLst/>
              <a:gdLst>
                <a:gd name="T0" fmla="*/ 15 w 31"/>
                <a:gd name="T1" fmla="*/ 29 h 29"/>
                <a:gd name="T2" fmla="*/ 18 w 31"/>
                <a:gd name="T3" fmla="*/ 20 h 29"/>
                <a:gd name="T4" fmla="*/ 21 w 31"/>
                <a:gd name="T5" fmla="*/ 20 h 29"/>
                <a:gd name="T6" fmla="*/ 24 w 31"/>
                <a:gd name="T7" fmla="*/ 17 h 29"/>
                <a:gd name="T8" fmla="*/ 25 w 31"/>
                <a:gd name="T9" fmla="*/ 14 h 29"/>
                <a:gd name="T10" fmla="*/ 23 w 31"/>
                <a:gd name="T11" fmla="*/ 13 h 29"/>
                <a:gd name="T12" fmla="*/ 21 w 31"/>
                <a:gd name="T13" fmla="*/ 13 h 29"/>
                <a:gd name="T14" fmla="*/ 17 w 31"/>
                <a:gd name="T15" fmla="*/ 17 h 29"/>
                <a:gd name="T16" fmla="*/ 11 w 31"/>
                <a:gd name="T17" fmla="*/ 23 h 29"/>
                <a:gd name="T18" fmla="*/ 5 w 31"/>
                <a:gd name="T19" fmla="*/ 23 h 29"/>
                <a:gd name="T20" fmla="*/ 2 w 31"/>
                <a:gd name="T21" fmla="*/ 20 h 29"/>
                <a:gd name="T22" fmla="*/ 0 w 31"/>
                <a:gd name="T23" fmla="*/ 15 h 29"/>
                <a:gd name="T24" fmla="*/ 2 w 31"/>
                <a:gd name="T25" fmla="*/ 8 h 29"/>
                <a:gd name="T26" fmla="*/ 8 w 31"/>
                <a:gd name="T27" fmla="*/ 1 h 29"/>
                <a:gd name="T28" fmla="*/ 14 w 31"/>
                <a:gd name="T29" fmla="*/ 0 h 29"/>
                <a:gd name="T30" fmla="*/ 12 w 31"/>
                <a:gd name="T31" fmla="*/ 8 h 29"/>
                <a:gd name="T32" fmla="*/ 8 w 31"/>
                <a:gd name="T33" fmla="*/ 8 h 29"/>
                <a:gd name="T34" fmla="*/ 7 w 31"/>
                <a:gd name="T35" fmla="*/ 11 h 29"/>
                <a:gd name="T36" fmla="*/ 6 w 31"/>
                <a:gd name="T37" fmla="*/ 14 h 29"/>
                <a:gd name="T38" fmla="*/ 8 w 31"/>
                <a:gd name="T39" fmla="*/ 15 h 29"/>
                <a:gd name="T40" fmla="*/ 9 w 31"/>
                <a:gd name="T41" fmla="*/ 14 h 29"/>
                <a:gd name="T42" fmla="*/ 11 w 31"/>
                <a:gd name="T43" fmla="*/ 12 h 29"/>
                <a:gd name="T44" fmla="*/ 17 w 31"/>
                <a:gd name="T45" fmla="*/ 6 h 29"/>
                <a:gd name="T46" fmla="*/ 21 w 31"/>
                <a:gd name="T47" fmla="*/ 3 h 29"/>
                <a:gd name="T48" fmla="*/ 26 w 31"/>
                <a:gd name="T49" fmla="*/ 4 h 29"/>
                <a:gd name="T50" fmla="*/ 29 w 31"/>
                <a:gd name="T51" fmla="*/ 8 h 29"/>
                <a:gd name="T52" fmla="*/ 31 w 31"/>
                <a:gd name="T53" fmla="*/ 13 h 29"/>
                <a:gd name="T54" fmla="*/ 29 w 31"/>
                <a:gd name="T55" fmla="*/ 20 h 29"/>
                <a:gd name="T56" fmla="*/ 23 w 31"/>
                <a:gd name="T57" fmla="*/ 29 h 29"/>
                <a:gd name="T58" fmla="*/ 15 w 31"/>
                <a:gd name="T59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1" h="29">
                  <a:moveTo>
                    <a:pt x="15" y="29"/>
                  </a:moveTo>
                  <a:cubicBezTo>
                    <a:pt x="18" y="20"/>
                    <a:pt x="18" y="20"/>
                    <a:pt x="18" y="20"/>
                  </a:cubicBezTo>
                  <a:cubicBezTo>
                    <a:pt x="19" y="20"/>
                    <a:pt x="20" y="20"/>
                    <a:pt x="21" y="20"/>
                  </a:cubicBezTo>
                  <a:cubicBezTo>
                    <a:pt x="23" y="20"/>
                    <a:pt x="23" y="19"/>
                    <a:pt x="24" y="17"/>
                  </a:cubicBezTo>
                  <a:cubicBezTo>
                    <a:pt x="25" y="17"/>
                    <a:pt x="25" y="15"/>
                    <a:pt x="25" y="14"/>
                  </a:cubicBezTo>
                  <a:cubicBezTo>
                    <a:pt x="24" y="14"/>
                    <a:pt x="24" y="13"/>
                    <a:pt x="23" y="13"/>
                  </a:cubicBezTo>
                  <a:cubicBezTo>
                    <a:pt x="23" y="12"/>
                    <a:pt x="22" y="12"/>
                    <a:pt x="21" y="13"/>
                  </a:cubicBezTo>
                  <a:cubicBezTo>
                    <a:pt x="20" y="13"/>
                    <a:pt x="19" y="14"/>
                    <a:pt x="17" y="17"/>
                  </a:cubicBezTo>
                  <a:cubicBezTo>
                    <a:pt x="15" y="20"/>
                    <a:pt x="13" y="22"/>
                    <a:pt x="11" y="23"/>
                  </a:cubicBezTo>
                  <a:cubicBezTo>
                    <a:pt x="9" y="24"/>
                    <a:pt x="7" y="24"/>
                    <a:pt x="5" y="23"/>
                  </a:cubicBezTo>
                  <a:cubicBezTo>
                    <a:pt x="4" y="23"/>
                    <a:pt x="2" y="21"/>
                    <a:pt x="2" y="20"/>
                  </a:cubicBezTo>
                  <a:cubicBezTo>
                    <a:pt x="1" y="19"/>
                    <a:pt x="0" y="17"/>
                    <a:pt x="0" y="15"/>
                  </a:cubicBezTo>
                  <a:cubicBezTo>
                    <a:pt x="0" y="13"/>
                    <a:pt x="1" y="11"/>
                    <a:pt x="2" y="8"/>
                  </a:cubicBezTo>
                  <a:cubicBezTo>
                    <a:pt x="4" y="5"/>
                    <a:pt x="5" y="3"/>
                    <a:pt x="8" y="1"/>
                  </a:cubicBezTo>
                  <a:cubicBezTo>
                    <a:pt x="9" y="0"/>
                    <a:pt x="11" y="0"/>
                    <a:pt x="14" y="0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1" y="8"/>
                    <a:pt x="9" y="8"/>
                    <a:pt x="8" y="8"/>
                  </a:cubicBezTo>
                  <a:cubicBezTo>
                    <a:pt x="8" y="9"/>
                    <a:pt x="7" y="10"/>
                    <a:pt x="7" y="11"/>
                  </a:cubicBezTo>
                  <a:cubicBezTo>
                    <a:pt x="6" y="12"/>
                    <a:pt x="6" y="13"/>
                    <a:pt x="6" y="14"/>
                  </a:cubicBezTo>
                  <a:cubicBezTo>
                    <a:pt x="7" y="14"/>
                    <a:pt x="7" y="14"/>
                    <a:pt x="8" y="15"/>
                  </a:cubicBezTo>
                  <a:cubicBezTo>
                    <a:pt x="8" y="15"/>
                    <a:pt x="8" y="15"/>
                    <a:pt x="9" y="14"/>
                  </a:cubicBezTo>
                  <a:cubicBezTo>
                    <a:pt x="9" y="14"/>
                    <a:pt x="10" y="14"/>
                    <a:pt x="11" y="12"/>
                  </a:cubicBezTo>
                  <a:cubicBezTo>
                    <a:pt x="14" y="9"/>
                    <a:pt x="15" y="7"/>
                    <a:pt x="17" y="6"/>
                  </a:cubicBezTo>
                  <a:cubicBezTo>
                    <a:pt x="18" y="5"/>
                    <a:pt x="20" y="4"/>
                    <a:pt x="21" y="3"/>
                  </a:cubicBezTo>
                  <a:cubicBezTo>
                    <a:pt x="23" y="3"/>
                    <a:pt x="24" y="3"/>
                    <a:pt x="26" y="4"/>
                  </a:cubicBezTo>
                  <a:cubicBezTo>
                    <a:pt x="27" y="5"/>
                    <a:pt x="29" y="6"/>
                    <a:pt x="29" y="8"/>
                  </a:cubicBezTo>
                  <a:cubicBezTo>
                    <a:pt x="30" y="9"/>
                    <a:pt x="31" y="11"/>
                    <a:pt x="31" y="13"/>
                  </a:cubicBezTo>
                  <a:cubicBezTo>
                    <a:pt x="31" y="15"/>
                    <a:pt x="30" y="17"/>
                    <a:pt x="29" y="20"/>
                  </a:cubicBezTo>
                  <a:cubicBezTo>
                    <a:pt x="27" y="25"/>
                    <a:pt x="26" y="27"/>
                    <a:pt x="23" y="29"/>
                  </a:cubicBezTo>
                  <a:cubicBezTo>
                    <a:pt x="20" y="29"/>
                    <a:pt x="18" y="29"/>
                    <a:pt x="15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6" name="Freeform 79"/>
            <p:cNvSpPr/>
            <p:nvPr/>
          </p:nvSpPr>
          <p:spPr bwMode="auto">
            <a:xfrm>
              <a:off x="2540000" y="3679825"/>
              <a:ext cx="100012" cy="60325"/>
            </a:xfrm>
            <a:custGeom>
              <a:avLst/>
              <a:gdLst>
                <a:gd name="T0" fmla="*/ 0 w 63"/>
                <a:gd name="T1" fmla="*/ 19 h 38"/>
                <a:gd name="T2" fmla="*/ 9 w 63"/>
                <a:gd name="T3" fmla="*/ 0 h 38"/>
                <a:gd name="T4" fmla="*/ 63 w 63"/>
                <a:gd name="T5" fmla="*/ 21 h 38"/>
                <a:gd name="T6" fmla="*/ 57 w 63"/>
                <a:gd name="T7" fmla="*/ 38 h 38"/>
                <a:gd name="T8" fmla="*/ 0 w 63"/>
                <a:gd name="T9" fmla="*/ 1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38">
                  <a:moveTo>
                    <a:pt x="0" y="19"/>
                  </a:moveTo>
                  <a:lnTo>
                    <a:pt x="9" y="0"/>
                  </a:lnTo>
                  <a:lnTo>
                    <a:pt x="63" y="21"/>
                  </a:lnTo>
                  <a:lnTo>
                    <a:pt x="57" y="38"/>
                  </a:lnTo>
                  <a:lnTo>
                    <a:pt x="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" name="Freeform 80"/>
            <p:cNvSpPr/>
            <p:nvPr/>
          </p:nvSpPr>
          <p:spPr bwMode="auto">
            <a:xfrm>
              <a:off x="2557463" y="3586163"/>
              <a:ext cx="101600" cy="96838"/>
            </a:xfrm>
            <a:custGeom>
              <a:avLst/>
              <a:gdLst>
                <a:gd name="T0" fmla="*/ 0 w 64"/>
                <a:gd name="T1" fmla="*/ 57 h 61"/>
                <a:gd name="T2" fmla="*/ 12 w 64"/>
                <a:gd name="T3" fmla="*/ 0 h 61"/>
                <a:gd name="T4" fmla="*/ 27 w 64"/>
                <a:gd name="T5" fmla="*/ 5 h 61"/>
                <a:gd name="T6" fmla="*/ 20 w 64"/>
                <a:gd name="T7" fmla="*/ 23 h 61"/>
                <a:gd name="T8" fmla="*/ 64 w 64"/>
                <a:gd name="T9" fmla="*/ 36 h 61"/>
                <a:gd name="T10" fmla="*/ 60 w 64"/>
                <a:gd name="T11" fmla="*/ 53 h 61"/>
                <a:gd name="T12" fmla="*/ 18 w 64"/>
                <a:gd name="T13" fmla="*/ 42 h 61"/>
                <a:gd name="T14" fmla="*/ 14 w 64"/>
                <a:gd name="T15" fmla="*/ 61 h 61"/>
                <a:gd name="T16" fmla="*/ 0 w 64"/>
                <a:gd name="T17" fmla="*/ 57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61">
                  <a:moveTo>
                    <a:pt x="0" y="57"/>
                  </a:moveTo>
                  <a:lnTo>
                    <a:pt x="12" y="0"/>
                  </a:lnTo>
                  <a:lnTo>
                    <a:pt x="27" y="5"/>
                  </a:lnTo>
                  <a:lnTo>
                    <a:pt x="20" y="23"/>
                  </a:lnTo>
                  <a:lnTo>
                    <a:pt x="64" y="36"/>
                  </a:lnTo>
                  <a:lnTo>
                    <a:pt x="60" y="53"/>
                  </a:lnTo>
                  <a:lnTo>
                    <a:pt x="18" y="42"/>
                  </a:lnTo>
                  <a:lnTo>
                    <a:pt x="14" y="61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" name="Freeform 81"/>
            <p:cNvSpPr/>
            <p:nvPr/>
          </p:nvSpPr>
          <p:spPr bwMode="auto">
            <a:xfrm>
              <a:off x="2579688" y="3482975"/>
              <a:ext cx="100012" cy="106363"/>
            </a:xfrm>
            <a:custGeom>
              <a:avLst/>
              <a:gdLst>
                <a:gd name="T0" fmla="*/ 0 w 63"/>
                <a:gd name="T1" fmla="*/ 67 h 67"/>
                <a:gd name="T2" fmla="*/ 0 w 63"/>
                <a:gd name="T3" fmla="*/ 46 h 67"/>
                <a:gd name="T4" fmla="*/ 23 w 63"/>
                <a:gd name="T5" fmla="*/ 36 h 67"/>
                <a:gd name="T6" fmla="*/ 4 w 63"/>
                <a:gd name="T7" fmla="*/ 23 h 67"/>
                <a:gd name="T8" fmla="*/ 6 w 63"/>
                <a:gd name="T9" fmla="*/ 0 h 67"/>
                <a:gd name="T10" fmla="*/ 38 w 63"/>
                <a:gd name="T11" fmla="*/ 30 h 67"/>
                <a:gd name="T12" fmla="*/ 63 w 63"/>
                <a:gd name="T13" fmla="*/ 32 h 67"/>
                <a:gd name="T14" fmla="*/ 61 w 63"/>
                <a:gd name="T15" fmla="*/ 51 h 67"/>
                <a:gd name="T16" fmla="*/ 36 w 63"/>
                <a:gd name="T17" fmla="*/ 46 h 67"/>
                <a:gd name="T18" fmla="*/ 0 w 63"/>
                <a:gd name="T19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" h="67">
                  <a:moveTo>
                    <a:pt x="0" y="67"/>
                  </a:moveTo>
                  <a:lnTo>
                    <a:pt x="0" y="46"/>
                  </a:lnTo>
                  <a:lnTo>
                    <a:pt x="23" y="36"/>
                  </a:lnTo>
                  <a:lnTo>
                    <a:pt x="4" y="23"/>
                  </a:lnTo>
                  <a:lnTo>
                    <a:pt x="6" y="0"/>
                  </a:lnTo>
                  <a:lnTo>
                    <a:pt x="38" y="30"/>
                  </a:lnTo>
                  <a:lnTo>
                    <a:pt x="63" y="32"/>
                  </a:lnTo>
                  <a:lnTo>
                    <a:pt x="61" y="51"/>
                  </a:lnTo>
                  <a:lnTo>
                    <a:pt x="36" y="46"/>
                  </a:lnTo>
                  <a:lnTo>
                    <a:pt x="0" y="6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29" name="文本占位符 2"/>
          <p:cNvSpPr>
            <a:spLocks noGrp="1"/>
          </p:cNvSpPr>
          <p:nvPr>
            <p:ph type="body" idx="14" hasCustomPrompt="1"/>
          </p:nvPr>
        </p:nvSpPr>
        <p:spPr>
          <a:xfrm>
            <a:off x="2135757" y="1905619"/>
            <a:ext cx="2894704" cy="269601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buNone/>
              <a:defRPr lang="zh-CN" altLang="en-US" sz="1600" kern="1200" spc="15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130" name="文本占位符 2"/>
          <p:cNvSpPr>
            <a:spLocks noGrp="1"/>
          </p:cNvSpPr>
          <p:nvPr>
            <p:ph type="body" idx="15" hasCustomPrompt="1"/>
          </p:nvPr>
        </p:nvSpPr>
        <p:spPr>
          <a:xfrm>
            <a:off x="2129482" y="2434493"/>
            <a:ext cx="2894704" cy="269601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buNone/>
              <a:defRPr lang="zh-CN" altLang="en-US" sz="1600" kern="1200" spc="15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131" name="文本占位符 2"/>
          <p:cNvSpPr>
            <a:spLocks noGrp="1"/>
          </p:cNvSpPr>
          <p:nvPr>
            <p:ph type="body" idx="16" hasCustomPrompt="1"/>
          </p:nvPr>
        </p:nvSpPr>
        <p:spPr>
          <a:xfrm>
            <a:off x="2129482" y="2980326"/>
            <a:ext cx="2894704" cy="269601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buNone/>
              <a:defRPr lang="zh-CN" altLang="en-US" sz="1600" kern="1200" spc="15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E63CC6-8124-4B90-8C31-52F3EF3195E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3C3705-5A96-4868-AB2A-244E9992AA7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4.xml"/><Relationship Id="rId2" Type="http://schemas.openxmlformats.org/officeDocument/2006/relationships/hyperlink" Target="https://omim.org/" TargetMode="External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.xml"/><Relationship Id="rId7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file:///C:\Users\HZAUjie\AppData\Local\Temp\wps\INetCache\daae1fe6cc9f871cdd8f4f963db65d31" TargetMode="External"/><Relationship Id="rId1" Type="http://schemas.openxmlformats.org/officeDocument/2006/relationships/image" Target="../media/image12.jpe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7.png"/><Relationship Id="rId2" Type="http://schemas.openxmlformats.org/officeDocument/2006/relationships/image" Target="file:///C:\Users\HZAUjie\AppData\Local\Temp\wps\INetCache\daae1fe6cc9f871cdd8f4f963db65d31" TargetMode="External"/><Relationship Id="rId1" Type="http://schemas.openxmlformats.org/officeDocument/2006/relationships/image" Target="../media/image12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4.xml"/><Relationship Id="rId5" Type="http://schemas.openxmlformats.org/officeDocument/2006/relationships/hyperlink" Target="https://chatgpt.com/" TargetMode="External"/><Relationship Id="rId4" Type="http://schemas.openxmlformats.org/officeDocument/2006/relationships/hyperlink" Target="https://kimi.moonshot.cn/" TargetMode="External"/><Relationship Id="rId3" Type="http://schemas.openxmlformats.org/officeDocument/2006/relationships/hyperlink" Target="https://omim.org/" TargetMode="External"/><Relationship Id="rId2" Type="http://schemas.openxmlformats.org/officeDocument/2006/relationships/hyperlink" Target="https://pubmed.ncbi.nlm.nih.gov/" TargetMode="External"/><Relationship Id="rId1" Type="http://schemas.openxmlformats.org/officeDocument/2006/relationships/hyperlink" Target="http://lit-evi.hzau.edu.cn/PanCancer/by-gene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标题 15"/>
          <p:cNvSpPr>
            <a:spLocks noGrp="1"/>
          </p:cNvSpPr>
          <p:nvPr>
            <p:ph type="ctrTitle"/>
          </p:nvPr>
        </p:nvSpPr>
        <p:spPr>
          <a:xfrm>
            <a:off x="1516429" y="1533833"/>
            <a:ext cx="9159140" cy="1348556"/>
          </a:xfrm>
        </p:spPr>
        <p:txBody>
          <a:bodyPr>
            <a:normAutofit fontScale="90000"/>
          </a:bodyPr>
          <a:lstStyle/>
          <a:p>
            <a:r>
              <a:rPr lang="zh-CN" altLang="en-US" sz="5400" dirty="0"/>
              <a:t>前列腺癌迁移基因图谱的探索</a:t>
            </a:r>
            <a:endParaRPr lang="zh-CN" altLang="en-US" sz="5400" dirty="0"/>
          </a:p>
        </p:txBody>
      </p:sp>
      <p:sp>
        <p:nvSpPr>
          <p:cNvPr id="18" name="文本占位符 17"/>
          <p:cNvSpPr>
            <a:spLocks noGrp="1"/>
          </p:cNvSpPr>
          <p:nvPr>
            <p:ph type="body" idx="13"/>
          </p:nvPr>
        </p:nvSpPr>
        <p:spPr/>
        <p:txBody>
          <a:bodyPr>
            <a:normAutofit fontScale="75000" lnSpcReduction="10000"/>
          </a:bodyPr>
          <a:lstStyle/>
          <a:p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5440680" y="332359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254477" y="5094573"/>
            <a:ext cx="5683045" cy="627752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61256" y="5110728"/>
            <a:ext cx="1629002" cy="485843"/>
          </a:xfrm>
          <a:prstGeom prst="rect">
            <a:avLst/>
          </a:prstGeom>
        </p:spPr>
      </p:pic>
      <p:sp>
        <p:nvSpPr>
          <p:cNvPr id="19" name="文本占位符 18"/>
          <p:cNvSpPr>
            <a:spLocks noGrp="1"/>
          </p:cNvSpPr>
          <p:nvPr>
            <p:ph type="body" idx="14"/>
          </p:nvPr>
        </p:nvSpPr>
        <p:spPr>
          <a:xfrm>
            <a:off x="5595620" y="5172483"/>
            <a:ext cx="2654179" cy="235966"/>
          </a:xfrm>
        </p:spPr>
        <p:txBody>
          <a:bodyPr/>
          <a:lstStyle/>
          <a:p>
            <a:r>
              <a:rPr lang="zh-CN" altLang="en-US" sz="1800" b="1" dirty="0"/>
              <a:t>郑 杰</a:t>
            </a:r>
            <a:r>
              <a:rPr lang="en-US" altLang="zh-CN" sz="1800" b="1" dirty="0"/>
              <a:t>    </a:t>
            </a:r>
            <a:r>
              <a:rPr lang="zh-CN" altLang="en-US" sz="1800" b="1" dirty="0"/>
              <a:t>符家豪    黄家璇</a:t>
            </a:r>
            <a:endParaRPr lang="zh-CN" altLang="en-US" sz="18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/>
          <p:cNvSpPr/>
          <p:nvPr/>
        </p:nvSpPr>
        <p:spPr>
          <a:xfrm>
            <a:off x="3746090" y="1828783"/>
            <a:ext cx="3569110" cy="747252"/>
          </a:xfrm>
          <a:prstGeom prst="roundRect">
            <a:avLst/>
          </a:prstGeom>
          <a:solidFill>
            <a:srgbClr val="DAE8FC"/>
          </a:solidFill>
          <a:ln w="38100">
            <a:solidFill>
              <a:srgbClr val="98AFD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</a:rPr>
              <a:t>核心通路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cxnSp>
        <p:nvCxnSpPr>
          <p:cNvPr id="3" name="直接连接符 2"/>
          <p:cNvCxnSpPr/>
          <p:nvPr/>
        </p:nvCxnSpPr>
        <p:spPr>
          <a:xfrm flipH="1">
            <a:off x="5520814" y="-12287"/>
            <a:ext cx="14749" cy="1841070"/>
          </a:xfrm>
          <a:prstGeom prst="line">
            <a:avLst/>
          </a:prstGeom>
          <a:ln w="76200">
            <a:solidFill>
              <a:srgbClr val="98AF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914399" y="226144"/>
            <a:ext cx="4896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</a:rPr>
              <a:t>通路验证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8539318" y="-9832"/>
            <a:ext cx="0" cy="2212241"/>
          </a:xfrm>
          <a:prstGeom prst="line">
            <a:avLst/>
          </a:prstGeom>
          <a:ln w="76200">
            <a:solidFill>
              <a:srgbClr val="98AF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H="1">
            <a:off x="7354528" y="2202409"/>
            <a:ext cx="1224118" cy="0"/>
          </a:xfrm>
          <a:prstGeom prst="line">
            <a:avLst/>
          </a:prstGeom>
          <a:ln w="76200">
            <a:solidFill>
              <a:srgbClr val="98AF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8834288" y="1002892"/>
            <a:ext cx="1858296" cy="1199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利用</a:t>
            </a:r>
            <a:r>
              <a:rPr lang="en-US" altLang="zh-CN" b="1" dirty="0"/>
              <a:t>HPO</a:t>
            </a:r>
            <a:r>
              <a:rPr lang="zh-CN" altLang="en-US" b="1" dirty="0"/>
              <a:t>关联得到的疾病表型验证其与前列腺癌迁移的相关性</a:t>
            </a:r>
            <a:endParaRPr lang="zh-CN" altLang="en-US" b="1" dirty="0"/>
          </a:p>
        </p:txBody>
      </p:sp>
      <p:sp>
        <p:nvSpPr>
          <p:cNvPr id="13" name="矩形: 圆角 12"/>
          <p:cNvSpPr/>
          <p:nvPr/>
        </p:nvSpPr>
        <p:spPr>
          <a:xfrm>
            <a:off x="8672329" y="817682"/>
            <a:ext cx="2162819" cy="1581390"/>
          </a:xfrm>
          <a:prstGeom prst="roundRect">
            <a:avLst/>
          </a:prstGeom>
          <a:noFill/>
          <a:ln w="57150">
            <a:solidFill>
              <a:srgbClr val="98AFD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: 圆角 13"/>
          <p:cNvSpPr/>
          <p:nvPr/>
        </p:nvSpPr>
        <p:spPr>
          <a:xfrm>
            <a:off x="3751008" y="3544547"/>
            <a:ext cx="3569110" cy="747252"/>
          </a:xfrm>
          <a:prstGeom prst="roundRect">
            <a:avLst/>
          </a:prstGeom>
          <a:solidFill>
            <a:srgbClr val="DAE8FC"/>
          </a:solidFill>
          <a:ln w="38100">
            <a:solidFill>
              <a:srgbClr val="98AFD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</a:rPr>
              <a:t>文献验证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sp>
        <p:nvSpPr>
          <p:cNvPr id="20" name="矩形: 圆角 19"/>
          <p:cNvSpPr/>
          <p:nvPr/>
        </p:nvSpPr>
        <p:spPr>
          <a:xfrm>
            <a:off x="8691995" y="2944374"/>
            <a:ext cx="2162819" cy="1581390"/>
          </a:xfrm>
          <a:prstGeom prst="roundRect">
            <a:avLst/>
          </a:prstGeom>
          <a:noFill/>
          <a:ln w="57150">
            <a:solidFill>
              <a:srgbClr val="98AFD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8844256" y="3145953"/>
            <a:ext cx="18582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利用在</a:t>
            </a:r>
            <a:r>
              <a:rPr lang="en-US" altLang="zh-CN" b="1" dirty="0"/>
              <a:t>OMIM</a:t>
            </a:r>
            <a:r>
              <a:rPr lang="zh-CN" altLang="en-US" b="1" dirty="0"/>
              <a:t>数据库中得到的六个关键基因的</a:t>
            </a:r>
            <a:r>
              <a:rPr lang="en-US" altLang="zh-CN" b="1" dirty="0"/>
              <a:t>HPO</a:t>
            </a:r>
            <a:r>
              <a:rPr lang="zh-CN" altLang="en-US" b="1" dirty="0"/>
              <a:t>结果查文献</a:t>
            </a:r>
            <a:endParaRPr lang="zh-CN" altLang="en-US" b="1" dirty="0"/>
          </a:p>
        </p:txBody>
      </p:sp>
      <p:cxnSp>
        <p:nvCxnSpPr>
          <p:cNvPr id="22" name="直接连接符 21"/>
          <p:cNvCxnSpPr>
            <a:stCxn id="20" idx="1"/>
          </p:cNvCxnSpPr>
          <p:nvPr/>
        </p:nvCxnSpPr>
        <p:spPr>
          <a:xfrm flipH="1">
            <a:off x="5540481" y="3735069"/>
            <a:ext cx="3151514" cy="1469927"/>
          </a:xfrm>
          <a:prstGeom prst="line">
            <a:avLst/>
          </a:prstGeom>
          <a:ln w="76200">
            <a:solidFill>
              <a:srgbClr val="98AF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2" idx="2"/>
            <a:endCxn id="14" idx="0"/>
          </p:cNvCxnSpPr>
          <p:nvPr/>
        </p:nvCxnSpPr>
        <p:spPr>
          <a:xfrm>
            <a:off x="5530645" y="2576035"/>
            <a:ext cx="4918" cy="968512"/>
          </a:xfrm>
          <a:prstGeom prst="line">
            <a:avLst/>
          </a:prstGeom>
          <a:ln w="76200">
            <a:solidFill>
              <a:srgbClr val="98AF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5535563" y="4291799"/>
            <a:ext cx="4918" cy="968512"/>
          </a:xfrm>
          <a:prstGeom prst="line">
            <a:avLst/>
          </a:prstGeom>
          <a:ln w="76200">
            <a:solidFill>
              <a:srgbClr val="98AF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: 圆角 28"/>
          <p:cNvSpPr/>
          <p:nvPr/>
        </p:nvSpPr>
        <p:spPr>
          <a:xfrm>
            <a:off x="3832467" y="5260311"/>
            <a:ext cx="3569110" cy="747252"/>
          </a:xfrm>
          <a:prstGeom prst="roundRect">
            <a:avLst/>
          </a:prstGeom>
          <a:solidFill>
            <a:srgbClr val="DAE8FC"/>
          </a:solidFill>
          <a:ln w="38100">
            <a:solidFill>
              <a:srgbClr val="98AFD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</a:rPr>
              <a:t>确定结果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709" y="1133745"/>
            <a:ext cx="3376805" cy="1810629"/>
          </a:xfrm>
          <a:prstGeom prst="rect">
            <a:avLst/>
          </a:prstGeom>
        </p:spPr>
      </p:pic>
      <p:sp>
        <p:nvSpPr>
          <p:cNvPr id="33" name="矩形: 圆角 32"/>
          <p:cNvSpPr/>
          <p:nvPr/>
        </p:nvSpPr>
        <p:spPr>
          <a:xfrm>
            <a:off x="8672329" y="5064413"/>
            <a:ext cx="2162819" cy="1581390"/>
          </a:xfrm>
          <a:prstGeom prst="roundRect">
            <a:avLst/>
          </a:prstGeom>
          <a:noFill/>
          <a:ln w="57150">
            <a:solidFill>
              <a:srgbClr val="98AFD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8844256" y="5393443"/>
            <a:ext cx="18582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利用富集的基因名称检索到的文本词云人工观察</a:t>
            </a:r>
            <a:endParaRPr lang="zh-CN" altLang="en-US" b="1" dirty="0"/>
          </a:p>
        </p:txBody>
      </p:sp>
      <p:pic>
        <p:nvPicPr>
          <p:cNvPr id="39" name="图片 3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38" t="9527" r="8440" b="8423"/>
          <a:stretch>
            <a:fillRect/>
          </a:stretch>
        </p:blipFill>
        <p:spPr>
          <a:xfrm>
            <a:off x="36129" y="3870740"/>
            <a:ext cx="3562617" cy="181062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/>
      <p:bldP spid="13" grpId="0" animBg="1"/>
      <p:bldP spid="14" grpId="0" animBg="1"/>
      <p:bldP spid="20" grpId="0" animBg="1"/>
      <p:bldP spid="21" grpId="0"/>
      <p:bldP spid="29" grpId="0" animBg="1"/>
      <p:bldP spid="33" grpId="0" animBg="1"/>
      <p:bldP spid="3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03</a:t>
            </a:r>
            <a:endParaRPr lang="en-US" altLang="zh-CN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zh-CN" altLang="en-US" dirty="0"/>
              <a:t>  </a:t>
            </a:r>
            <a:r>
              <a:rPr lang="zh-CN" altLang="en-US" sz="6600" dirty="0"/>
              <a:t>结果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idx="14"/>
          </p:nvPr>
        </p:nvSpPr>
        <p:spPr>
          <a:xfrm>
            <a:off x="5383387" y="3787441"/>
            <a:ext cx="2894704" cy="269601"/>
          </a:xfrm>
        </p:spPr>
        <p:txBody>
          <a:bodyPr>
            <a:normAutofit/>
          </a:bodyPr>
          <a:lstStyle/>
          <a:p>
            <a:r>
              <a:rPr lang="zh-CN" altLang="en-US" sz="1050" b="1" dirty="0"/>
              <a:t>金色传说！</a:t>
            </a:r>
            <a:endParaRPr lang="zh-CN" altLang="en-US" sz="1050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14399" y="226144"/>
            <a:ext cx="4896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</a:rPr>
              <a:t>KEGG</a:t>
            </a:r>
            <a:r>
              <a:rPr lang="zh-CN" altLang="en-US" sz="2400" b="1" dirty="0">
                <a:solidFill>
                  <a:schemeClr val="bg1"/>
                </a:solidFill>
              </a:rPr>
              <a:t>富集气泡图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507" y="992614"/>
            <a:ext cx="6790995" cy="558463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150225" y="2745105"/>
            <a:ext cx="385191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endParaRPr lang="zh-CN" altLang="en-US"/>
          </a:p>
          <a:p>
            <a:pPr algn="l"/>
            <a:r>
              <a:rPr lang="zh-CN" altLang="en-US"/>
              <a:t>例如：Prostate cancer 和 Pathways of</a:t>
            </a:r>
            <a:r>
              <a:rPr lang="en-US" altLang="zh-CN"/>
              <a:t> </a:t>
            </a:r>
            <a:r>
              <a:rPr lang="zh-CN" altLang="en-US"/>
              <a:t>neurodegeneration都具有较高的富集因子。但是</a:t>
            </a:r>
            <a:r>
              <a:rPr lang="zh-CN" altLang="en-US" b="1">
                <a:solidFill>
                  <a:schemeClr val="accent2">
                    <a:lumMod val="75000"/>
                  </a:schemeClr>
                </a:solidFill>
              </a:rPr>
              <a:t>未必</a:t>
            </a:r>
            <a:r>
              <a:rPr lang="zh-CN" altLang="en-US"/>
              <a:t>都是和我们研究的方向</a:t>
            </a:r>
            <a:r>
              <a:rPr lang="zh-CN" altLang="en-US" b="1">
                <a:solidFill>
                  <a:schemeClr val="accent2">
                    <a:lumMod val="75000"/>
                  </a:schemeClr>
                </a:solidFill>
              </a:rPr>
              <a:t>高关联</a:t>
            </a:r>
            <a:r>
              <a:rPr lang="zh-CN" altLang="en-US" b="1"/>
              <a:t>。</a:t>
            </a:r>
            <a:endParaRPr lang="zh-CN" altLang="en-US" b="1"/>
          </a:p>
        </p:txBody>
      </p:sp>
      <p:sp>
        <p:nvSpPr>
          <p:cNvPr id="6" name="矩形 5"/>
          <p:cNvSpPr/>
          <p:nvPr/>
        </p:nvSpPr>
        <p:spPr>
          <a:xfrm>
            <a:off x="4921885" y="1945005"/>
            <a:ext cx="438785" cy="45085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121400" y="2059305"/>
            <a:ext cx="350520" cy="38735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8150225" y="1861820"/>
            <a:ext cx="2697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左图的通路结果</a:t>
            </a:r>
            <a:r>
              <a:rPr lang="zh-CN" altLang="en-US" b="1">
                <a:solidFill>
                  <a:schemeClr val="accent2">
                    <a:lumMod val="75000"/>
                  </a:schemeClr>
                </a:solidFill>
              </a:rPr>
              <a:t>均显著</a:t>
            </a:r>
            <a:r>
              <a:rPr lang="zh-CN" altLang="en-US"/>
              <a:t>。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8150225" y="4736465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olidFill>
                  <a:schemeClr val="accent2">
                    <a:lumMod val="75000"/>
                  </a:schemeClr>
                </a:solidFill>
                <a:sym typeface="+mn-ea"/>
              </a:rPr>
              <a:t>结果选取？</a:t>
            </a:r>
            <a:endParaRPr lang="zh-CN" altLang="en-US">
              <a:solidFill>
                <a:schemeClr val="accent2">
                  <a:lumMod val="75000"/>
                </a:schemeClr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14399" y="226144"/>
            <a:ext cx="48964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sym typeface="+mn-ea"/>
              </a:rPr>
              <a:t>KEGG</a:t>
            </a:r>
            <a:r>
              <a:rPr lang="zh-CN" altLang="en-US" sz="2400" b="1" dirty="0">
                <a:solidFill>
                  <a:schemeClr val="bg1"/>
                </a:solidFill>
                <a:sym typeface="+mn-ea"/>
              </a:rPr>
              <a:t>富集通路图的选择</a:t>
            </a:r>
            <a:endParaRPr lang="zh-CN" altLang="en-US" sz="2400" b="1" dirty="0">
              <a:solidFill>
                <a:schemeClr val="bg1"/>
              </a:solidFill>
              <a:sym typeface="+mn-ea"/>
            </a:endParaRPr>
          </a:p>
        </p:txBody>
      </p:sp>
      <p:pic>
        <p:nvPicPr>
          <p:cNvPr id="100" name="图片 99"/>
          <p:cNvPicPr/>
          <p:nvPr/>
        </p:nvPicPr>
        <p:blipFill>
          <a:blip r:embed="rId1"/>
          <a:stretch>
            <a:fillRect/>
          </a:stretch>
        </p:blipFill>
        <p:spPr>
          <a:xfrm>
            <a:off x="-90805" y="1109980"/>
            <a:ext cx="9673590" cy="574802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9582785" y="3267710"/>
            <a:ext cx="28079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/>
              <a:t>富集得到通路后，选择与</a:t>
            </a:r>
            <a:r>
              <a:rPr lang="en-US" altLang="zh-CN" b="1" dirty="0">
                <a:sym typeface="+mn-ea"/>
                <a:hlinkClick r:id="rId2"/>
              </a:rPr>
              <a:t>OMIM</a:t>
            </a:r>
            <a:r>
              <a:rPr lang="zh-CN" altLang="en-US" b="1" dirty="0">
                <a:sym typeface="+mn-ea"/>
              </a:rPr>
              <a:t>库的</a:t>
            </a:r>
            <a:r>
              <a:rPr lang="en-US" altLang="zh-CN" b="1" dirty="0">
                <a:sym typeface="+mn-ea"/>
              </a:rPr>
              <a:t>6</a:t>
            </a:r>
            <a:r>
              <a:rPr lang="zh-CN" altLang="en-US" b="1" dirty="0">
                <a:sym typeface="+mn-ea"/>
              </a:rPr>
              <a:t>个基因做匹配数量的</a:t>
            </a:r>
            <a:r>
              <a:rPr lang="zh-CN" altLang="en-US" b="1" dirty="0">
                <a:sym typeface="+mn-ea"/>
              </a:rPr>
              <a:t>筛选</a:t>
            </a:r>
            <a:endParaRPr lang="zh-CN" altLang="en-US" b="1" dirty="0">
              <a:sym typeface="+mn-ea"/>
            </a:endParaRPr>
          </a:p>
        </p:txBody>
      </p:sp>
      <p:sp>
        <p:nvSpPr>
          <p:cNvPr id="4" name="椭圆 3"/>
          <p:cNvSpPr/>
          <p:nvPr/>
        </p:nvSpPr>
        <p:spPr>
          <a:xfrm rot="1440000">
            <a:off x="7954645" y="6036945"/>
            <a:ext cx="187325" cy="605790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图片 99"/>
          <p:cNvPicPr/>
          <p:nvPr/>
        </p:nvPicPr>
        <p:blipFill>
          <a:blip r:embed="rId1"/>
          <a:stretch>
            <a:fillRect/>
          </a:stretch>
        </p:blipFill>
        <p:spPr>
          <a:xfrm>
            <a:off x="7981950" y="1765935"/>
            <a:ext cx="4210050" cy="3810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7033260" y="281686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当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rcRect b="607"/>
          <a:stretch>
            <a:fillRect/>
          </a:stretch>
        </p:blipFill>
        <p:spPr>
          <a:xfrm>
            <a:off x="122556" y="1040765"/>
            <a:ext cx="7917180" cy="535432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4752341" y="3185160"/>
            <a:ext cx="3388360" cy="1064895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311276" y="5043805"/>
            <a:ext cx="6799580" cy="107950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256156" y="3026410"/>
            <a:ext cx="1355090" cy="1750060"/>
          </a:xfrm>
          <a:prstGeom prst="rect">
            <a:avLst/>
          </a:prstGeom>
          <a:noFill/>
          <a:ln w="28575"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752976" y="2566035"/>
            <a:ext cx="2280285" cy="619125"/>
          </a:xfrm>
          <a:prstGeom prst="rect">
            <a:avLst/>
          </a:prstGeom>
          <a:noFill/>
          <a:ln w="28575">
            <a:gradFill>
              <a:gsLst>
                <a:gs pos="0">
                  <a:srgbClr val="7B32B2"/>
                </a:gs>
                <a:gs pos="100000">
                  <a:srgbClr val="401A5D"/>
                </a:gs>
              </a:gsLst>
            </a:gra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914399" y="226144"/>
            <a:ext cx="48964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</a:rPr>
              <a:t>KEGG</a:t>
            </a:r>
            <a:r>
              <a:rPr lang="zh-CN" altLang="en-US" sz="2400" b="1" dirty="0">
                <a:solidFill>
                  <a:schemeClr val="bg1"/>
                </a:solidFill>
              </a:rPr>
              <a:t>通路富集图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189720" y="1148715"/>
            <a:ext cx="1783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通路图的</a:t>
            </a:r>
            <a:r>
              <a:rPr lang="zh-CN" altLang="en-US"/>
              <a:t>含义：</a:t>
            </a: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14399" y="226144"/>
            <a:ext cx="48964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</a:rPr>
              <a:t>关键通路基因之间的</a:t>
            </a:r>
            <a:r>
              <a:rPr lang="zh-CN" altLang="en-US" sz="2400" b="1" dirty="0">
                <a:solidFill>
                  <a:schemeClr val="bg1"/>
                </a:solidFill>
              </a:rPr>
              <a:t>关联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pic>
        <p:nvPicPr>
          <p:cNvPr id="100" name="图片 99"/>
          <p:cNvPicPr/>
          <p:nvPr/>
        </p:nvPicPr>
        <p:blipFill>
          <a:blip r:embed="rId1" r:link="rId2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620" y="982345"/>
            <a:ext cx="6853555" cy="563562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32105" y="5527040"/>
            <a:ext cx="582295" cy="48069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979035" y="4959350"/>
            <a:ext cx="582295" cy="48069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388235" y="4087495"/>
            <a:ext cx="582295" cy="48069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210435" y="5046345"/>
            <a:ext cx="582295" cy="48069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7458710" y="1243330"/>
            <a:ext cx="42976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为何结果显示和其他基因的关联</a:t>
            </a:r>
            <a:r>
              <a:rPr lang="zh-CN" altLang="en-US"/>
              <a:t>度较少，</a:t>
            </a:r>
            <a:endParaRPr lang="zh-CN" altLang="en-US"/>
          </a:p>
          <a:p>
            <a:pPr algn="l"/>
            <a:r>
              <a:rPr lang="zh-CN" altLang="en-US"/>
              <a:t>且无法从</a:t>
            </a:r>
            <a:r>
              <a:rPr lang="en-US" altLang="zh-CN"/>
              <a:t>HPO</a:t>
            </a:r>
            <a:r>
              <a:rPr lang="zh-CN" altLang="en-US"/>
              <a:t>数据库中获取相关疾病？</a:t>
            </a:r>
            <a:endParaRPr lang="zh-CN" altLang="en-US"/>
          </a:p>
          <a:p>
            <a:pPr algn="l"/>
            <a:r>
              <a:rPr lang="zh-CN" altLang="en-US"/>
              <a:t>如TMPRSS2基因、</a:t>
            </a:r>
            <a:r>
              <a:rPr lang="en-US" altLang="zh-CN"/>
              <a:t>ERM</a:t>
            </a:r>
            <a:r>
              <a:rPr lang="zh-CN" altLang="en-US"/>
              <a:t>基因。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7458710" y="5972810"/>
            <a:ext cx="40690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我们认为当前对与该基因的</a:t>
            </a:r>
            <a:r>
              <a:rPr lang="zh-CN" altLang="en-US">
                <a:solidFill>
                  <a:schemeClr val="accent2">
                    <a:lumMod val="75000"/>
                  </a:schemeClr>
                </a:solidFill>
              </a:rPr>
              <a:t>研究较少</a:t>
            </a:r>
            <a:r>
              <a:rPr lang="zh-CN" altLang="en-US"/>
              <a:t>，</a:t>
            </a:r>
            <a:endParaRPr lang="zh-CN" altLang="en-US"/>
          </a:p>
          <a:p>
            <a:r>
              <a:rPr lang="en-US" altLang="zh-CN"/>
              <a:t>HPO</a:t>
            </a:r>
            <a:r>
              <a:rPr lang="zh-CN" altLang="en-US"/>
              <a:t>数据库，并未</a:t>
            </a:r>
            <a:r>
              <a:rPr lang="zh-CN" altLang="en-US"/>
              <a:t>收录。</a:t>
            </a:r>
            <a:r>
              <a:rPr lang="en-US" altLang="zh-CN"/>
              <a:t>	</a:t>
            </a:r>
            <a:endParaRPr lang="en-US" altLang="zh-CN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8710" y="2166620"/>
            <a:ext cx="4491355" cy="188468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45760" y="1355725"/>
            <a:ext cx="1079500" cy="116332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58710" y="4091305"/>
            <a:ext cx="4491355" cy="188150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14399" y="226144"/>
            <a:ext cx="48964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</a:rPr>
              <a:t>核心通路中基因与</a:t>
            </a:r>
            <a:r>
              <a:rPr lang="en-US" altLang="zh-CN" sz="2400" b="1" dirty="0">
                <a:solidFill>
                  <a:schemeClr val="bg1"/>
                </a:solidFill>
              </a:rPr>
              <a:t>HPO</a:t>
            </a:r>
            <a:r>
              <a:rPr lang="zh-CN" altLang="en-US" sz="2400" b="1" dirty="0">
                <a:solidFill>
                  <a:schemeClr val="bg1"/>
                </a:solidFill>
              </a:rPr>
              <a:t>疾病库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pic>
        <p:nvPicPr>
          <p:cNvPr id="100" name="图片 99"/>
          <p:cNvPicPr/>
          <p:nvPr/>
        </p:nvPicPr>
        <p:blipFill>
          <a:blip r:embed="rId1" r:link="rId2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31595"/>
            <a:ext cx="5414010" cy="29591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709920" y="1331595"/>
            <a:ext cx="6263005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/>
              <a:t>在当前的研究工作中，我们</a:t>
            </a:r>
            <a:r>
              <a:rPr lang="zh-CN" altLang="en-US" sz="2400">
                <a:solidFill>
                  <a:schemeClr val="accent2">
                    <a:lumMod val="75000"/>
                  </a:schemeClr>
                </a:solidFill>
              </a:rPr>
              <a:t>尚未</a:t>
            </a:r>
            <a:r>
              <a:rPr lang="zh-CN" altLang="en-US" sz="2400"/>
              <a:t>发现</a:t>
            </a:r>
            <a:r>
              <a:rPr lang="en-US" altLang="zh-CN" sz="2400">
                <a:solidFill>
                  <a:schemeClr val="accent2">
                    <a:lumMod val="75000"/>
                  </a:schemeClr>
                </a:solidFill>
              </a:rPr>
              <a:t>ERG</a:t>
            </a:r>
            <a:r>
              <a:rPr lang="zh-CN" altLang="en-US" sz="2400">
                <a:solidFill>
                  <a:schemeClr val="accent2">
                    <a:lumMod val="75000"/>
                  </a:schemeClr>
                </a:solidFill>
              </a:rPr>
              <a:t>基因</a:t>
            </a:r>
            <a:r>
              <a:rPr lang="zh-CN" altLang="en-US" sz="2400"/>
              <a:t>导致的淋巴管畸形</a:t>
            </a:r>
            <a:r>
              <a:rPr lang="en-US" altLang="zh-CN" sz="2400"/>
              <a:t> </a:t>
            </a:r>
            <a:r>
              <a:rPr lang="zh-CN" altLang="en-US" sz="2400"/>
              <a:t>和</a:t>
            </a:r>
            <a:r>
              <a:rPr lang="en-US" altLang="zh-CN" sz="2400"/>
              <a:t> </a:t>
            </a:r>
            <a:r>
              <a:rPr lang="zh-CN" altLang="en-US" sz="2400"/>
              <a:t>前列腺癌迁移</a:t>
            </a:r>
            <a:r>
              <a:rPr lang="zh-CN" altLang="en-US" sz="2400">
                <a:solidFill>
                  <a:schemeClr val="accent2">
                    <a:lumMod val="75000"/>
                  </a:schemeClr>
                </a:solidFill>
              </a:rPr>
              <a:t>有直接</a:t>
            </a:r>
            <a:r>
              <a:rPr lang="zh-CN" altLang="en-US" sz="2400"/>
              <a:t>的</a:t>
            </a:r>
            <a:r>
              <a:rPr lang="zh-CN" altLang="en-US" sz="2400">
                <a:solidFill>
                  <a:schemeClr val="accent2">
                    <a:lumMod val="75000"/>
                  </a:schemeClr>
                </a:solidFill>
              </a:rPr>
              <a:t>关联</a:t>
            </a:r>
            <a:r>
              <a:rPr lang="zh-CN" altLang="en-US" sz="2400"/>
              <a:t>。</a:t>
            </a:r>
            <a:endParaRPr lang="zh-CN" altLang="en-US" sz="2400"/>
          </a:p>
          <a:p>
            <a:pPr algn="l"/>
            <a:endParaRPr lang="zh-CN" altLang="en-US" sz="2400"/>
          </a:p>
          <a:p>
            <a:pPr algn="l"/>
            <a:r>
              <a:rPr lang="zh-CN" altLang="en-US" sz="2400"/>
              <a:t>但由于前列腺癌可以通过淋巴管系统转移到淋巴结从而</a:t>
            </a:r>
            <a:r>
              <a:rPr lang="zh-CN" altLang="en-US" sz="2400">
                <a:solidFill>
                  <a:schemeClr val="accent2">
                    <a:lumMod val="75000"/>
                  </a:schemeClr>
                </a:solidFill>
              </a:rPr>
              <a:t>改变淋巴结构</a:t>
            </a:r>
            <a:r>
              <a:rPr lang="en-US" altLang="zh-CN" sz="2400"/>
              <a:t>并结合</a:t>
            </a:r>
            <a:r>
              <a:rPr lang="en-US" altLang="zh-CN" sz="2400">
                <a:solidFill>
                  <a:schemeClr val="accent2">
                    <a:lumMod val="75000"/>
                  </a:schemeClr>
                </a:solidFill>
              </a:rPr>
              <a:t>参考文献</a:t>
            </a:r>
            <a:r>
              <a:rPr lang="zh-CN" altLang="en-US" sz="2400"/>
              <a:t>，我们推测</a:t>
            </a:r>
            <a:r>
              <a:rPr lang="en-US" altLang="zh-CN" sz="2400"/>
              <a:t> ERG</a:t>
            </a:r>
            <a:r>
              <a:rPr lang="zh-CN" altLang="en-US" sz="2400"/>
              <a:t>基因对于前列腺癌迁移，有</a:t>
            </a:r>
            <a:r>
              <a:rPr lang="zh-CN" altLang="en-US" sz="2400">
                <a:solidFill>
                  <a:schemeClr val="accent2">
                    <a:lumMod val="75000"/>
                  </a:schemeClr>
                </a:solidFill>
              </a:rPr>
              <a:t>潜在</a:t>
            </a:r>
            <a:r>
              <a:rPr lang="zh-CN" altLang="en-US" sz="2400"/>
              <a:t>的影响。</a:t>
            </a:r>
            <a:endParaRPr lang="zh-CN" altLang="en-US" sz="2400"/>
          </a:p>
        </p:txBody>
      </p:sp>
      <p:sp>
        <p:nvSpPr>
          <p:cNvPr id="5" name="文本框 4"/>
          <p:cNvSpPr txBox="1"/>
          <p:nvPr/>
        </p:nvSpPr>
        <p:spPr>
          <a:xfrm>
            <a:off x="0" y="6004560"/>
            <a:ext cx="1197229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/>
              <a:t>Gödde, D., Degener, S., Walles, C. et al. Influence of lymph node degeneration on metastases in prostate cancer: or why we must look for a needle in a haystack. BMC Urol 23, 6 (2023). 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093845" y="5636260"/>
            <a:ext cx="3611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淋巴结变性对前列腺癌迁移到</a:t>
            </a:r>
            <a:r>
              <a:rPr lang="zh-CN" altLang="en-US"/>
              <a:t>影响</a:t>
            </a:r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14399" y="226144"/>
            <a:ext cx="4896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</a:rPr>
              <a:t>文献查询验证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52730" y="1075690"/>
            <a:ext cx="5657850" cy="41230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 b="1" dirty="0"/>
              <a:t>验证一：</a:t>
            </a:r>
            <a:r>
              <a:rPr lang="en-US" altLang="zh-CN" sz="2800" b="1" dirty="0"/>
              <a:t>6</a:t>
            </a:r>
            <a:r>
              <a:rPr lang="zh-CN" altLang="en-US" sz="2800" b="1" dirty="0"/>
              <a:t>个关键基因关联性</a:t>
            </a:r>
            <a:endParaRPr lang="zh-CN" altLang="en-US" sz="2800" b="1" dirty="0"/>
          </a:p>
          <a:p>
            <a:endParaRPr lang="en-US" altLang="zh-CN" dirty="0"/>
          </a:p>
          <a:p>
            <a:r>
              <a:rPr lang="zh-CN" altLang="en-US" dirty="0"/>
              <a:t>我们通过</a:t>
            </a:r>
            <a:r>
              <a:rPr lang="en-US" altLang="zh-CN" dirty="0"/>
              <a:t>HPO</a:t>
            </a:r>
            <a:r>
              <a:rPr lang="zh-CN" altLang="en-US" dirty="0"/>
              <a:t>关联疾病表型与基因，将从</a:t>
            </a:r>
            <a:r>
              <a:rPr lang="en-US" altLang="zh-CN" dirty="0"/>
              <a:t>OMIM</a:t>
            </a:r>
            <a:r>
              <a:rPr lang="zh-CN" altLang="en-US" dirty="0"/>
              <a:t>上查询到的</a:t>
            </a:r>
            <a:r>
              <a:rPr lang="en-US" altLang="zh-CN" dirty="0"/>
              <a:t>6</a:t>
            </a:r>
            <a:r>
              <a:rPr lang="zh-CN" altLang="en-US" dirty="0"/>
              <a:t>个基因进行关联，得到与该基因相关的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疾病表型</a:t>
            </a:r>
            <a:r>
              <a:rPr lang="zh-CN" altLang="en-US" dirty="0"/>
              <a:t>，再以这些表型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作为关键词</a:t>
            </a:r>
            <a:r>
              <a:rPr lang="zh-CN" altLang="en-US" dirty="0"/>
              <a:t>，结合</a:t>
            </a:r>
            <a:endParaRPr lang="en-US" altLang="zh-CN" dirty="0"/>
          </a:p>
          <a:p>
            <a:r>
              <a:rPr lang="en-US" altLang="zh-CN" dirty="0"/>
              <a:t>“</a:t>
            </a:r>
            <a:endParaRPr lang="en-US" altLang="zh-CN" dirty="0"/>
          </a:p>
          <a:p>
            <a:r>
              <a:rPr lang="en-US" altLang="zh-CN" b="1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(Prostate Cancer[Title/Abstract] </a:t>
            </a:r>
            <a:endParaRPr lang="en-US" altLang="zh-CN" b="1" dirty="0">
              <a:solidFill>
                <a:srgbClr val="8B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OR Prostatic Neoplasms[</a:t>
            </a:r>
            <a:r>
              <a:rPr lang="en-US" altLang="zh-CN" b="1" dirty="0" err="1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MeSH</a:t>
            </a:r>
            <a:r>
              <a:rPr lang="en-US" altLang="zh-CN" b="1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]) </a:t>
            </a:r>
            <a:endParaRPr lang="en-US" altLang="zh-CN" b="1" dirty="0">
              <a:solidFill>
                <a:srgbClr val="8B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AND (Metastasis[Title/Abstract] </a:t>
            </a:r>
            <a:endParaRPr lang="en-US" altLang="zh-CN" b="1" dirty="0">
              <a:solidFill>
                <a:srgbClr val="8B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OR Neoplasm Metastasis[</a:t>
            </a:r>
            <a:r>
              <a:rPr lang="en-US" altLang="zh-CN" b="1" dirty="0" err="1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MeSH</a:t>
            </a:r>
            <a:r>
              <a:rPr lang="en-US" altLang="zh-CN" b="1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]) </a:t>
            </a:r>
            <a:endParaRPr lang="en-US" altLang="zh-CN" b="1" dirty="0">
              <a:solidFill>
                <a:srgbClr val="8B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AND (Mechanism OR Therapy OR Biomarkers)</a:t>
            </a:r>
            <a:endParaRPr lang="en-US" altLang="zh-CN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dirty="0"/>
              <a:t>”</a:t>
            </a:r>
            <a:endParaRPr lang="en-US" altLang="zh-CN" dirty="0"/>
          </a:p>
          <a:p>
            <a:r>
              <a:rPr lang="zh-CN" altLang="en-US" dirty="0"/>
              <a:t>作为关键词进行批量检索爬取文献，得到了</a:t>
            </a:r>
            <a:r>
              <a:rPr lang="en-US" altLang="zh-CN" b="1" dirty="0">
                <a:solidFill>
                  <a:srgbClr val="FF0000"/>
                </a:solidFill>
              </a:rPr>
              <a:t>0</a:t>
            </a:r>
            <a:r>
              <a:rPr lang="zh-CN" altLang="en-US" b="1" dirty="0">
                <a:solidFill>
                  <a:srgbClr val="FF0000"/>
                </a:solidFill>
              </a:rPr>
              <a:t>个结果。</a:t>
            </a:r>
            <a:endParaRPr lang="zh-CN" altLang="en-US" b="1" dirty="0">
              <a:solidFill>
                <a:srgbClr val="FF0000"/>
              </a:solidFill>
            </a:endParaRPr>
          </a:p>
          <a:p>
            <a:r>
              <a:rPr lang="en-US" altLang="zh-CN">
                <a:sym typeface="+mn-ea"/>
              </a:rPr>
              <a:t>	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10580" y="2705735"/>
            <a:ext cx="6013450" cy="146939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980020" y="1075690"/>
            <a:ext cx="5657850" cy="16300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 b="1" dirty="0"/>
              <a:t>验证二：</a:t>
            </a:r>
            <a:r>
              <a:rPr lang="en-US" altLang="zh-CN" sz="2800" b="1" dirty="0"/>
              <a:t> </a:t>
            </a:r>
            <a:r>
              <a:rPr lang="zh-CN" altLang="en-US" sz="2800" b="1" dirty="0"/>
              <a:t>富集基因关联性</a:t>
            </a:r>
            <a:endParaRPr lang="zh-CN" altLang="en-US" sz="2800" b="1" dirty="0"/>
          </a:p>
          <a:p>
            <a:endParaRPr lang="en-US" altLang="zh-CN" dirty="0"/>
          </a:p>
          <a:p>
            <a:r>
              <a:rPr lang="zh-CN" altLang="en-US" dirty="0"/>
              <a:t>我们试图验证富集网络图中关联度大的节点，将优质节点关联</a:t>
            </a:r>
            <a:r>
              <a:rPr lang="en-US" altLang="zh-CN" dirty="0"/>
              <a:t>HPO</a:t>
            </a:r>
            <a:r>
              <a:rPr lang="zh-CN" altLang="en-US" dirty="0"/>
              <a:t>后再重复验证一的步骤得到了</a:t>
            </a:r>
            <a:r>
              <a:rPr lang="en-US" altLang="zh-CN" b="1" dirty="0">
                <a:solidFill>
                  <a:srgbClr val="FF0000"/>
                </a:solidFill>
              </a:rPr>
              <a:t>5</a:t>
            </a:r>
            <a:r>
              <a:rPr lang="zh-CN" altLang="en-US" b="1" dirty="0">
                <a:solidFill>
                  <a:srgbClr val="FF0000"/>
                </a:solidFill>
              </a:rPr>
              <a:t>篇文献</a:t>
            </a:r>
            <a:endParaRPr lang="en-US" altLang="zh-CN" b="1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31165" y="5816600"/>
            <a:ext cx="1120648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800">
                <a:sym typeface="+mn-ea"/>
              </a:rPr>
              <a:t>进一步证明，当前对与我们所发现的基因的</a:t>
            </a:r>
            <a:r>
              <a:rPr lang="zh-CN" altLang="en-US" sz="2800">
                <a:solidFill>
                  <a:schemeClr val="accent2">
                    <a:lumMod val="75000"/>
                  </a:schemeClr>
                </a:solidFill>
                <a:sym typeface="+mn-ea"/>
              </a:rPr>
              <a:t>研究较少</a:t>
            </a:r>
            <a:r>
              <a:rPr lang="zh-CN" altLang="en-US" sz="2800">
                <a:sym typeface="+mn-ea"/>
              </a:rPr>
              <a:t>，</a:t>
            </a:r>
            <a:r>
              <a:rPr lang="zh-CN" altLang="en-US" sz="2800">
                <a:solidFill>
                  <a:schemeClr val="accent2">
                    <a:lumMod val="75000"/>
                  </a:schemeClr>
                </a:solidFill>
                <a:sym typeface="+mn-ea"/>
              </a:rPr>
              <a:t>具有研究价值！</a:t>
            </a:r>
            <a:endParaRPr lang="zh-CN" altLang="en-US" sz="2800">
              <a:solidFill>
                <a:schemeClr val="accent2">
                  <a:lumMod val="75000"/>
                </a:schemeClr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04</a:t>
            </a:r>
            <a:endParaRPr lang="en-US" altLang="zh-CN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zh-CN" altLang="en-US" dirty="0"/>
              <a:t>  </a:t>
            </a:r>
            <a:r>
              <a:rPr lang="zh-CN" altLang="en-US" sz="6600" dirty="0"/>
              <a:t>讨论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idx="14"/>
          </p:nvPr>
        </p:nvSpPr>
        <p:spPr>
          <a:xfrm>
            <a:off x="5383387" y="3787441"/>
            <a:ext cx="2894704" cy="269601"/>
          </a:xfrm>
        </p:spPr>
        <p:txBody>
          <a:bodyPr>
            <a:normAutofit/>
          </a:bodyPr>
          <a:lstStyle/>
          <a:p>
            <a:r>
              <a:rPr lang="zh-CN" altLang="en-US" sz="1050" b="1" dirty="0"/>
              <a:t>人类思考，上帝发笑</a:t>
            </a:r>
            <a:endParaRPr lang="zh-CN" altLang="en-US" sz="1050" b="1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14399" y="226144"/>
            <a:ext cx="4896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</a:rPr>
              <a:t>有关探索过程中的反思与总结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52730" y="1075690"/>
            <a:ext cx="5657850" cy="30162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 b="1" dirty="0"/>
              <a:t>讨论一</a:t>
            </a:r>
            <a:endParaRPr lang="zh-CN" altLang="en-US" sz="2800" b="1" dirty="0"/>
          </a:p>
          <a:p>
            <a:r>
              <a:rPr lang="zh-CN" altLang="en-US" dirty="0"/>
              <a:t>我们通过爬取有关“Metastatic Prostate Cancer”的文献，尝试通过对爬取文献与那 964组文献的 PMID 的交集，进而可以得到与前列腺癌迁移有关的文献 PMID。但是由于 964 组文献的内容不是最新的研究，所以导致很多PMID 都不能匹配上。于是我们转而爬取了更多的数据，最后的匹配结果证明，964 组对前列腺癌研究的文献数据，数据较老。所以这条路线也失败了。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259195" y="1075690"/>
            <a:ext cx="5932805" cy="163121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 b="1" dirty="0">
                <a:sym typeface="+mn-ea"/>
              </a:rPr>
              <a:t>讨论二</a:t>
            </a:r>
            <a:endParaRPr lang="zh-CN" altLang="en-US" sz="2800" b="1" dirty="0"/>
          </a:p>
          <a:p>
            <a:r>
              <a:rPr lang="zh-CN" altLang="en-US" dirty="0">
                <a:sym typeface="+mn-ea"/>
              </a:rPr>
              <a:t>我们使用依赖关系的识别手段（斯坦福依赖树），主要通过依赖关系，先分别提取主谓宾作为</a:t>
            </a:r>
            <a:r>
              <a:rPr lang="en-US" altLang="zh-CN" dirty="0">
                <a:sym typeface="+mn-ea"/>
              </a:rPr>
              <a:t>tokens</a:t>
            </a:r>
            <a:r>
              <a:rPr lang="zh-CN" altLang="en-US" dirty="0">
                <a:sym typeface="+mn-ea"/>
              </a:rPr>
              <a:t>，然后分别做</a:t>
            </a:r>
            <a:r>
              <a:rPr lang="en-US" altLang="zh-CN" dirty="0">
                <a:sym typeface="+mn-ea"/>
              </a:rPr>
              <a:t>TF-IDF</a:t>
            </a:r>
            <a:r>
              <a:rPr lang="zh-CN" altLang="en-US" dirty="0">
                <a:sym typeface="+mn-ea"/>
              </a:rPr>
              <a:t>，获取得分最高的关键词，发现结果虽然比之前稍好，但依然无法满足我们研究的需求。</a:t>
            </a:r>
            <a:endParaRPr lang="zh-CN" altLang="en-US" dirty="0">
              <a:sym typeface="+mn-ea"/>
            </a:endParaRPr>
          </a:p>
        </p:txBody>
      </p:sp>
      <p:pic>
        <p:nvPicPr>
          <p:cNvPr id="101" name="图片 100"/>
          <p:cNvPicPr/>
          <p:nvPr/>
        </p:nvPicPr>
        <p:blipFill>
          <a:blip r:embed="rId1"/>
          <a:stretch>
            <a:fillRect/>
          </a:stretch>
        </p:blipFill>
        <p:spPr>
          <a:xfrm>
            <a:off x="6389329" y="2670175"/>
            <a:ext cx="4391025" cy="41878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7101278" y="1176927"/>
            <a:ext cx="4730342" cy="402671"/>
          </a:xfrm>
        </p:spPr>
        <p:txBody>
          <a:bodyPr/>
          <a:lstStyle/>
          <a:p>
            <a:r>
              <a:rPr lang="zh-CN" altLang="en-US" sz="4400" i="1" dirty="0"/>
              <a:t>引言</a:t>
            </a:r>
            <a:endParaRPr lang="zh-CN" altLang="en-US" sz="4400" i="1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13"/>
          </p:nvPr>
        </p:nvSpPr>
        <p:spPr>
          <a:xfrm>
            <a:off x="7101278" y="2084134"/>
            <a:ext cx="4730342" cy="402671"/>
          </a:xfrm>
        </p:spPr>
        <p:txBody>
          <a:bodyPr/>
          <a:lstStyle/>
          <a:p>
            <a:r>
              <a:rPr lang="zh-CN" altLang="en-US" sz="4400" i="1"/>
              <a:t>方法</a:t>
            </a:r>
            <a:endParaRPr lang="zh-CN" altLang="en-US" sz="4400" i="1"/>
          </a:p>
        </p:txBody>
      </p:sp>
      <p:sp>
        <p:nvSpPr>
          <p:cNvPr id="8" name="文本占位符 7"/>
          <p:cNvSpPr>
            <a:spLocks noGrp="1"/>
          </p:cNvSpPr>
          <p:nvPr>
            <p:ph type="body" idx="14"/>
          </p:nvPr>
        </p:nvSpPr>
        <p:spPr>
          <a:xfrm>
            <a:off x="7110803" y="3078046"/>
            <a:ext cx="4730342" cy="402671"/>
          </a:xfrm>
        </p:spPr>
        <p:txBody>
          <a:bodyPr/>
          <a:lstStyle/>
          <a:p>
            <a:r>
              <a:rPr lang="zh-CN" altLang="en-US" sz="4400" i="1"/>
              <a:t>结果</a:t>
            </a:r>
            <a:endParaRPr lang="zh-CN" altLang="en-US" sz="4400" i="1"/>
          </a:p>
        </p:txBody>
      </p:sp>
      <p:sp>
        <p:nvSpPr>
          <p:cNvPr id="9" name="文本占位符 8"/>
          <p:cNvSpPr>
            <a:spLocks noGrp="1"/>
          </p:cNvSpPr>
          <p:nvPr>
            <p:ph type="body" idx="15"/>
          </p:nvPr>
        </p:nvSpPr>
        <p:spPr>
          <a:xfrm>
            <a:off x="7132957" y="4061676"/>
            <a:ext cx="4730342" cy="402671"/>
          </a:xfrm>
        </p:spPr>
        <p:txBody>
          <a:bodyPr/>
          <a:lstStyle/>
          <a:p>
            <a:r>
              <a:rPr lang="zh-CN" altLang="en-US" sz="4400" i="1"/>
              <a:t>讨论</a:t>
            </a:r>
            <a:endParaRPr lang="zh-CN" altLang="en-US" sz="4400" i="1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14399" y="226144"/>
            <a:ext cx="4896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</a:rPr>
              <a:t>有关探索过程中的反思与总结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14631" y="1147191"/>
            <a:ext cx="5496233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dirty="0"/>
              <a:t>讨论三</a:t>
            </a:r>
            <a:endParaRPr lang="zh-CN" altLang="en-US" sz="2800" b="1" dirty="0"/>
          </a:p>
          <a:p>
            <a:endParaRPr lang="en-US" altLang="zh-CN" dirty="0"/>
          </a:p>
          <a:p>
            <a:r>
              <a:rPr lang="zh-CN" altLang="en-US" dirty="0"/>
              <a:t>经过一段时间的学习，在某次头脑风暴中想到能不能采用搜索引擎的策略进行关键词检索。但是因为时间有限没办法进一步尝试，也许未来有一天会尝试吧。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6096000" y="1147191"/>
            <a:ext cx="6096000" cy="41242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dirty="0"/>
              <a:t>讨论四</a:t>
            </a:r>
            <a:endParaRPr lang="zh-CN" altLang="en-US" sz="2800" b="1" dirty="0"/>
          </a:p>
          <a:p>
            <a:endParaRPr lang="en-US" altLang="zh-CN" dirty="0"/>
          </a:p>
          <a:p>
            <a:r>
              <a:rPr lang="zh-CN" altLang="en-US" dirty="0"/>
              <a:t>关于结果的体现，我们认为应该更有交互性才能算是知识图谱，但是因为没有做过相关的工作，所以没能实现可交互的知识图谱。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而关于基因的选择精细化问题，受限于时间能力精力诸多因素，在最后我们还是采用了人工筛选的方式，从</a:t>
            </a:r>
            <a:r>
              <a:rPr lang="en-US" altLang="zh-CN" dirty="0"/>
              <a:t>OMIM</a:t>
            </a:r>
            <a:r>
              <a:rPr lang="zh-CN" altLang="en-US" dirty="0"/>
              <a:t>数据库中查找到了前列腺迁移有关的基因。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人工筛选部分在检索方面，我们没有一个标准化的检索条目，这可能会导致获取的文本有差别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关于精准医疗手段，这个方面我们还没有进一步进行挖掘。</a:t>
            </a:r>
            <a:endParaRPr lang="en-US" altLang="zh-CN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3121" y="3019480"/>
            <a:ext cx="5286514" cy="3612376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5430" y="1058545"/>
            <a:ext cx="11731625" cy="47078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600" b="1" dirty="0"/>
              <a:t>讨论五</a:t>
            </a:r>
            <a:endParaRPr lang="zh-CN" altLang="en-US" sz="3600" b="1" dirty="0"/>
          </a:p>
          <a:p>
            <a:endParaRPr lang="en-US" altLang="zh-CN" sz="2400" dirty="0"/>
          </a:p>
          <a:p>
            <a:r>
              <a:rPr lang="zh-CN" altLang="en-US" sz="2400" dirty="0"/>
              <a:t>对于最终的结论，我们小组讨论得到了</a:t>
            </a:r>
            <a:r>
              <a:rPr lang="zh-CN" altLang="en-US" sz="2400" dirty="0">
                <a:solidFill>
                  <a:schemeClr val="accent2">
                    <a:lumMod val="75000"/>
                  </a:schemeClr>
                </a:solidFill>
              </a:rPr>
              <a:t>两种解释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endParaRPr lang="en-US" altLang="zh-CN" sz="2400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sz="2400" dirty="0"/>
              <a:t>我们研究的技术路线</a:t>
            </a:r>
            <a:r>
              <a:rPr lang="zh-CN" altLang="en-US" sz="2400" dirty="0">
                <a:solidFill>
                  <a:srgbClr val="FF0000"/>
                </a:solidFill>
              </a:rPr>
              <a:t>可能存在偏差</a:t>
            </a:r>
            <a:r>
              <a:rPr lang="zh-CN" altLang="en-US" sz="2400" dirty="0"/>
              <a:t>，导致无法找到影响前列腺癌细胞的迁移的</a:t>
            </a:r>
            <a:r>
              <a:rPr lang="zh-CN" altLang="en-US" sz="2400" dirty="0">
                <a:solidFill>
                  <a:srgbClr val="FF0000"/>
                </a:solidFill>
              </a:rPr>
              <a:t>直接因素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marL="342900" indent="-342900">
              <a:buFont typeface="+mj-lt"/>
              <a:buAutoNum type="arabicPeriod"/>
            </a:pPr>
            <a:endParaRPr lang="en-US" altLang="zh-CN" sz="2400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sz="2400" dirty="0"/>
              <a:t>我们研究的方向比较</a:t>
            </a:r>
            <a:r>
              <a:rPr lang="zh-CN" altLang="en-US" sz="2400" dirty="0"/>
              <a:t>新是西部大开发级别的，前无古人研究的新兴产业，未来可期！</a:t>
            </a:r>
            <a:endParaRPr lang="en-US" altLang="zh-CN" sz="2400" dirty="0"/>
          </a:p>
          <a:p>
            <a:pPr marL="342900" indent="-342900">
              <a:buFont typeface="+mj-lt"/>
              <a:buAutoNum type="arabicPeriod"/>
            </a:pPr>
            <a:endParaRPr lang="en-US" altLang="zh-CN" sz="2400" dirty="0"/>
          </a:p>
          <a:p>
            <a:r>
              <a:rPr lang="zh-CN" altLang="en-US" sz="2400" dirty="0"/>
              <a:t>以上两种想法主要是由于在</a:t>
            </a:r>
            <a:r>
              <a:rPr lang="zh-CN" altLang="en-US" sz="2400" b="1" dirty="0"/>
              <a:t>验证方面</a:t>
            </a:r>
            <a:r>
              <a:rPr lang="zh-CN" altLang="en-US" sz="2400" dirty="0"/>
              <a:t>我们并</a:t>
            </a:r>
            <a:r>
              <a:rPr lang="zh-CN" altLang="en-US" sz="2400" b="1" dirty="0"/>
              <a:t>没有</a:t>
            </a:r>
            <a:r>
              <a:rPr lang="zh-CN" altLang="en-US" sz="2400" dirty="0"/>
              <a:t>发现现有研究对这些基因有关迁移方面的功能的探索。</a:t>
            </a:r>
            <a:endParaRPr lang="en-US" altLang="zh-CN" sz="2400" dirty="0"/>
          </a:p>
          <a:p>
            <a:endParaRPr lang="en-US" altLang="zh-CN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914399" y="226144"/>
            <a:ext cx="4896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 dirty="0">
                <a:solidFill>
                  <a:schemeClr val="bg1"/>
                </a:solidFill>
              </a:rPr>
              <a:t>有关探索过程中的反思与总结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标题 15"/>
          <p:cNvSpPr>
            <a:spLocks noGrp="1"/>
          </p:cNvSpPr>
          <p:nvPr>
            <p:ph type="ctrTitle"/>
          </p:nvPr>
        </p:nvSpPr>
        <p:spPr>
          <a:xfrm>
            <a:off x="1516429" y="1533833"/>
            <a:ext cx="9159140" cy="1348556"/>
          </a:xfrm>
        </p:spPr>
        <p:txBody>
          <a:bodyPr>
            <a:normAutofit fontScale="90000"/>
          </a:bodyPr>
          <a:lstStyle/>
          <a:p>
            <a:r>
              <a:rPr lang="zh-CN" altLang="en-US" sz="5400" dirty="0"/>
              <a:t>前列腺癌迁移基因图谱的探索</a:t>
            </a:r>
            <a:endParaRPr lang="zh-CN" altLang="en-US" sz="5400" dirty="0"/>
          </a:p>
        </p:txBody>
      </p:sp>
      <p:sp>
        <p:nvSpPr>
          <p:cNvPr id="18" name="文本占位符 17"/>
          <p:cNvSpPr>
            <a:spLocks noGrp="1"/>
          </p:cNvSpPr>
          <p:nvPr>
            <p:ph type="body" idx="13"/>
          </p:nvPr>
        </p:nvSpPr>
        <p:spPr/>
        <p:txBody>
          <a:bodyPr>
            <a:normAutofit fontScale="82500" lnSpcReduction="20000"/>
          </a:bodyPr>
          <a:lstStyle/>
          <a:p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5440680" y="332359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254477" y="5094573"/>
            <a:ext cx="5683045" cy="627752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标题 15"/>
          <p:cNvSpPr txBox="1"/>
          <p:nvPr/>
        </p:nvSpPr>
        <p:spPr>
          <a:xfrm>
            <a:off x="1516429" y="4285072"/>
            <a:ext cx="9159140" cy="134855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4400" b="1" kern="1200" spc="300" dirty="0">
                <a:solidFill>
                  <a:schemeClr val="bg1"/>
                </a:solidFill>
                <a:latin typeface="+mj-ea"/>
                <a:ea typeface="+mj-ea"/>
                <a:cs typeface="+mn-ea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感谢聆听，欢迎指正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01</a:t>
            </a:r>
            <a:endParaRPr lang="en-US" altLang="zh-CN"/>
          </a:p>
        </p:txBody>
      </p:sp>
      <p:sp>
        <p:nvSpPr>
          <p:cNvPr id="7" name="文本占位符 6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zh-CN" altLang="en-US" dirty="0"/>
              <a:t>  </a:t>
            </a:r>
            <a:r>
              <a:rPr lang="zh-CN" altLang="en-US" sz="6600" dirty="0"/>
              <a:t>引言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idx="14"/>
          </p:nvPr>
        </p:nvSpPr>
        <p:spPr>
          <a:xfrm>
            <a:off x="5383387" y="3787441"/>
            <a:ext cx="2894704" cy="269601"/>
          </a:xfrm>
        </p:spPr>
        <p:txBody>
          <a:bodyPr>
            <a:normAutofit/>
          </a:bodyPr>
          <a:lstStyle/>
          <a:p>
            <a:r>
              <a:rPr lang="zh-CN" altLang="en-US" sz="1050" b="1" dirty="0"/>
              <a:t>给大伙讲讲背景设定</a:t>
            </a:r>
            <a:endParaRPr lang="zh-CN" altLang="en-US" sz="105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801739"/>
            <a:ext cx="2364105" cy="81851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accent2">
                    <a:lumMod val="75000"/>
                  </a:schemeClr>
                </a:solidFill>
              </a:rPr>
              <a:t>问题</a:t>
            </a:r>
            <a:r>
              <a:rPr lang="zh-CN" altLang="en-US" b="1" dirty="0">
                <a:solidFill>
                  <a:schemeClr val="accent2">
                    <a:lumMod val="75000"/>
                  </a:schemeClr>
                </a:solidFill>
              </a:rPr>
              <a:t>来源？</a:t>
            </a:r>
            <a:endParaRPr lang="zh-CN" alt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811113" y="109999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accent2">
                    <a:lumMod val="75000"/>
                  </a:schemeClr>
                </a:solidFill>
              </a:rPr>
              <a:t>为啥这么做？</a:t>
            </a:r>
            <a:endParaRPr lang="zh-CN" alt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14399" y="226144"/>
            <a:ext cx="4896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</a:rPr>
              <a:t>研究背景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3073" y="1734184"/>
            <a:ext cx="4709651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chemeClr val="accent2">
                    <a:lumMod val="75000"/>
                  </a:schemeClr>
                </a:solidFill>
              </a:rPr>
              <a:t>前列腺癌</a:t>
            </a:r>
            <a:r>
              <a:rPr lang="zh-CN" altLang="en-US" sz="4000" dirty="0"/>
              <a:t>是全球男性中最常见的恶性肿瘤之一。</a:t>
            </a:r>
            <a:endParaRPr lang="en-US" altLang="zh-CN" sz="4000" dirty="0"/>
          </a:p>
          <a:p>
            <a:endParaRPr lang="en-US" altLang="zh-CN" sz="4000" dirty="0"/>
          </a:p>
          <a:p>
            <a:r>
              <a:rPr lang="zh-CN" altLang="en-US" sz="4000" dirty="0"/>
              <a:t>其</a:t>
            </a:r>
            <a:r>
              <a:rPr lang="zh-CN" altLang="en-US" sz="4000" b="1" dirty="0">
                <a:solidFill>
                  <a:schemeClr val="accent2">
                    <a:lumMod val="75000"/>
                  </a:schemeClr>
                </a:solidFill>
              </a:rPr>
              <a:t>高转移性</a:t>
            </a:r>
            <a:r>
              <a:rPr lang="zh-CN" altLang="en-US" sz="4000" dirty="0"/>
              <a:t>是导致患者预后不良的主要原因。</a:t>
            </a:r>
            <a:endParaRPr lang="zh-CN" altLang="en-US" sz="4000" dirty="0"/>
          </a:p>
        </p:txBody>
      </p:sp>
      <p:sp>
        <p:nvSpPr>
          <p:cNvPr id="5" name="文本框 4"/>
          <p:cNvSpPr txBox="1"/>
          <p:nvPr/>
        </p:nvSpPr>
        <p:spPr>
          <a:xfrm>
            <a:off x="5810885" y="1620520"/>
            <a:ext cx="5861685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当前，对前列腺癌迁移的相关</a:t>
            </a:r>
            <a:r>
              <a:rPr lang="zh-CN" altLang="en-US" sz="4000" b="1" dirty="0">
                <a:solidFill>
                  <a:schemeClr val="accent2">
                    <a:lumMod val="75000"/>
                  </a:schemeClr>
                </a:solidFill>
                <a:sym typeface="+mn-ea"/>
              </a:rPr>
              <a:t>研究较少</a:t>
            </a:r>
            <a:r>
              <a:rPr lang="zh-CN" altLang="en-US" sz="4000" dirty="0">
                <a:sym typeface="+mn-ea"/>
              </a:rPr>
              <a:t>，我们希望能够提供一些</a:t>
            </a:r>
            <a:r>
              <a:rPr lang="zh-CN" altLang="en-US" sz="4000" dirty="0">
                <a:sym typeface="+mn-ea"/>
              </a:rPr>
              <a:t>研究。</a:t>
            </a:r>
            <a:endParaRPr lang="zh-CN" altLang="en-US" sz="4000" dirty="0">
              <a:sym typeface="+mn-ea"/>
            </a:endParaRPr>
          </a:p>
          <a:p>
            <a:endParaRPr lang="zh-CN" altLang="en-US" sz="4000" dirty="0"/>
          </a:p>
          <a:p>
            <a:r>
              <a:rPr lang="zh-CN" altLang="en-US" sz="4000" dirty="0"/>
              <a:t>我们希望探索出可供</a:t>
            </a:r>
            <a:r>
              <a:rPr lang="zh-CN" altLang="en-US" sz="4000" b="1" dirty="0">
                <a:solidFill>
                  <a:schemeClr val="accent2">
                    <a:lumMod val="75000"/>
                  </a:schemeClr>
                </a:solidFill>
              </a:rPr>
              <a:t>精准医疗</a:t>
            </a:r>
            <a:r>
              <a:rPr lang="zh-CN" altLang="en-US" sz="4000" dirty="0"/>
              <a:t>针对的潜在靶向</a:t>
            </a:r>
            <a:r>
              <a:rPr lang="zh-CN" altLang="en-US" sz="4000" b="1" dirty="0">
                <a:solidFill>
                  <a:schemeClr val="accent2">
                    <a:lumMod val="75000"/>
                  </a:schemeClr>
                </a:solidFill>
              </a:rPr>
              <a:t>目标基因。</a:t>
            </a:r>
            <a:endParaRPr lang="en-US" altLang="zh-CN" sz="4000" b="1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altLang="zh-CN" sz="1100" b="1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altLang="zh-CN" sz="1100" b="1" dirty="0"/>
          </a:p>
          <a:p>
            <a:endParaRPr lang="en-US" altLang="zh-CN" sz="1100" b="1" dirty="0"/>
          </a:p>
          <a:p>
            <a:r>
              <a:rPr lang="zh-CN" altLang="en-US" sz="1100" b="1" dirty="0"/>
              <a:t>同时为了学习自然语言处理技术</a:t>
            </a:r>
            <a:endParaRPr lang="en-US" altLang="zh-CN" sz="11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02</a:t>
            </a:r>
            <a:endParaRPr lang="en-US" altLang="zh-CN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zh-CN" altLang="en-US" dirty="0"/>
              <a:t>  </a:t>
            </a:r>
            <a:r>
              <a:rPr lang="zh-CN" altLang="en-US" sz="6600" dirty="0"/>
              <a:t>方法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idx="14"/>
          </p:nvPr>
        </p:nvSpPr>
        <p:spPr>
          <a:xfrm>
            <a:off x="5383387" y="3787441"/>
            <a:ext cx="2894704" cy="269601"/>
          </a:xfrm>
        </p:spPr>
        <p:txBody>
          <a:bodyPr>
            <a:normAutofit/>
          </a:bodyPr>
          <a:lstStyle/>
          <a:p>
            <a:r>
              <a:rPr lang="zh-CN" altLang="en-US" sz="1050" b="1" dirty="0"/>
              <a:t>是洋葱，我加了洋葱</a:t>
            </a:r>
            <a:endParaRPr lang="zh-CN" altLang="en-US" sz="105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914399" y="226144"/>
            <a:ext cx="4896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</a:rPr>
              <a:t>数据处理尝试流程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9131" y="887611"/>
            <a:ext cx="7526219" cy="5744245"/>
          </a:xfrm>
          <a:prstGeom prst="rect">
            <a:avLst/>
          </a:prstGeom>
        </p:spPr>
      </p:pic>
      <p:sp>
        <p:nvSpPr>
          <p:cNvPr id="1025" name="矩形 1024"/>
          <p:cNvSpPr>
            <a:spLocks noChangeAspect="1"/>
          </p:cNvSpPr>
          <p:nvPr/>
        </p:nvSpPr>
        <p:spPr>
          <a:xfrm>
            <a:off x="0" y="0"/>
            <a:ext cx="304800" cy="3048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1026" name="矩形 1025"/>
          <p:cNvSpPr>
            <a:spLocks noChangeAspect="1"/>
          </p:cNvSpPr>
          <p:nvPr/>
        </p:nvSpPr>
        <p:spPr>
          <a:xfrm>
            <a:off x="0" y="0"/>
            <a:ext cx="304800" cy="304800"/>
          </a:xfrm>
          <a:prstGeom prst="rect">
            <a:avLst/>
          </a:prstGeom>
          <a:noFill/>
          <a:ln w="9525">
            <a:noFill/>
          </a:ln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14399" y="226144"/>
            <a:ext cx="4896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</a:rPr>
              <a:t>文本数据预处理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5" name="矩形: 圆角 4"/>
          <p:cNvSpPr/>
          <p:nvPr/>
        </p:nvSpPr>
        <p:spPr>
          <a:xfrm>
            <a:off x="10348451" y="1896307"/>
            <a:ext cx="1410928" cy="931606"/>
          </a:xfrm>
          <a:prstGeom prst="roundRect">
            <a:avLst/>
          </a:prstGeom>
          <a:solidFill>
            <a:srgbClr val="FFE6CC"/>
          </a:solidFill>
          <a:ln w="28575">
            <a:solidFill>
              <a:srgbClr val="DAA11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</a:rPr>
              <a:t>数据</a:t>
            </a:r>
            <a:endParaRPr lang="en-US" altLang="zh-CN" sz="2800" b="1" dirty="0">
              <a:solidFill>
                <a:schemeClr val="tx1"/>
              </a:solidFill>
            </a:endParaRPr>
          </a:p>
          <a:p>
            <a:pPr algn="ctr"/>
            <a:r>
              <a:rPr lang="zh-CN" altLang="en-US" sz="2800" b="1" dirty="0">
                <a:solidFill>
                  <a:schemeClr val="tx1"/>
                </a:solidFill>
              </a:rPr>
              <a:t>来源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sp>
        <p:nvSpPr>
          <p:cNvPr id="8" name="矩形: 圆角 7"/>
          <p:cNvSpPr/>
          <p:nvPr/>
        </p:nvSpPr>
        <p:spPr>
          <a:xfrm>
            <a:off x="4301612" y="1896307"/>
            <a:ext cx="2330244" cy="815941"/>
          </a:xfrm>
          <a:prstGeom prst="roundRect">
            <a:avLst/>
          </a:prstGeom>
          <a:solidFill>
            <a:srgbClr val="FFE6CC"/>
          </a:solidFill>
          <a:ln w="28575">
            <a:solidFill>
              <a:srgbClr val="DAA11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i="0" u="none" strike="noStrike" dirty="0">
                <a:effectLst/>
                <a:latin typeface="PT Sans" panose="020F0502020204030204" pitchFamily="34" charset="0"/>
                <a:hlinkClick r:id="rId1"/>
              </a:rPr>
              <a:t>Cancer-</a:t>
            </a:r>
            <a:r>
              <a:rPr lang="en-US" altLang="zh-CN" sz="2400" b="1" i="0" u="none" strike="noStrike" dirty="0" err="1">
                <a:effectLst/>
                <a:latin typeface="PT Sans" panose="020F0502020204030204" pitchFamily="34" charset="0"/>
                <a:hlinkClick r:id="rId1"/>
              </a:rPr>
              <a:t>Alterome</a:t>
            </a:r>
            <a:endParaRPr lang="zh-CN" altLang="en-US" sz="2400" b="1" dirty="0"/>
          </a:p>
        </p:txBody>
      </p:sp>
      <p:sp>
        <p:nvSpPr>
          <p:cNvPr id="10" name="矩形: 圆角 9"/>
          <p:cNvSpPr/>
          <p:nvPr/>
        </p:nvSpPr>
        <p:spPr>
          <a:xfrm>
            <a:off x="1465003" y="1896307"/>
            <a:ext cx="2330244" cy="815941"/>
          </a:xfrm>
          <a:prstGeom prst="roundRect">
            <a:avLst/>
          </a:prstGeom>
          <a:solidFill>
            <a:srgbClr val="FFE6CC"/>
          </a:solidFill>
          <a:ln w="28575">
            <a:solidFill>
              <a:srgbClr val="DAA11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hlinkClick r:id="rId2"/>
              </a:rPr>
              <a:t>PubMed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11" name="矩形: 圆角 10"/>
          <p:cNvSpPr/>
          <p:nvPr/>
        </p:nvSpPr>
        <p:spPr>
          <a:xfrm>
            <a:off x="7138221" y="1896307"/>
            <a:ext cx="2330244" cy="815941"/>
          </a:xfrm>
          <a:prstGeom prst="roundRect">
            <a:avLst/>
          </a:prstGeom>
          <a:solidFill>
            <a:srgbClr val="FFE6CC"/>
          </a:solidFill>
          <a:ln w="28575">
            <a:solidFill>
              <a:srgbClr val="DAA11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hlinkClick r:id="rId3"/>
              </a:rPr>
              <a:t>OMIM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14" name="矩形: 圆角 13"/>
          <p:cNvSpPr/>
          <p:nvPr/>
        </p:nvSpPr>
        <p:spPr>
          <a:xfrm>
            <a:off x="914399" y="1514167"/>
            <a:ext cx="9242323" cy="1612490"/>
          </a:xfrm>
          <a:prstGeom prst="roundRect">
            <a:avLst/>
          </a:prstGeom>
          <a:noFill/>
          <a:ln w="57150">
            <a:solidFill>
              <a:srgbClr val="DAA11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: 圆角 14"/>
          <p:cNvSpPr/>
          <p:nvPr/>
        </p:nvSpPr>
        <p:spPr>
          <a:xfrm>
            <a:off x="4301612" y="4714567"/>
            <a:ext cx="2330244" cy="815941"/>
          </a:xfrm>
          <a:prstGeom prst="roundRect">
            <a:avLst/>
          </a:prstGeom>
          <a:solidFill>
            <a:srgbClr val="FFE6CC"/>
          </a:solidFill>
          <a:ln w="28575">
            <a:solidFill>
              <a:srgbClr val="DAA11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i="0" u="none" strike="noStrike" dirty="0">
                <a:effectLst/>
                <a:latin typeface="PT Sans" panose="020F0502020204030204" pitchFamily="34" charset="0"/>
                <a:hlinkClick r:id="rId4"/>
              </a:rPr>
              <a:t>Kimi</a:t>
            </a:r>
            <a:endParaRPr lang="zh-CN" altLang="en-US" sz="2400" b="1" dirty="0"/>
          </a:p>
        </p:txBody>
      </p:sp>
      <p:sp>
        <p:nvSpPr>
          <p:cNvPr id="16" name="矩形: 圆角 15"/>
          <p:cNvSpPr/>
          <p:nvPr/>
        </p:nvSpPr>
        <p:spPr>
          <a:xfrm>
            <a:off x="1465003" y="4714567"/>
            <a:ext cx="2330244" cy="815941"/>
          </a:xfrm>
          <a:prstGeom prst="roundRect">
            <a:avLst/>
          </a:prstGeom>
          <a:solidFill>
            <a:srgbClr val="FFE6CC"/>
          </a:solidFill>
          <a:ln w="28575">
            <a:solidFill>
              <a:srgbClr val="DAA11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hlinkClick r:id="rId5"/>
              </a:rPr>
              <a:t>ChatGPT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7138221" y="4714567"/>
            <a:ext cx="2330244" cy="815941"/>
          </a:xfrm>
          <a:prstGeom prst="roundRect">
            <a:avLst/>
          </a:prstGeom>
          <a:solidFill>
            <a:srgbClr val="FFE6CC"/>
          </a:solidFill>
          <a:ln w="28575">
            <a:solidFill>
              <a:srgbClr val="DAA11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rgbClr val="0563C1"/>
                </a:solidFill>
              </a:rPr>
              <a:t>咱们的大脑</a:t>
            </a:r>
            <a:endParaRPr lang="zh-CN" altLang="en-US" sz="2400" b="1" dirty="0">
              <a:solidFill>
                <a:srgbClr val="0563C1"/>
              </a:solidFill>
            </a:endParaRPr>
          </a:p>
        </p:txBody>
      </p:sp>
      <p:sp>
        <p:nvSpPr>
          <p:cNvPr id="18" name="矩形: 圆角 17"/>
          <p:cNvSpPr/>
          <p:nvPr/>
        </p:nvSpPr>
        <p:spPr>
          <a:xfrm>
            <a:off x="914399" y="4332427"/>
            <a:ext cx="9242323" cy="1612490"/>
          </a:xfrm>
          <a:prstGeom prst="roundRect">
            <a:avLst/>
          </a:prstGeom>
          <a:noFill/>
          <a:ln w="57150">
            <a:solidFill>
              <a:srgbClr val="DAA11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: 圆角 18"/>
          <p:cNvSpPr/>
          <p:nvPr/>
        </p:nvSpPr>
        <p:spPr>
          <a:xfrm>
            <a:off x="10348451" y="4656734"/>
            <a:ext cx="1410928" cy="931606"/>
          </a:xfrm>
          <a:prstGeom prst="roundRect">
            <a:avLst/>
          </a:prstGeom>
          <a:solidFill>
            <a:srgbClr val="FFE6CC"/>
          </a:solidFill>
          <a:ln w="28575">
            <a:solidFill>
              <a:srgbClr val="DAA11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</a:rPr>
              <a:t>工具</a:t>
            </a:r>
            <a:endParaRPr lang="en-US" altLang="zh-CN" sz="2800" b="1" dirty="0">
              <a:solidFill>
                <a:schemeClr val="tx1"/>
              </a:solidFill>
            </a:endParaRPr>
          </a:p>
          <a:p>
            <a:pPr algn="ctr"/>
            <a:r>
              <a:rPr lang="zh-CN" altLang="en-US" sz="2800" b="1" dirty="0">
                <a:solidFill>
                  <a:schemeClr val="tx1"/>
                </a:solidFill>
              </a:rPr>
              <a:t>使用</a:t>
            </a:r>
            <a:endParaRPr lang="en-US" altLang="zh-CN" sz="2800" b="1" dirty="0">
              <a:solidFill>
                <a:schemeClr val="tx1"/>
              </a:solidFill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4621157" y="3484352"/>
            <a:ext cx="1720650" cy="779709"/>
          </a:xfrm>
          <a:prstGeom prst="ellipse">
            <a:avLst/>
          </a:prstGeom>
          <a:solidFill>
            <a:srgbClr val="FFE6CC"/>
          </a:solidFill>
          <a:ln>
            <a:solidFill>
              <a:srgbClr val="DAA11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964</a:t>
            </a:r>
            <a:r>
              <a:rPr lang="zh-CN" altLang="en-US" b="1" dirty="0">
                <a:solidFill>
                  <a:schemeClr val="tx1"/>
                </a:solidFill>
              </a:rPr>
              <a:t>组</a:t>
            </a:r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文本数据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23" name="箭头: 下 22"/>
          <p:cNvSpPr/>
          <p:nvPr/>
        </p:nvSpPr>
        <p:spPr>
          <a:xfrm>
            <a:off x="5176682" y="2827913"/>
            <a:ext cx="580103" cy="540774"/>
          </a:xfrm>
          <a:prstGeom prst="downArrow">
            <a:avLst/>
          </a:prstGeom>
          <a:solidFill>
            <a:srgbClr val="FFE6CC"/>
          </a:solidFill>
          <a:ln>
            <a:solidFill>
              <a:srgbClr val="DAA11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7457763" y="3484352"/>
            <a:ext cx="1720650" cy="779709"/>
          </a:xfrm>
          <a:prstGeom prst="ellipse">
            <a:avLst/>
          </a:prstGeom>
          <a:solidFill>
            <a:srgbClr val="FFE6CC"/>
          </a:solidFill>
          <a:ln>
            <a:solidFill>
              <a:srgbClr val="DAA11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6</a:t>
            </a:r>
            <a:r>
              <a:rPr lang="zh-CN" altLang="en-US" b="1" dirty="0">
                <a:solidFill>
                  <a:schemeClr val="tx1"/>
                </a:solidFill>
              </a:rPr>
              <a:t>个</a:t>
            </a:r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关键基因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27" name="箭头: 下 26"/>
          <p:cNvSpPr/>
          <p:nvPr/>
        </p:nvSpPr>
        <p:spPr>
          <a:xfrm>
            <a:off x="8013288" y="2827913"/>
            <a:ext cx="580103" cy="540774"/>
          </a:xfrm>
          <a:prstGeom prst="downArrow">
            <a:avLst/>
          </a:prstGeom>
          <a:solidFill>
            <a:srgbClr val="FFE6CC"/>
          </a:solidFill>
          <a:ln>
            <a:solidFill>
              <a:srgbClr val="DAA11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1784551" y="3484352"/>
            <a:ext cx="1720650" cy="779709"/>
          </a:xfrm>
          <a:prstGeom prst="ellipse">
            <a:avLst/>
          </a:prstGeom>
          <a:solidFill>
            <a:srgbClr val="FFE6CC"/>
          </a:solidFill>
          <a:ln>
            <a:solidFill>
              <a:srgbClr val="DAA11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癌迁移</a:t>
            </a:r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相关文献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29" name="箭头: 下 28"/>
          <p:cNvSpPr/>
          <p:nvPr/>
        </p:nvSpPr>
        <p:spPr>
          <a:xfrm>
            <a:off x="2340076" y="2827913"/>
            <a:ext cx="580103" cy="540774"/>
          </a:xfrm>
          <a:prstGeom prst="downArrow">
            <a:avLst/>
          </a:prstGeom>
          <a:solidFill>
            <a:srgbClr val="FFE6CC"/>
          </a:solidFill>
          <a:ln>
            <a:solidFill>
              <a:srgbClr val="DAA11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" name="直接连接符 30"/>
          <p:cNvCxnSpPr>
            <a:stCxn id="26" idx="2"/>
            <a:endCxn id="20" idx="6"/>
          </p:cNvCxnSpPr>
          <p:nvPr/>
        </p:nvCxnSpPr>
        <p:spPr>
          <a:xfrm flipH="1">
            <a:off x="6341807" y="3874207"/>
            <a:ext cx="1115956" cy="0"/>
          </a:xfrm>
          <a:prstGeom prst="line">
            <a:avLst/>
          </a:prstGeom>
          <a:ln w="76200">
            <a:solidFill>
              <a:srgbClr val="B1D09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flipH="1">
            <a:off x="3505201" y="3874207"/>
            <a:ext cx="1115956" cy="0"/>
          </a:xfrm>
          <a:prstGeom prst="line">
            <a:avLst/>
          </a:prstGeom>
          <a:ln w="76200">
            <a:solidFill>
              <a:srgbClr val="B1D09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 flipH="1">
            <a:off x="668595" y="3874207"/>
            <a:ext cx="1115956" cy="0"/>
          </a:xfrm>
          <a:prstGeom prst="line">
            <a:avLst/>
          </a:prstGeom>
          <a:ln w="76200">
            <a:solidFill>
              <a:srgbClr val="B1D09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668595" y="3834879"/>
            <a:ext cx="0" cy="2841225"/>
          </a:xfrm>
          <a:prstGeom prst="line">
            <a:avLst/>
          </a:prstGeom>
          <a:ln w="76200">
            <a:solidFill>
              <a:srgbClr val="B1D09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 flipH="1">
            <a:off x="668595" y="6632154"/>
            <a:ext cx="4857134" cy="0"/>
          </a:xfrm>
          <a:prstGeom prst="line">
            <a:avLst/>
          </a:prstGeom>
          <a:ln w="76200">
            <a:solidFill>
              <a:srgbClr val="B1D09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5525729" y="6597743"/>
            <a:ext cx="0" cy="2841225"/>
          </a:xfrm>
          <a:prstGeom prst="line">
            <a:avLst/>
          </a:prstGeom>
          <a:ln w="76200">
            <a:solidFill>
              <a:srgbClr val="B1D09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500"/>
                            </p:stCondLst>
                            <p:childTnLst>
                              <p:par>
                                <p:cTn id="77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2000"/>
                            </p:stCondLst>
                            <p:childTnLst>
                              <p:par>
                                <p:cTn id="82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2500"/>
                            </p:stCondLst>
                            <p:childTnLst>
                              <p:par>
                                <p:cTn id="87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0" grpId="0" animBg="1"/>
      <p:bldP spid="11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3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14399" y="226144"/>
            <a:ext cx="4896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</a:rPr>
              <a:t>关键基因探索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3" name="矩形: 圆角 2"/>
          <p:cNvSpPr/>
          <p:nvPr/>
        </p:nvSpPr>
        <p:spPr>
          <a:xfrm>
            <a:off x="3873910" y="1777162"/>
            <a:ext cx="3303638" cy="1064362"/>
          </a:xfrm>
          <a:prstGeom prst="roundRect">
            <a:avLst/>
          </a:prstGeom>
          <a:solidFill>
            <a:srgbClr val="D5E8D4"/>
          </a:solidFill>
          <a:ln w="28575">
            <a:solidFill>
              <a:srgbClr val="B1D09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>
                <a:solidFill>
                  <a:schemeClr val="tx1"/>
                </a:solidFill>
              </a:rPr>
              <a:t>关键词</a:t>
            </a:r>
            <a:endParaRPr lang="zh-CN" altLang="en-US" sz="3600" b="1" dirty="0">
              <a:solidFill>
                <a:schemeClr val="tx1"/>
              </a:solidFill>
            </a:endParaRPr>
          </a:p>
        </p:txBody>
      </p:sp>
      <p:cxnSp>
        <p:nvCxnSpPr>
          <p:cNvPr id="4" name="直接连接符 3"/>
          <p:cNvCxnSpPr>
            <a:endCxn id="3" idx="0"/>
          </p:cNvCxnSpPr>
          <p:nvPr/>
        </p:nvCxnSpPr>
        <p:spPr>
          <a:xfrm>
            <a:off x="5525729" y="19646"/>
            <a:ext cx="0" cy="1757516"/>
          </a:xfrm>
          <a:prstGeom prst="line">
            <a:avLst/>
          </a:prstGeom>
          <a:ln w="76200">
            <a:solidFill>
              <a:srgbClr val="B1D09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: 圆角 9"/>
          <p:cNvSpPr/>
          <p:nvPr/>
        </p:nvSpPr>
        <p:spPr>
          <a:xfrm>
            <a:off x="3873910" y="3429000"/>
            <a:ext cx="3303638" cy="1064362"/>
          </a:xfrm>
          <a:prstGeom prst="roundRect">
            <a:avLst/>
          </a:prstGeom>
          <a:solidFill>
            <a:srgbClr val="D5E8D4"/>
          </a:solidFill>
          <a:ln w="28575">
            <a:solidFill>
              <a:srgbClr val="B1D09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>
                <a:solidFill>
                  <a:schemeClr val="tx1"/>
                </a:solidFill>
              </a:rPr>
              <a:t>相关基因</a:t>
            </a:r>
            <a:endParaRPr lang="zh-CN" altLang="en-US" sz="3600" b="1" dirty="0">
              <a:solidFill>
                <a:schemeClr val="tx1"/>
              </a:solidFill>
            </a:endParaRPr>
          </a:p>
        </p:txBody>
      </p:sp>
      <p:sp>
        <p:nvSpPr>
          <p:cNvPr id="11" name="等腰三角形 10"/>
          <p:cNvSpPr/>
          <p:nvPr/>
        </p:nvSpPr>
        <p:spPr>
          <a:xfrm>
            <a:off x="747249" y="1052051"/>
            <a:ext cx="1789474" cy="1278194"/>
          </a:xfrm>
          <a:prstGeom prst="triangle">
            <a:avLst>
              <a:gd name="adj" fmla="val 50000"/>
            </a:avLst>
          </a:prstGeom>
          <a:solidFill>
            <a:srgbClr val="F8CECC"/>
          </a:solidFill>
          <a:ln w="28575">
            <a:solidFill>
              <a:srgbClr val="B954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TF-IDF</a:t>
            </a:r>
            <a:r>
              <a:rPr lang="zh-CN" altLang="en-US" sz="1400" b="1" dirty="0">
                <a:solidFill>
                  <a:schemeClr val="tx1"/>
                </a:solidFill>
              </a:rPr>
              <a:t>统计分析</a:t>
            </a:r>
            <a:endParaRPr lang="en-US" altLang="zh-CN" sz="1400" b="1" dirty="0">
              <a:solidFill>
                <a:schemeClr val="tx1"/>
              </a:solidFill>
            </a:endParaRPr>
          </a:p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2" name="等腰三角形 11"/>
          <p:cNvSpPr/>
          <p:nvPr/>
        </p:nvSpPr>
        <p:spPr>
          <a:xfrm>
            <a:off x="747249" y="2841524"/>
            <a:ext cx="1789474" cy="1278194"/>
          </a:xfrm>
          <a:prstGeom prst="triangle">
            <a:avLst>
              <a:gd name="adj" fmla="val 50000"/>
            </a:avLst>
          </a:prstGeom>
          <a:solidFill>
            <a:srgbClr val="F8CECC"/>
          </a:solidFill>
          <a:ln w="28575">
            <a:solidFill>
              <a:srgbClr val="B954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</a:rPr>
              <a:t>斯坦福依存关系树</a:t>
            </a:r>
            <a:endParaRPr lang="en-US" altLang="zh-CN" sz="1400" b="1" dirty="0">
              <a:solidFill>
                <a:schemeClr val="tx1"/>
              </a:solidFill>
            </a:endParaRPr>
          </a:p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3" name="等腰三角形 12"/>
          <p:cNvSpPr/>
          <p:nvPr/>
        </p:nvSpPr>
        <p:spPr>
          <a:xfrm>
            <a:off x="747249" y="4876802"/>
            <a:ext cx="1789474" cy="1278194"/>
          </a:xfrm>
          <a:prstGeom prst="triangle">
            <a:avLst>
              <a:gd name="adj" fmla="val 50000"/>
            </a:avLst>
          </a:prstGeom>
          <a:solidFill>
            <a:srgbClr val="F8CECC"/>
          </a:solidFill>
          <a:ln w="28575">
            <a:solidFill>
              <a:srgbClr val="B954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</a:rPr>
              <a:t>人工筛选</a:t>
            </a:r>
            <a:endParaRPr lang="en-US" altLang="zh-CN" sz="1400" b="1" dirty="0">
              <a:solidFill>
                <a:schemeClr val="tx1"/>
              </a:solidFill>
            </a:endParaRPr>
          </a:p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7" name="连接符: 肘形 16"/>
          <p:cNvCxnSpPr>
            <a:stCxn id="11" idx="5"/>
          </p:cNvCxnSpPr>
          <p:nvPr/>
        </p:nvCxnSpPr>
        <p:spPr>
          <a:xfrm>
            <a:off x="2089355" y="1691148"/>
            <a:ext cx="3347884" cy="1396181"/>
          </a:xfrm>
          <a:prstGeom prst="bentConnector3">
            <a:avLst>
              <a:gd name="adj1" fmla="val 33260"/>
            </a:avLst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连接符: 肘形 24"/>
          <p:cNvCxnSpPr>
            <a:stCxn id="12" idx="5"/>
          </p:cNvCxnSpPr>
          <p:nvPr/>
        </p:nvCxnSpPr>
        <p:spPr>
          <a:xfrm flipV="1">
            <a:off x="2089355" y="3087329"/>
            <a:ext cx="3347884" cy="393292"/>
          </a:xfrm>
          <a:prstGeom prst="bentConnector3">
            <a:avLst>
              <a:gd name="adj1" fmla="val 33260"/>
            </a:avLst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619432" y="898404"/>
            <a:ext cx="2182762" cy="3594958"/>
          </a:xfrm>
          <a:prstGeom prst="rect">
            <a:avLst/>
          </a:prstGeom>
          <a:noFill/>
          <a:ln w="444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157543" y="2083646"/>
            <a:ext cx="3182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尝试路线</a:t>
            </a:r>
            <a:endParaRPr lang="zh-CN" altLang="en-US" b="1" dirty="0"/>
          </a:p>
        </p:txBody>
      </p:sp>
      <p:sp>
        <p:nvSpPr>
          <p:cNvPr id="29" name="矩形 28"/>
          <p:cNvSpPr/>
          <p:nvPr/>
        </p:nvSpPr>
        <p:spPr>
          <a:xfrm>
            <a:off x="619432" y="4703957"/>
            <a:ext cx="2182762" cy="1894415"/>
          </a:xfrm>
          <a:prstGeom prst="rect">
            <a:avLst/>
          </a:prstGeom>
          <a:noFill/>
          <a:ln w="444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157542" y="4954667"/>
            <a:ext cx="3182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最终路线</a:t>
            </a:r>
            <a:endParaRPr lang="zh-CN" altLang="en-US" b="1" dirty="0"/>
          </a:p>
        </p:txBody>
      </p:sp>
      <p:cxnSp>
        <p:nvCxnSpPr>
          <p:cNvPr id="31" name="连接符: 肘形 30"/>
          <p:cNvCxnSpPr>
            <a:stCxn id="13" idx="5"/>
          </p:cNvCxnSpPr>
          <p:nvPr/>
        </p:nvCxnSpPr>
        <p:spPr>
          <a:xfrm flipV="1">
            <a:off x="2089355" y="3206911"/>
            <a:ext cx="3347884" cy="2308988"/>
          </a:xfrm>
          <a:prstGeom prst="bentConnector3">
            <a:avLst>
              <a:gd name="adj1" fmla="val 41425"/>
            </a:avLst>
          </a:prstGeom>
          <a:ln w="76200">
            <a:solidFill>
              <a:srgbClr val="B1D09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stCxn id="3" idx="2"/>
            <a:endCxn id="10" idx="0"/>
          </p:cNvCxnSpPr>
          <p:nvPr/>
        </p:nvCxnSpPr>
        <p:spPr>
          <a:xfrm>
            <a:off x="5525729" y="2841524"/>
            <a:ext cx="0" cy="587476"/>
          </a:xfrm>
          <a:prstGeom prst="line">
            <a:avLst/>
          </a:prstGeom>
          <a:ln w="76200">
            <a:solidFill>
              <a:srgbClr val="B1D09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9083638" y="1063113"/>
            <a:ext cx="1287532" cy="5324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PDGFRL</a:t>
            </a:r>
            <a:endParaRPr lang="en-US" altLang="zh-CN" sz="2000" b="1" dirty="0"/>
          </a:p>
          <a:p>
            <a:r>
              <a:rPr lang="en-US" altLang="zh-CN" sz="2000" b="1" dirty="0"/>
              <a:t>SRD5A2</a:t>
            </a:r>
            <a:endParaRPr lang="en-US" altLang="zh-CN" sz="2000" b="1" dirty="0"/>
          </a:p>
          <a:p>
            <a:r>
              <a:rPr lang="en-US" altLang="zh-CN" sz="2000" b="1" dirty="0"/>
              <a:t>TP53</a:t>
            </a:r>
            <a:endParaRPr lang="en-US" altLang="zh-CN" sz="2000" b="1" dirty="0"/>
          </a:p>
          <a:p>
            <a:r>
              <a:rPr lang="en-US" altLang="zh-CN" sz="2000" b="1" dirty="0"/>
              <a:t>BRCA1</a:t>
            </a:r>
            <a:endParaRPr lang="en-US" altLang="zh-CN" sz="2000" b="1" dirty="0"/>
          </a:p>
          <a:p>
            <a:r>
              <a:rPr lang="en-US" altLang="zh-CN" sz="2000" b="1" dirty="0"/>
              <a:t>TIMP1</a:t>
            </a:r>
            <a:endParaRPr lang="en-US" altLang="zh-CN" sz="2000" b="1" dirty="0"/>
          </a:p>
          <a:p>
            <a:r>
              <a:rPr lang="en-US" altLang="zh-CN" sz="2000" b="1" dirty="0"/>
              <a:t>THBS1</a:t>
            </a:r>
            <a:endParaRPr lang="en-US" altLang="zh-CN" sz="2000" b="1" dirty="0"/>
          </a:p>
          <a:p>
            <a:r>
              <a:rPr lang="en-US" altLang="zh-CN" sz="2000" b="1" dirty="0"/>
              <a:t>PTEN</a:t>
            </a:r>
            <a:endParaRPr lang="en-US" altLang="zh-CN" sz="2000" b="1" dirty="0"/>
          </a:p>
          <a:p>
            <a:r>
              <a:rPr lang="en-US" altLang="zh-CN" sz="2000" b="1" dirty="0"/>
              <a:t>CTNNB1</a:t>
            </a:r>
            <a:endParaRPr lang="en-US" altLang="zh-CN" sz="2000" b="1" dirty="0"/>
          </a:p>
          <a:p>
            <a:r>
              <a:rPr lang="en-US" altLang="zh-CN" sz="2000" b="1" dirty="0"/>
              <a:t>CNBP</a:t>
            </a:r>
            <a:endParaRPr lang="en-US" altLang="zh-CN" sz="2000" b="1" dirty="0"/>
          </a:p>
          <a:p>
            <a:r>
              <a:rPr lang="en-US" altLang="zh-CN" sz="2000" b="1" dirty="0"/>
              <a:t>COX2</a:t>
            </a:r>
            <a:endParaRPr lang="en-US" altLang="zh-CN" sz="2000" b="1" dirty="0"/>
          </a:p>
          <a:p>
            <a:r>
              <a:rPr lang="en-US" altLang="zh-CN" sz="2000" b="1" dirty="0"/>
              <a:t>ERBB2</a:t>
            </a:r>
            <a:endParaRPr lang="en-US" altLang="zh-CN" sz="2000" b="1" dirty="0"/>
          </a:p>
          <a:p>
            <a:r>
              <a:rPr lang="en-US" altLang="zh-CN" sz="2000" b="1" dirty="0"/>
              <a:t>AR</a:t>
            </a:r>
            <a:endParaRPr lang="en-US" altLang="zh-CN" sz="2000" b="1" dirty="0"/>
          </a:p>
          <a:p>
            <a:r>
              <a:rPr lang="en-US" altLang="zh-CN" sz="2000" b="1" dirty="0"/>
              <a:t>YBX1</a:t>
            </a:r>
            <a:endParaRPr lang="en-US" altLang="zh-CN" sz="2000" b="1" dirty="0"/>
          </a:p>
          <a:p>
            <a:r>
              <a:rPr lang="en-US" altLang="zh-CN" sz="2000" b="1" dirty="0"/>
              <a:t>AMACR</a:t>
            </a:r>
            <a:endParaRPr lang="en-US" altLang="zh-CN" sz="2000" b="1" dirty="0"/>
          </a:p>
          <a:p>
            <a:r>
              <a:rPr lang="en-US" altLang="zh-CN" sz="2000" b="1" dirty="0"/>
              <a:t>ALOX12</a:t>
            </a:r>
            <a:endParaRPr lang="en-US" altLang="zh-CN" sz="2000" b="1" dirty="0"/>
          </a:p>
          <a:p>
            <a:r>
              <a:rPr lang="en-US" altLang="zh-CN" sz="2000" b="1" dirty="0"/>
              <a:t>PRB2</a:t>
            </a:r>
            <a:endParaRPr lang="en-US" altLang="zh-CN" sz="2000" b="1" dirty="0"/>
          </a:p>
          <a:p>
            <a:r>
              <a:rPr lang="en-US" altLang="zh-CN" sz="2000" b="1" dirty="0"/>
              <a:t>…</a:t>
            </a:r>
            <a:endParaRPr lang="zh-CN" altLang="en-US" sz="2000" b="1" dirty="0"/>
          </a:p>
        </p:txBody>
      </p:sp>
      <p:sp>
        <p:nvSpPr>
          <p:cNvPr id="40" name="矩形: 圆角 39"/>
          <p:cNvSpPr/>
          <p:nvPr/>
        </p:nvSpPr>
        <p:spPr>
          <a:xfrm>
            <a:off x="8596969" y="876674"/>
            <a:ext cx="2260870" cy="5697415"/>
          </a:xfrm>
          <a:prstGeom prst="roundRect">
            <a:avLst/>
          </a:prstGeom>
          <a:noFill/>
          <a:ln w="57150">
            <a:solidFill>
              <a:srgbClr val="B1D09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箭头: 右 40"/>
          <p:cNvSpPr/>
          <p:nvPr/>
        </p:nvSpPr>
        <p:spPr>
          <a:xfrm>
            <a:off x="7280786" y="3589793"/>
            <a:ext cx="1252272" cy="742776"/>
          </a:xfrm>
          <a:prstGeom prst="rightArrow">
            <a:avLst/>
          </a:prstGeom>
          <a:solidFill>
            <a:srgbClr val="D5E8D4"/>
          </a:solidFill>
          <a:ln w="38100">
            <a:solidFill>
              <a:srgbClr val="B1D09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箭头: 右 42"/>
          <p:cNvSpPr/>
          <p:nvPr/>
        </p:nvSpPr>
        <p:spPr>
          <a:xfrm rot="10800000">
            <a:off x="7243244" y="5183443"/>
            <a:ext cx="1252272" cy="742776"/>
          </a:xfrm>
          <a:prstGeom prst="rightArrow">
            <a:avLst/>
          </a:prstGeom>
          <a:solidFill>
            <a:srgbClr val="D5E8D4"/>
          </a:solidFill>
          <a:ln w="38100">
            <a:solidFill>
              <a:srgbClr val="B1D09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: 圆角 43"/>
          <p:cNvSpPr/>
          <p:nvPr/>
        </p:nvSpPr>
        <p:spPr>
          <a:xfrm>
            <a:off x="3873910" y="5041471"/>
            <a:ext cx="3303638" cy="1064362"/>
          </a:xfrm>
          <a:prstGeom prst="roundRect">
            <a:avLst/>
          </a:prstGeom>
          <a:solidFill>
            <a:srgbClr val="D5E8D4"/>
          </a:solidFill>
          <a:ln w="28575">
            <a:solidFill>
              <a:srgbClr val="B1D09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>
                <a:solidFill>
                  <a:schemeClr val="tx1"/>
                </a:solidFill>
              </a:rPr>
              <a:t>基因富集</a:t>
            </a:r>
            <a:endParaRPr lang="zh-CN" altLang="en-US" sz="3600" b="1" dirty="0">
              <a:solidFill>
                <a:schemeClr val="tx1"/>
              </a:solidFill>
            </a:endParaRPr>
          </a:p>
        </p:txBody>
      </p:sp>
      <p:cxnSp>
        <p:nvCxnSpPr>
          <p:cNvPr id="45" name="直接连接符 44"/>
          <p:cNvCxnSpPr/>
          <p:nvPr/>
        </p:nvCxnSpPr>
        <p:spPr>
          <a:xfrm>
            <a:off x="5525729" y="6097617"/>
            <a:ext cx="0" cy="1757516"/>
          </a:xfrm>
          <a:prstGeom prst="line">
            <a:avLst/>
          </a:prstGeom>
          <a:ln w="76200">
            <a:solidFill>
              <a:srgbClr val="B1D09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50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 animBg="1"/>
      <p:bldP spid="11" grpId="0" animBg="1"/>
      <p:bldP spid="12" grpId="0" animBg="1"/>
      <p:bldP spid="13" grpId="0" animBg="1"/>
      <p:bldP spid="27" grpId="0" animBg="1"/>
      <p:bldP spid="28" grpId="0"/>
      <p:bldP spid="29" grpId="0" animBg="1"/>
      <p:bldP spid="30" grpId="0"/>
      <p:bldP spid="39" grpId="0"/>
      <p:bldP spid="40" grpId="0" animBg="1"/>
      <p:bldP spid="41" grpId="0" animBg="1"/>
      <p:bldP spid="43" grpId="0" animBg="1"/>
      <p:bldP spid="4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>
            <a:endCxn id="4" idx="0"/>
          </p:cNvCxnSpPr>
          <p:nvPr/>
        </p:nvCxnSpPr>
        <p:spPr>
          <a:xfrm>
            <a:off x="5525729" y="-1101234"/>
            <a:ext cx="9833" cy="2494936"/>
          </a:xfrm>
          <a:prstGeom prst="line">
            <a:avLst/>
          </a:prstGeom>
          <a:ln w="76200">
            <a:solidFill>
              <a:srgbClr val="B1D09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914399" y="226144"/>
            <a:ext cx="4896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</a:rPr>
              <a:t>关键基因探索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4" name="矩形: 圆角 3"/>
          <p:cNvSpPr/>
          <p:nvPr/>
        </p:nvSpPr>
        <p:spPr>
          <a:xfrm>
            <a:off x="4827639" y="1393702"/>
            <a:ext cx="1415845" cy="1064362"/>
          </a:xfrm>
          <a:prstGeom prst="roundRect">
            <a:avLst/>
          </a:prstGeom>
          <a:solidFill>
            <a:srgbClr val="D5E8D4"/>
          </a:solidFill>
          <a:ln w="28575">
            <a:solidFill>
              <a:srgbClr val="B1D09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rgbClr val="FF0000"/>
                </a:solidFill>
              </a:rPr>
              <a:t>KEGG</a:t>
            </a:r>
            <a:r>
              <a:rPr lang="zh-CN" altLang="en-US" sz="2800" b="1" dirty="0">
                <a:solidFill>
                  <a:srgbClr val="FF0000"/>
                </a:solidFill>
              </a:rPr>
              <a:t>分析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9" name="矩形: 圆角 8"/>
          <p:cNvSpPr/>
          <p:nvPr/>
        </p:nvSpPr>
        <p:spPr>
          <a:xfrm>
            <a:off x="2964426" y="2896819"/>
            <a:ext cx="5142271" cy="1064362"/>
          </a:xfrm>
          <a:prstGeom prst="roundRect">
            <a:avLst/>
          </a:prstGeom>
          <a:solidFill>
            <a:srgbClr val="D5E8D4"/>
          </a:solidFill>
          <a:ln w="28575">
            <a:solidFill>
              <a:srgbClr val="B1D09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>
                <a:solidFill>
                  <a:schemeClr val="tx1"/>
                </a:solidFill>
              </a:rPr>
              <a:t>基因功能富集</a:t>
            </a:r>
            <a:endParaRPr lang="zh-CN" altLang="en-US" sz="3600" b="1" dirty="0">
              <a:solidFill>
                <a:schemeClr val="tx1"/>
              </a:solidFill>
            </a:endParaRPr>
          </a:p>
        </p:txBody>
      </p:sp>
      <p:sp>
        <p:nvSpPr>
          <p:cNvPr id="10" name="矩形: 圆角 9"/>
          <p:cNvSpPr/>
          <p:nvPr/>
        </p:nvSpPr>
        <p:spPr>
          <a:xfrm>
            <a:off x="6690852" y="1393702"/>
            <a:ext cx="1415845" cy="1064362"/>
          </a:xfrm>
          <a:prstGeom prst="roundRect">
            <a:avLst/>
          </a:prstGeom>
          <a:solidFill>
            <a:srgbClr val="D5E8D4"/>
          </a:solidFill>
          <a:ln w="28575">
            <a:solidFill>
              <a:srgbClr val="B1D09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tx1"/>
                </a:solidFill>
              </a:rPr>
              <a:t>HPO</a:t>
            </a:r>
            <a:r>
              <a:rPr lang="zh-CN" altLang="en-US" sz="2800" b="1" dirty="0">
                <a:solidFill>
                  <a:schemeClr val="tx1"/>
                </a:solidFill>
              </a:rPr>
              <a:t>关联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sp>
        <p:nvSpPr>
          <p:cNvPr id="18" name="矩形: 圆角 17"/>
          <p:cNvSpPr/>
          <p:nvPr/>
        </p:nvSpPr>
        <p:spPr>
          <a:xfrm>
            <a:off x="2964426" y="1393702"/>
            <a:ext cx="1415845" cy="1064362"/>
          </a:xfrm>
          <a:prstGeom prst="roundRect">
            <a:avLst/>
          </a:prstGeom>
          <a:solidFill>
            <a:srgbClr val="D5E8D4"/>
          </a:solidFill>
          <a:ln w="28575">
            <a:solidFill>
              <a:srgbClr val="B1D09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tx1"/>
                </a:solidFill>
              </a:rPr>
              <a:t>GO</a:t>
            </a:r>
            <a:endParaRPr lang="en-US" altLang="zh-CN" sz="2800" b="1" dirty="0">
              <a:solidFill>
                <a:schemeClr val="tx1"/>
              </a:solidFill>
            </a:endParaRPr>
          </a:p>
          <a:p>
            <a:pPr algn="ctr"/>
            <a:r>
              <a:rPr lang="zh-CN" altLang="en-US" sz="2800" b="1" dirty="0">
                <a:solidFill>
                  <a:schemeClr val="tx1"/>
                </a:solidFill>
              </a:rPr>
              <a:t>分析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sp>
        <p:nvSpPr>
          <p:cNvPr id="19" name="矩形: 圆角 18"/>
          <p:cNvSpPr/>
          <p:nvPr/>
        </p:nvSpPr>
        <p:spPr>
          <a:xfrm>
            <a:off x="2964426" y="4399936"/>
            <a:ext cx="5142271" cy="1064362"/>
          </a:xfrm>
          <a:prstGeom prst="roundRect">
            <a:avLst/>
          </a:prstGeom>
          <a:solidFill>
            <a:srgbClr val="D5E8D4"/>
          </a:solidFill>
          <a:ln w="28575">
            <a:solidFill>
              <a:srgbClr val="B1D09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>
                <a:solidFill>
                  <a:schemeClr val="tx1"/>
                </a:solidFill>
              </a:rPr>
              <a:t>功能富集通路</a:t>
            </a:r>
            <a:endParaRPr lang="zh-CN" altLang="en-US" sz="3600" b="1" dirty="0">
              <a:solidFill>
                <a:schemeClr val="tx1"/>
              </a:solidFill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32088" y="851531"/>
            <a:ext cx="3252391" cy="3609279"/>
          </a:xfrm>
          <a:prstGeom prst="rect">
            <a:avLst/>
          </a:prstGeom>
        </p:spPr>
      </p:pic>
      <p:sp>
        <p:nvSpPr>
          <p:cNvPr id="24" name="等腰三角形 23"/>
          <p:cNvSpPr/>
          <p:nvPr/>
        </p:nvSpPr>
        <p:spPr>
          <a:xfrm>
            <a:off x="435077" y="4186104"/>
            <a:ext cx="1963994" cy="1278194"/>
          </a:xfrm>
          <a:prstGeom prst="triangle">
            <a:avLst>
              <a:gd name="adj" fmla="val 50000"/>
            </a:avLst>
          </a:prstGeom>
          <a:solidFill>
            <a:srgbClr val="F8CECC"/>
          </a:solidFill>
          <a:ln w="28575">
            <a:solidFill>
              <a:srgbClr val="B954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KEGG </a:t>
            </a:r>
            <a:endParaRPr lang="en-US" altLang="zh-CN" sz="1400" b="1" dirty="0">
              <a:solidFill>
                <a:schemeClr val="tx1"/>
              </a:solidFill>
            </a:endParaRPr>
          </a:p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pathway</a:t>
            </a:r>
            <a:endParaRPr lang="en-US" altLang="zh-CN" sz="1400" b="1" dirty="0">
              <a:solidFill>
                <a:schemeClr val="tx1"/>
              </a:solidFill>
            </a:endParaRPr>
          </a:p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77762" y="3877993"/>
            <a:ext cx="2298290" cy="2100020"/>
          </a:xfrm>
          <a:prstGeom prst="rect">
            <a:avLst/>
          </a:prstGeom>
          <a:noFill/>
          <a:ln w="444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>
            <a:stCxn id="4" idx="2"/>
            <a:endCxn id="9" idx="0"/>
          </p:cNvCxnSpPr>
          <p:nvPr/>
        </p:nvCxnSpPr>
        <p:spPr>
          <a:xfrm>
            <a:off x="5535562" y="2458064"/>
            <a:ext cx="0" cy="438755"/>
          </a:xfrm>
          <a:prstGeom prst="line">
            <a:avLst/>
          </a:prstGeom>
          <a:ln w="76200">
            <a:solidFill>
              <a:srgbClr val="B1D09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5520814" y="3984542"/>
            <a:ext cx="0" cy="438755"/>
          </a:xfrm>
          <a:prstGeom prst="line">
            <a:avLst/>
          </a:prstGeom>
          <a:ln w="76200">
            <a:solidFill>
              <a:srgbClr val="B1D09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连接符: 肘形 31"/>
          <p:cNvCxnSpPr>
            <a:stCxn id="10" idx="3"/>
          </p:cNvCxnSpPr>
          <p:nvPr/>
        </p:nvCxnSpPr>
        <p:spPr>
          <a:xfrm>
            <a:off x="8106697" y="1925883"/>
            <a:ext cx="388374" cy="5379485"/>
          </a:xfrm>
          <a:prstGeom prst="bentConnector2">
            <a:avLst/>
          </a:prstGeom>
          <a:ln w="76200">
            <a:solidFill>
              <a:srgbClr val="98AF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 flipH="1">
            <a:off x="5520814" y="5464298"/>
            <a:ext cx="14749" cy="1841070"/>
          </a:xfrm>
          <a:prstGeom prst="line">
            <a:avLst/>
          </a:prstGeom>
          <a:ln w="76200">
            <a:solidFill>
              <a:srgbClr val="98AF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图片 3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8606" y="4928003"/>
            <a:ext cx="3459353" cy="1376272"/>
          </a:xfrm>
          <a:prstGeom prst="rect">
            <a:avLst/>
          </a:prstGeom>
        </p:spPr>
      </p:pic>
      <p:sp>
        <p:nvSpPr>
          <p:cNvPr id="36" name="矩形: 圆角 35"/>
          <p:cNvSpPr/>
          <p:nvPr/>
        </p:nvSpPr>
        <p:spPr>
          <a:xfrm>
            <a:off x="235728" y="1325119"/>
            <a:ext cx="2260870" cy="2265890"/>
          </a:xfrm>
          <a:prstGeom prst="roundRect">
            <a:avLst/>
          </a:prstGeom>
          <a:noFill/>
          <a:ln w="57150">
            <a:solidFill>
              <a:srgbClr val="B1D09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466787" y="1548480"/>
            <a:ext cx="17897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以</a:t>
            </a:r>
            <a:r>
              <a:rPr lang="en-US" altLang="zh-CN" b="1" dirty="0"/>
              <a:t>OMIM</a:t>
            </a:r>
            <a:r>
              <a:rPr lang="zh-CN" altLang="en-US" b="1" dirty="0"/>
              <a:t>搜索得到的前列腺癌迁移相关基因为核心，对包含核心基因数量最多的通路进行筛选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0" grpId="0" animBg="1"/>
      <p:bldP spid="18" grpId="0" animBg="1"/>
      <p:bldP spid="19" grpId="0" animBg="1"/>
      <p:bldP spid="24" grpId="0" animBg="1"/>
      <p:bldP spid="25" grpId="0" animBg="1"/>
      <p:bldP spid="36" grpId="0" animBg="1"/>
      <p:bldP spid="37" grpId="0"/>
    </p:bldLst>
  </p:timing>
</p:sld>
</file>

<file path=ppt/tags/tag1.xml><?xml version="1.0" encoding="utf-8"?>
<p:tagLst xmlns:p="http://schemas.openxmlformats.org/presentationml/2006/main">
  <p:tag name="PA" val="v5.2.9"/>
</p:tagLst>
</file>

<file path=ppt/tags/tag10.xml><?xml version="1.0" encoding="utf-8"?>
<p:tagLst xmlns:p="http://schemas.openxmlformats.org/presentationml/2006/main">
  <p:tag name="PA" val="v5.2.9"/>
</p:tagLst>
</file>

<file path=ppt/tags/tag11.xml><?xml version="1.0" encoding="utf-8"?>
<p:tagLst xmlns:p="http://schemas.openxmlformats.org/presentationml/2006/main">
  <p:tag name="PA" val="v5.2.9"/>
</p:tagLst>
</file>

<file path=ppt/tags/tag12.xml><?xml version="1.0" encoding="utf-8"?>
<p:tagLst xmlns:p="http://schemas.openxmlformats.org/presentationml/2006/main">
  <p:tag name="PA" val="v5.2.9"/>
</p:tagLst>
</file>

<file path=ppt/tags/tag13.xml><?xml version="1.0" encoding="utf-8"?>
<p:tagLst xmlns:p="http://schemas.openxmlformats.org/presentationml/2006/main">
  <p:tag name="PA" val="v5.2.9"/>
</p:tagLst>
</file>

<file path=ppt/tags/tag14.xml><?xml version="1.0" encoding="utf-8"?>
<p:tagLst xmlns:p="http://schemas.openxmlformats.org/presentationml/2006/main">
  <p:tag name="PA" val="v5.2.9"/>
</p:tagLst>
</file>

<file path=ppt/tags/tag15.xml><?xml version="1.0" encoding="utf-8"?>
<p:tagLst xmlns:p="http://schemas.openxmlformats.org/presentationml/2006/main">
  <p:tag name="PA" val="v5.2.9"/>
</p:tagLst>
</file>

<file path=ppt/tags/tag16.xml><?xml version="1.0" encoding="utf-8"?>
<p:tagLst xmlns:p="http://schemas.openxmlformats.org/presentationml/2006/main">
  <p:tag name="PA" val="v5.2.9"/>
</p:tagLst>
</file>

<file path=ppt/tags/tag17.xml><?xml version="1.0" encoding="utf-8"?>
<p:tagLst xmlns:p="http://schemas.openxmlformats.org/presentationml/2006/main">
  <p:tag name="PA" val="v5.2.9"/>
</p:tagLst>
</file>

<file path=ppt/tags/tag18.xml><?xml version="1.0" encoding="utf-8"?>
<p:tagLst xmlns:p="http://schemas.openxmlformats.org/presentationml/2006/main">
  <p:tag name="PA" val="v5.2.9"/>
</p:tagLst>
</file>

<file path=ppt/tags/tag19.xml><?xml version="1.0" encoding="utf-8"?>
<p:tagLst xmlns:p="http://schemas.openxmlformats.org/presentationml/2006/main">
  <p:tag name="PA" val="v5.2.9"/>
</p:tagLst>
</file>

<file path=ppt/tags/tag2.xml><?xml version="1.0" encoding="utf-8"?>
<p:tagLst xmlns:p="http://schemas.openxmlformats.org/presentationml/2006/main">
  <p:tag name="PA" val="v5.2.9"/>
</p:tagLst>
</file>

<file path=ppt/tags/tag20.xml><?xml version="1.0" encoding="utf-8"?>
<p:tagLst xmlns:p="http://schemas.openxmlformats.org/presentationml/2006/main">
  <p:tag name="COMMONDATA" val="eyJoZGlkIjoiNzZiYmY4NGI0NzI0MmQzMGI4M2Y3ZDYyMWM5Y2Y0ZmUifQ=="/>
  <p:tag name="KSO_WPP_MARK_KEY" val="9e166dbe-0b53-49c3-bf1a-9f3c5458176c"/>
</p:tagLst>
</file>

<file path=ppt/tags/tag3.xml><?xml version="1.0" encoding="utf-8"?>
<p:tagLst xmlns:p="http://schemas.openxmlformats.org/presentationml/2006/main">
  <p:tag name="PA" val="v5.2.9"/>
</p:tagLst>
</file>

<file path=ppt/tags/tag4.xml><?xml version="1.0" encoding="utf-8"?>
<p:tagLst xmlns:p="http://schemas.openxmlformats.org/presentationml/2006/main">
  <p:tag name="PA" val="v5.2.9"/>
</p:tagLst>
</file>

<file path=ppt/tags/tag5.xml><?xml version="1.0" encoding="utf-8"?>
<p:tagLst xmlns:p="http://schemas.openxmlformats.org/presentationml/2006/main">
  <p:tag name="PA" val="v5.2.9"/>
</p:tagLst>
</file>

<file path=ppt/tags/tag6.xml><?xml version="1.0" encoding="utf-8"?>
<p:tagLst xmlns:p="http://schemas.openxmlformats.org/presentationml/2006/main">
  <p:tag name="PA" val="v5.2.9"/>
</p:tagLst>
</file>

<file path=ppt/tags/tag7.xml><?xml version="1.0" encoding="utf-8"?>
<p:tagLst xmlns:p="http://schemas.openxmlformats.org/presentationml/2006/main">
  <p:tag name="PA" val="v5.2.9"/>
</p:tagLst>
</file>

<file path=ppt/tags/tag8.xml><?xml version="1.0" encoding="utf-8"?>
<p:tagLst xmlns:p="http://schemas.openxmlformats.org/presentationml/2006/main">
  <p:tag name="PA" val="v5.2.9"/>
</p:tagLst>
</file>

<file path=ppt/tags/tag9.xml><?xml version="1.0" encoding="utf-8"?>
<p:tagLst xmlns:p="http://schemas.openxmlformats.org/presentationml/2006/main">
  <p:tag name="PA" val="v5.2.9"/>
</p:tagLst>
</file>

<file path=ppt/theme/theme1.xml><?xml version="1.0" encoding="utf-8"?>
<a:theme xmlns:a="http://schemas.openxmlformats.org/drawingml/2006/main" name="Office 主题​​">
  <a:themeElements>
    <a:clrScheme name="自定义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54F7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微软雅黑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2327</Words>
  <Application>WPS 演示</Application>
  <PresentationFormat>宽屏</PresentationFormat>
  <Paragraphs>258</Paragraphs>
  <Slides>22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3" baseType="lpstr">
      <vt:lpstr>Arial</vt:lpstr>
      <vt:lpstr>宋体</vt:lpstr>
      <vt:lpstr>Wingdings</vt:lpstr>
      <vt:lpstr>微软雅黑</vt:lpstr>
      <vt:lpstr>微软雅黑 Light</vt:lpstr>
      <vt:lpstr>PT Sans</vt:lpstr>
      <vt:lpstr>Calibri</vt:lpstr>
      <vt:lpstr>Lucida Sans</vt:lpstr>
      <vt:lpstr>Arial Unicode MS</vt:lpstr>
      <vt:lpstr>Consolas</vt:lpstr>
      <vt:lpstr>Office 主题​​</vt:lpstr>
      <vt:lpstr>前列腺癌迁移基因图谱的探索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前列腺癌迁移基因图谱的探索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龙神勇士</cp:lastModifiedBy>
  <cp:revision>38</cp:revision>
  <dcterms:created xsi:type="dcterms:W3CDTF">2022-12-20T13:03:00Z</dcterms:created>
  <dcterms:modified xsi:type="dcterms:W3CDTF">2024-11-05T09:53:25Z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9EDBA20F7E414BA881003960913D2803</vt:lpwstr>
  </property>
  <property fmtid="{D5CDD505-2E9C-101B-9397-08002B2CF9AE}" pid="3" name="KSOProductBuildVer">
    <vt:lpwstr>2052-11.1.0.12165</vt:lpwstr>
  </property>
</Properties>
</file>