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de-DE"/>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5648"/>
    <p:restoredTop sz="94619"/>
  </p:normalViewPr>
  <p:slideViewPr>
    <p:cSldViewPr snapToGrid="0" snapToObjects="1">
      <p:cViewPr varScale="1">
        <p:scale>
          <a:sx d="100" n="114"/>
          <a:sy d="100" n="114"/>
        </p:scale>
        <p:origin x="168" y="912"/>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 Id="rId1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8B96-714C-7240-B82D-CC433459CB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6833CF2B-8887-9742-9F5B-E1603B97C0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03233166-6CE8-084F-8B41-D9371772D0F5}"/>
              </a:ext>
            </a:extLst>
          </p:cNvPr>
          <p:cNvSpPr>
            <a:spLocks noGrp="1"/>
          </p:cNvSpPr>
          <p:nvPr>
            <p:ph type="dt" sz="half" idx="10"/>
          </p:nvPr>
        </p:nvSpPr>
        <p:spPr/>
        <p:txBody>
          <a:bodyPr/>
          <a:lstStyle/>
          <a:p>
            <a:fld id="{E7091925-5BF7-AC42-A00F-65B48F0318A3}" type="datetimeFigureOut">
              <a:rPr lang="de-DE" smtClean="0"/>
              <a:t>13.05.22</a:t>
            </a:fld>
            <a:endParaRPr lang="de-DE"/>
          </a:p>
        </p:txBody>
      </p:sp>
      <p:sp>
        <p:nvSpPr>
          <p:cNvPr id="5" name="Footer Placeholder 4">
            <a:extLst>
              <a:ext uri="{FF2B5EF4-FFF2-40B4-BE49-F238E27FC236}">
                <a16:creationId xmlns:a16="http://schemas.microsoft.com/office/drawing/2014/main" id="{848F8356-9795-5840-9101-BBB38F9C7E99}"/>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1EA10DB5-8787-3043-A63E-843E42912523}"/>
              </a:ext>
            </a:extLst>
          </p:cNvPr>
          <p:cNvSpPr>
            <a:spLocks noGrp="1"/>
          </p:cNvSpPr>
          <p:nvPr>
            <p:ph type="sldNum" sz="quarter" idx="12"/>
          </p:nvPr>
        </p:nvSpPr>
        <p:spPr/>
        <p:txBody>
          <a:bodyPr/>
          <a:lstStyle/>
          <a:p>
            <a:fld id="{9B77E0ED-5EBE-ED4C-891E-7847F42B021B}" type="slidenum">
              <a:rPr lang="de-DE" smtClean="0"/>
              <a:t>‹#›</a:t>
            </a:fld>
            <a:endParaRPr lang="de-DE"/>
          </a:p>
        </p:txBody>
      </p:sp>
    </p:spTree>
    <p:extLst>
      <p:ext uri="{BB962C8B-B14F-4D97-AF65-F5344CB8AC3E}">
        <p14:creationId xmlns:p14="http://schemas.microsoft.com/office/powerpoint/2010/main" val="570509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A556-3166-0C43-92A6-56E3304F611D}"/>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FFA5CD5C-75D6-2248-BD2F-FE8058E4B9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0BD106A2-F1EE-0C46-A804-E4FEDADCF444}"/>
              </a:ext>
            </a:extLst>
          </p:cNvPr>
          <p:cNvSpPr>
            <a:spLocks noGrp="1"/>
          </p:cNvSpPr>
          <p:nvPr>
            <p:ph type="dt" sz="half" idx="10"/>
          </p:nvPr>
        </p:nvSpPr>
        <p:spPr/>
        <p:txBody>
          <a:bodyPr/>
          <a:lstStyle/>
          <a:p>
            <a:fld id="{E7091925-5BF7-AC42-A00F-65B48F0318A3}" type="datetimeFigureOut">
              <a:rPr lang="de-DE" smtClean="0"/>
              <a:t>13.05.22</a:t>
            </a:fld>
            <a:endParaRPr lang="de-DE"/>
          </a:p>
        </p:txBody>
      </p:sp>
      <p:sp>
        <p:nvSpPr>
          <p:cNvPr id="5" name="Footer Placeholder 4">
            <a:extLst>
              <a:ext uri="{FF2B5EF4-FFF2-40B4-BE49-F238E27FC236}">
                <a16:creationId xmlns:a16="http://schemas.microsoft.com/office/drawing/2014/main" id="{C4A5A67A-59A5-C24D-949F-18CC4D52A662}"/>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8787829-FE2A-4148-B99D-AD75DF248E97}"/>
              </a:ext>
            </a:extLst>
          </p:cNvPr>
          <p:cNvSpPr>
            <a:spLocks noGrp="1"/>
          </p:cNvSpPr>
          <p:nvPr>
            <p:ph type="sldNum" sz="quarter" idx="12"/>
          </p:nvPr>
        </p:nvSpPr>
        <p:spPr/>
        <p:txBody>
          <a:bodyPr/>
          <a:lstStyle/>
          <a:p>
            <a:fld id="{9B77E0ED-5EBE-ED4C-891E-7847F42B021B}" type="slidenum">
              <a:rPr lang="de-DE" smtClean="0"/>
              <a:t>‹#›</a:t>
            </a:fld>
            <a:endParaRPr lang="de-DE"/>
          </a:p>
        </p:txBody>
      </p:sp>
    </p:spTree>
    <p:extLst>
      <p:ext uri="{BB962C8B-B14F-4D97-AF65-F5344CB8AC3E}">
        <p14:creationId xmlns:p14="http://schemas.microsoft.com/office/powerpoint/2010/main" val="217073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701B5B-5D7A-6649-BBF8-5D92F055D1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08978ED5-9E21-1048-B225-2DD8BDF851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FB663A1C-DB5F-DC4B-BAFD-6E3B778D3C72}"/>
              </a:ext>
            </a:extLst>
          </p:cNvPr>
          <p:cNvSpPr>
            <a:spLocks noGrp="1"/>
          </p:cNvSpPr>
          <p:nvPr>
            <p:ph type="dt" sz="half" idx="10"/>
          </p:nvPr>
        </p:nvSpPr>
        <p:spPr/>
        <p:txBody>
          <a:bodyPr/>
          <a:lstStyle/>
          <a:p>
            <a:fld id="{E7091925-5BF7-AC42-A00F-65B48F0318A3}" type="datetimeFigureOut">
              <a:rPr lang="de-DE" smtClean="0"/>
              <a:t>13.05.22</a:t>
            </a:fld>
            <a:endParaRPr lang="de-DE"/>
          </a:p>
        </p:txBody>
      </p:sp>
      <p:sp>
        <p:nvSpPr>
          <p:cNvPr id="5" name="Footer Placeholder 4">
            <a:extLst>
              <a:ext uri="{FF2B5EF4-FFF2-40B4-BE49-F238E27FC236}">
                <a16:creationId xmlns:a16="http://schemas.microsoft.com/office/drawing/2014/main" id="{FCB95975-0804-B341-A9B0-439643525826}"/>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2F412D06-645C-4446-9380-B584C4137BB1}"/>
              </a:ext>
            </a:extLst>
          </p:cNvPr>
          <p:cNvSpPr>
            <a:spLocks noGrp="1"/>
          </p:cNvSpPr>
          <p:nvPr>
            <p:ph type="sldNum" sz="quarter" idx="12"/>
          </p:nvPr>
        </p:nvSpPr>
        <p:spPr/>
        <p:txBody>
          <a:bodyPr/>
          <a:lstStyle/>
          <a:p>
            <a:fld id="{9B77E0ED-5EBE-ED4C-891E-7847F42B021B}" type="slidenum">
              <a:rPr lang="de-DE" smtClean="0"/>
              <a:t>‹#›</a:t>
            </a:fld>
            <a:endParaRPr lang="de-DE"/>
          </a:p>
        </p:txBody>
      </p:sp>
    </p:spTree>
    <p:extLst>
      <p:ext uri="{BB962C8B-B14F-4D97-AF65-F5344CB8AC3E}">
        <p14:creationId xmlns:p14="http://schemas.microsoft.com/office/powerpoint/2010/main" val="330502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9F21-61DF-C44B-89BF-9D5B6996A10D}"/>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8DAEA15-2495-6B4F-887A-5FA862205B7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BB83325-2029-5241-BF3A-7653F86D448A}"/>
              </a:ext>
            </a:extLst>
          </p:cNvPr>
          <p:cNvSpPr>
            <a:spLocks noGrp="1"/>
          </p:cNvSpPr>
          <p:nvPr>
            <p:ph type="dt" sz="half" idx="10"/>
          </p:nvPr>
        </p:nvSpPr>
        <p:spPr/>
        <p:txBody>
          <a:bodyPr/>
          <a:lstStyle/>
          <a:p>
            <a:fld id="{E7091925-5BF7-AC42-A00F-65B48F0318A3}" type="datetimeFigureOut">
              <a:rPr lang="de-DE" smtClean="0"/>
              <a:t>13.05.22</a:t>
            </a:fld>
            <a:endParaRPr lang="de-DE"/>
          </a:p>
        </p:txBody>
      </p:sp>
      <p:sp>
        <p:nvSpPr>
          <p:cNvPr id="5" name="Footer Placeholder 4">
            <a:extLst>
              <a:ext uri="{FF2B5EF4-FFF2-40B4-BE49-F238E27FC236}">
                <a16:creationId xmlns:a16="http://schemas.microsoft.com/office/drawing/2014/main" id="{3DF3BA49-F411-4441-920A-3CA0852CD1F6}"/>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02500BEB-1383-C54B-AAE6-30F8998A0B10}"/>
              </a:ext>
            </a:extLst>
          </p:cNvPr>
          <p:cNvSpPr>
            <a:spLocks noGrp="1"/>
          </p:cNvSpPr>
          <p:nvPr>
            <p:ph type="sldNum" sz="quarter" idx="12"/>
          </p:nvPr>
        </p:nvSpPr>
        <p:spPr/>
        <p:txBody>
          <a:bodyPr/>
          <a:lstStyle/>
          <a:p>
            <a:fld id="{9B77E0ED-5EBE-ED4C-891E-7847F42B021B}" type="slidenum">
              <a:rPr lang="de-DE" smtClean="0"/>
              <a:t>‹#›</a:t>
            </a:fld>
            <a:endParaRPr lang="de-DE"/>
          </a:p>
        </p:txBody>
      </p:sp>
    </p:spTree>
    <p:extLst>
      <p:ext uri="{BB962C8B-B14F-4D97-AF65-F5344CB8AC3E}">
        <p14:creationId xmlns:p14="http://schemas.microsoft.com/office/powerpoint/2010/main" val="386237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2909B-4041-7A46-9D3F-F6A0E7949B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EBF22B55-FBBF-B64F-9710-EAC427E084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F4299C-7DDE-E34E-9B20-615BDA8E82EC}"/>
              </a:ext>
            </a:extLst>
          </p:cNvPr>
          <p:cNvSpPr>
            <a:spLocks noGrp="1"/>
          </p:cNvSpPr>
          <p:nvPr>
            <p:ph type="dt" sz="half" idx="10"/>
          </p:nvPr>
        </p:nvSpPr>
        <p:spPr/>
        <p:txBody>
          <a:bodyPr/>
          <a:lstStyle/>
          <a:p>
            <a:fld id="{E7091925-5BF7-AC42-A00F-65B48F0318A3}" type="datetimeFigureOut">
              <a:rPr lang="de-DE" smtClean="0"/>
              <a:t>13.05.22</a:t>
            </a:fld>
            <a:endParaRPr lang="de-DE"/>
          </a:p>
        </p:txBody>
      </p:sp>
      <p:sp>
        <p:nvSpPr>
          <p:cNvPr id="5" name="Footer Placeholder 4">
            <a:extLst>
              <a:ext uri="{FF2B5EF4-FFF2-40B4-BE49-F238E27FC236}">
                <a16:creationId xmlns:a16="http://schemas.microsoft.com/office/drawing/2014/main" id="{329E0A58-8D8F-064D-B31F-6CD9DCB7CAD4}"/>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D8246F36-339C-7A42-A337-F743EFD067CF}"/>
              </a:ext>
            </a:extLst>
          </p:cNvPr>
          <p:cNvSpPr>
            <a:spLocks noGrp="1"/>
          </p:cNvSpPr>
          <p:nvPr>
            <p:ph type="sldNum" sz="quarter" idx="12"/>
          </p:nvPr>
        </p:nvSpPr>
        <p:spPr/>
        <p:txBody>
          <a:bodyPr/>
          <a:lstStyle/>
          <a:p>
            <a:fld id="{9B77E0ED-5EBE-ED4C-891E-7847F42B021B}" type="slidenum">
              <a:rPr lang="de-DE" smtClean="0"/>
              <a:t>‹#›</a:t>
            </a:fld>
            <a:endParaRPr lang="de-DE"/>
          </a:p>
        </p:txBody>
      </p:sp>
    </p:spTree>
    <p:extLst>
      <p:ext uri="{BB962C8B-B14F-4D97-AF65-F5344CB8AC3E}">
        <p14:creationId xmlns:p14="http://schemas.microsoft.com/office/powerpoint/2010/main" val="3519480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6F55-F5E9-C948-B4FD-C64549935173}"/>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007D1B65-5766-EF49-82B1-8C78FF2DF91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6B3BBF32-D407-D547-8BD3-6F4CB008048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247066E8-7CB9-8A49-AA24-E396809BB4C1}"/>
              </a:ext>
            </a:extLst>
          </p:cNvPr>
          <p:cNvSpPr>
            <a:spLocks noGrp="1"/>
          </p:cNvSpPr>
          <p:nvPr>
            <p:ph type="dt" sz="half" idx="10"/>
          </p:nvPr>
        </p:nvSpPr>
        <p:spPr/>
        <p:txBody>
          <a:bodyPr/>
          <a:lstStyle/>
          <a:p>
            <a:fld id="{E7091925-5BF7-AC42-A00F-65B48F0318A3}" type="datetimeFigureOut">
              <a:rPr lang="de-DE" smtClean="0"/>
              <a:t>13.05.22</a:t>
            </a:fld>
            <a:endParaRPr lang="de-DE"/>
          </a:p>
        </p:txBody>
      </p:sp>
      <p:sp>
        <p:nvSpPr>
          <p:cNvPr id="6" name="Footer Placeholder 5">
            <a:extLst>
              <a:ext uri="{FF2B5EF4-FFF2-40B4-BE49-F238E27FC236}">
                <a16:creationId xmlns:a16="http://schemas.microsoft.com/office/drawing/2014/main" id="{8E05959D-1D43-B648-8430-82CDAE02D26D}"/>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047BBCFA-0351-9340-AE33-6B0870421318}"/>
              </a:ext>
            </a:extLst>
          </p:cNvPr>
          <p:cNvSpPr>
            <a:spLocks noGrp="1"/>
          </p:cNvSpPr>
          <p:nvPr>
            <p:ph type="sldNum" sz="quarter" idx="12"/>
          </p:nvPr>
        </p:nvSpPr>
        <p:spPr/>
        <p:txBody>
          <a:bodyPr/>
          <a:lstStyle/>
          <a:p>
            <a:fld id="{9B77E0ED-5EBE-ED4C-891E-7847F42B021B}" type="slidenum">
              <a:rPr lang="de-DE" smtClean="0"/>
              <a:t>‹#›</a:t>
            </a:fld>
            <a:endParaRPr lang="de-DE"/>
          </a:p>
        </p:txBody>
      </p:sp>
    </p:spTree>
    <p:extLst>
      <p:ext uri="{BB962C8B-B14F-4D97-AF65-F5344CB8AC3E}">
        <p14:creationId xmlns:p14="http://schemas.microsoft.com/office/powerpoint/2010/main" val="594870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CBC7-DAF2-1440-AA23-BFC09E09735C}"/>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91B1B22E-AE1D-9344-8B7C-0BE4211E02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B60493-0475-2E46-B431-937E34A29D4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4E90C281-8B6C-7B40-9626-392ED21A97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7419E74-F301-6243-8F72-B0AE6D4E1B5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5AE6295F-24F2-D244-B2D0-BE70E3191F90}"/>
              </a:ext>
            </a:extLst>
          </p:cNvPr>
          <p:cNvSpPr>
            <a:spLocks noGrp="1"/>
          </p:cNvSpPr>
          <p:nvPr>
            <p:ph type="dt" sz="half" idx="10"/>
          </p:nvPr>
        </p:nvSpPr>
        <p:spPr/>
        <p:txBody>
          <a:bodyPr/>
          <a:lstStyle/>
          <a:p>
            <a:fld id="{E7091925-5BF7-AC42-A00F-65B48F0318A3}" type="datetimeFigureOut">
              <a:rPr lang="de-DE" smtClean="0"/>
              <a:t>13.05.22</a:t>
            </a:fld>
            <a:endParaRPr lang="de-DE"/>
          </a:p>
        </p:txBody>
      </p:sp>
      <p:sp>
        <p:nvSpPr>
          <p:cNvPr id="8" name="Footer Placeholder 7">
            <a:extLst>
              <a:ext uri="{FF2B5EF4-FFF2-40B4-BE49-F238E27FC236}">
                <a16:creationId xmlns:a16="http://schemas.microsoft.com/office/drawing/2014/main" id="{AF87732B-955C-A943-8B48-33A0FD5C6FA8}"/>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E3C9BA5E-E503-CC4A-8A53-633150506B8C}"/>
              </a:ext>
            </a:extLst>
          </p:cNvPr>
          <p:cNvSpPr>
            <a:spLocks noGrp="1"/>
          </p:cNvSpPr>
          <p:nvPr>
            <p:ph type="sldNum" sz="quarter" idx="12"/>
          </p:nvPr>
        </p:nvSpPr>
        <p:spPr/>
        <p:txBody>
          <a:bodyPr/>
          <a:lstStyle/>
          <a:p>
            <a:fld id="{9B77E0ED-5EBE-ED4C-891E-7847F42B021B}" type="slidenum">
              <a:rPr lang="de-DE" smtClean="0"/>
              <a:t>‹#›</a:t>
            </a:fld>
            <a:endParaRPr lang="de-DE"/>
          </a:p>
        </p:txBody>
      </p:sp>
    </p:spTree>
    <p:extLst>
      <p:ext uri="{BB962C8B-B14F-4D97-AF65-F5344CB8AC3E}">
        <p14:creationId xmlns:p14="http://schemas.microsoft.com/office/powerpoint/2010/main" val="17268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37F11-E385-9548-A8BF-D8BB604291C8}"/>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69BB5EB4-48D7-1A40-8723-BB0B1D21A36F}"/>
              </a:ext>
            </a:extLst>
          </p:cNvPr>
          <p:cNvSpPr>
            <a:spLocks noGrp="1"/>
          </p:cNvSpPr>
          <p:nvPr>
            <p:ph type="dt" sz="half" idx="10"/>
          </p:nvPr>
        </p:nvSpPr>
        <p:spPr/>
        <p:txBody>
          <a:bodyPr/>
          <a:lstStyle/>
          <a:p>
            <a:fld id="{E7091925-5BF7-AC42-A00F-65B48F0318A3}" type="datetimeFigureOut">
              <a:rPr lang="de-DE" smtClean="0"/>
              <a:t>13.05.22</a:t>
            </a:fld>
            <a:endParaRPr lang="de-DE"/>
          </a:p>
        </p:txBody>
      </p:sp>
      <p:sp>
        <p:nvSpPr>
          <p:cNvPr id="4" name="Footer Placeholder 3">
            <a:extLst>
              <a:ext uri="{FF2B5EF4-FFF2-40B4-BE49-F238E27FC236}">
                <a16:creationId xmlns:a16="http://schemas.microsoft.com/office/drawing/2014/main" id="{CEC9690B-E127-EB42-A9E1-1A7753B45C1C}"/>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FC37CEA7-A92B-D146-A6CC-96CEC0CC7138}"/>
              </a:ext>
            </a:extLst>
          </p:cNvPr>
          <p:cNvSpPr>
            <a:spLocks noGrp="1"/>
          </p:cNvSpPr>
          <p:nvPr>
            <p:ph type="sldNum" sz="quarter" idx="12"/>
          </p:nvPr>
        </p:nvSpPr>
        <p:spPr/>
        <p:txBody>
          <a:bodyPr/>
          <a:lstStyle/>
          <a:p>
            <a:fld id="{9B77E0ED-5EBE-ED4C-891E-7847F42B021B}" type="slidenum">
              <a:rPr lang="de-DE" smtClean="0"/>
              <a:t>‹#›</a:t>
            </a:fld>
            <a:endParaRPr lang="de-DE"/>
          </a:p>
        </p:txBody>
      </p:sp>
    </p:spTree>
    <p:extLst>
      <p:ext uri="{BB962C8B-B14F-4D97-AF65-F5344CB8AC3E}">
        <p14:creationId xmlns:p14="http://schemas.microsoft.com/office/powerpoint/2010/main" val="52946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CA5929-9012-2D46-9405-A08737D9D4AE}"/>
              </a:ext>
            </a:extLst>
          </p:cNvPr>
          <p:cNvSpPr>
            <a:spLocks noGrp="1"/>
          </p:cNvSpPr>
          <p:nvPr>
            <p:ph type="dt" sz="half" idx="10"/>
          </p:nvPr>
        </p:nvSpPr>
        <p:spPr/>
        <p:txBody>
          <a:bodyPr/>
          <a:lstStyle/>
          <a:p>
            <a:fld id="{E7091925-5BF7-AC42-A00F-65B48F0318A3}" type="datetimeFigureOut">
              <a:rPr lang="de-DE" smtClean="0"/>
              <a:t>13.05.22</a:t>
            </a:fld>
            <a:endParaRPr lang="de-DE"/>
          </a:p>
        </p:txBody>
      </p:sp>
      <p:sp>
        <p:nvSpPr>
          <p:cNvPr id="3" name="Footer Placeholder 2">
            <a:extLst>
              <a:ext uri="{FF2B5EF4-FFF2-40B4-BE49-F238E27FC236}">
                <a16:creationId xmlns:a16="http://schemas.microsoft.com/office/drawing/2014/main" id="{5BED05F8-B5B5-A947-971B-8071BB82095C}"/>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9C90A0E2-D2A5-7E4C-A19B-3694B17231AB}"/>
              </a:ext>
            </a:extLst>
          </p:cNvPr>
          <p:cNvSpPr>
            <a:spLocks noGrp="1"/>
          </p:cNvSpPr>
          <p:nvPr>
            <p:ph type="sldNum" sz="quarter" idx="12"/>
          </p:nvPr>
        </p:nvSpPr>
        <p:spPr/>
        <p:txBody>
          <a:bodyPr/>
          <a:lstStyle/>
          <a:p>
            <a:fld id="{9B77E0ED-5EBE-ED4C-891E-7847F42B021B}" type="slidenum">
              <a:rPr lang="de-DE" smtClean="0"/>
              <a:t>‹#›</a:t>
            </a:fld>
            <a:endParaRPr lang="de-DE"/>
          </a:p>
        </p:txBody>
      </p:sp>
    </p:spTree>
    <p:extLst>
      <p:ext uri="{BB962C8B-B14F-4D97-AF65-F5344CB8AC3E}">
        <p14:creationId xmlns:p14="http://schemas.microsoft.com/office/powerpoint/2010/main" val="3629368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1858B-E255-D749-B971-5D9A6C844B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43F8180C-1F6A-AA48-A723-1A1EFB98C9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0C40D524-45D1-F94A-B7BA-8B82C7B1F0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E68411-DC26-E74D-8B09-74BF4F78FCFF}"/>
              </a:ext>
            </a:extLst>
          </p:cNvPr>
          <p:cNvSpPr>
            <a:spLocks noGrp="1"/>
          </p:cNvSpPr>
          <p:nvPr>
            <p:ph type="dt" sz="half" idx="10"/>
          </p:nvPr>
        </p:nvSpPr>
        <p:spPr/>
        <p:txBody>
          <a:bodyPr/>
          <a:lstStyle/>
          <a:p>
            <a:fld id="{E7091925-5BF7-AC42-A00F-65B48F0318A3}" type="datetimeFigureOut">
              <a:rPr lang="de-DE" smtClean="0"/>
              <a:t>13.05.22</a:t>
            </a:fld>
            <a:endParaRPr lang="de-DE"/>
          </a:p>
        </p:txBody>
      </p:sp>
      <p:sp>
        <p:nvSpPr>
          <p:cNvPr id="6" name="Footer Placeholder 5">
            <a:extLst>
              <a:ext uri="{FF2B5EF4-FFF2-40B4-BE49-F238E27FC236}">
                <a16:creationId xmlns:a16="http://schemas.microsoft.com/office/drawing/2014/main" id="{2422797F-AC87-FB4E-A9E6-C372AC8F4145}"/>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9A59BCE8-DD10-0948-8DD3-D9CB2AC75DF2}"/>
              </a:ext>
            </a:extLst>
          </p:cNvPr>
          <p:cNvSpPr>
            <a:spLocks noGrp="1"/>
          </p:cNvSpPr>
          <p:nvPr>
            <p:ph type="sldNum" sz="quarter" idx="12"/>
          </p:nvPr>
        </p:nvSpPr>
        <p:spPr/>
        <p:txBody>
          <a:bodyPr/>
          <a:lstStyle/>
          <a:p>
            <a:fld id="{9B77E0ED-5EBE-ED4C-891E-7847F42B021B}" type="slidenum">
              <a:rPr lang="de-DE" smtClean="0"/>
              <a:t>‹#›</a:t>
            </a:fld>
            <a:endParaRPr lang="de-DE"/>
          </a:p>
        </p:txBody>
      </p:sp>
    </p:spTree>
    <p:extLst>
      <p:ext uri="{BB962C8B-B14F-4D97-AF65-F5344CB8AC3E}">
        <p14:creationId xmlns:p14="http://schemas.microsoft.com/office/powerpoint/2010/main" val="1287100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AC74-E62A-B946-9E21-F930CA473A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BC56DF42-412C-7D42-BABC-23E234A9A1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CDB71AFC-0691-034C-9D5B-C40FABBEF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549DDF-18B5-A74B-8F7D-34A5FC5D2572}"/>
              </a:ext>
            </a:extLst>
          </p:cNvPr>
          <p:cNvSpPr>
            <a:spLocks noGrp="1"/>
          </p:cNvSpPr>
          <p:nvPr>
            <p:ph type="dt" sz="half" idx="10"/>
          </p:nvPr>
        </p:nvSpPr>
        <p:spPr/>
        <p:txBody>
          <a:bodyPr/>
          <a:lstStyle/>
          <a:p>
            <a:fld id="{E7091925-5BF7-AC42-A00F-65B48F0318A3}" type="datetimeFigureOut">
              <a:rPr lang="de-DE" smtClean="0"/>
              <a:t>13.05.22</a:t>
            </a:fld>
            <a:endParaRPr lang="de-DE"/>
          </a:p>
        </p:txBody>
      </p:sp>
      <p:sp>
        <p:nvSpPr>
          <p:cNvPr id="6" name="Footer Placeholder 5">
            <a:extLst>
              <a:ext uri="{FF2B5EF4-FFF2-40B4-BE49-F238E27FC236}">
                <a16:creationId xmlns:a16="http://schemas.microsoft.com/office/drawing/2014/main" id="{0E543FE4-9D94-DF4B-AB5C-DE4DEEA1DFEA}"/>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93085EA9-D59A-5047-A465-64AD1405B241}"/>
              </a:ext>
            </a:extLst>
          </p:cNvPr>
          <p:cNvSpPr>
            <a:spLocks noGrp="1"/>
          </p:cNvSpPr>
          <p:nvPr>
            <p:ph type="sldNum" sz="quarter" idx="12"/>
          </p:nvPr>
        </p:nvSpPr>
        <p:spPr/>
        <p:txBody>
          <a:bodyPr/>
          <a:lstStyle/>
          <a:p>
            <a:fld id="{9B77E0ED-5EBE-ED4C-891E-7847F42B021B}" type="slidenum">
              <a:rPr lang="de-DE" smtClean="0"/>
              <a:t>‹#›</a:t>
            </a:fld>
            <a:endParaRPr lang="de-DE"/>
          </a:p>
        </p:txBody>
      </p:sp>
    </p:spTree>
    <p:extLst>
      <p:ext uri="{BB962C8B-B14F-4D97-AF65-F5344CB8AC3E}">
        <p14:creationId xmlns:p14="http://schemas.microsoft.com/office/powerpoint/2010/main" val="684683072"/>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D89309-4297-D443-A690-3C750E83D337}"/>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6174A0F6-A792-7049-82C6-82B94E90A696}"/>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7D4A26B9-FC9B-8946-B5E6-E5B7CDACFD57}"/>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7091925-5BF7-AC42-A00F-65B48F0318A3}" type="datetimeFigureOut">
              <a:rPr lang="de-DE" smtClean="0"/>
              <a:t>13.05.22</a:t>
            </a:fld>
            <a:endParaRPr lang="de-DE"/>
          </a:p>
        </p:txBody>
      </p:sp>
      <p:sp>
        <p:nvSpPr>
          <p:cNvPr id="5" name="Footer Placeholder 4">
            <a:extLst>
              <a:ext uri="{FF2B5EF4-FFF2-40B4-BE49-F238E27FC236}">
                <a16:creationId xmlns:a16="http://schemas.microsoft.com/office/drawing/2014/main" id="{4F33CBAA-35F8-6343-A1CB-C7663077E0DB}"/>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856A8BA7-09F8-AC47-869C-184E831F109C}"/>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9B77E0ED-5EBE-ED4C-891E-7847F42B021B}" type="slidenum">
              <a:rPr lang="de-DE" smtClean="0"/>
              <a:t>‹#›</a:t>
            </a:fld>
            <a:endParaRPr lang="de-DE"/>
          </a:p>
        </p:txBody>
      </p:sp>
    </p:spTree>
    <p:extLst>
      <p:ext uri="{BB962C8B-B14F-4D97-AF65-F5344CB8AC3E}">
        <p14:creationId xmlns:p14="http://schemas.microsoft.com/office/powerpoint/2010/main" val="2772314701"/>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de-DE"/>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4324/9781003106531"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8B96-714C-7240-B82D-CC433459CB51}"/>
              </a:ext>
            </a:extLst>
          </p:cNvPr>
          <p:cNvSpPr>
            <a:spLocks noGrp="1"/>
          </p:cNvSpPr>
          <p:nvPr>
            <p:ph type="ctrTitle"/>
          </p:nvPr>
        </p:nvSpPr>
        <p:spPr>
          <a:xfrm>
            <a:off x="1524000" y="1122363"/>
            <a:ext cx="9144000" cy="2387600"/>
          </a:xfrm>
        </p:spPr>
        <p:txBody>
          <a:bodyPr/>
          <a:lstStyle/>
          <a:p>
            <a:pPr lvl="0" indent="0" marL="0">
              <a:buNone/>
            </a:pPr>
            <a:r>
              <a:rPr/>
              <a:t>Test for pandoc conversion</a:t>
            </a:r>
          </a:p>
        </p:txBody>
      </p:sp>
      <p:sp>
        <p:nvSpPr>
          <p:cNvPr id="3" name="Subtitle 2">
            <a:extLst>
              <a:ext uri="{FF2B5EF4-FFF2-40B4-BE49-F238E27FC236}">
                <a16:creationId xmlns:a16="http://schemas.microsoft.com/office/drawing/2014/main" id="{6833CF2B-8887-9742-9F5B-E1603B97C0C4}"/>
              </a:ext>
            </a:extLst>
          </p:cNvPr>
          <p:cNvSpPr>
            <a:spLocks noGrp="1"/>
          </p:cNvSpPr>
          <p:nvPr>
            <p:ph idx="1" type="subTitle"/>
          </p:nvPr>
        </p:nvSpPr>
        <p:spPr>
          <a:xfrm>
            <a:off x="1524000" y="3602038"/>
            <a:ext cx="9144000" cy="1655762"/>
          </a:xfrm>
        </p:spPr>
        <p:txBody>
          <a:bodyPr/>
          <a:lstStyle/>
          <a:p>
            <a:pPr lvl="0" indent="0" marL="0">
              <a:buNone/>
            </a:pPr>
            <a:br/>
            <a:br/>
            <a:r>
              <a:rPr/>
              <a:t>Sophie Eckenstaler</a:t>
            </a:r>
            <a:br/>
            <a:r>
              <a:rPr/>
              <a:t>Till Grallert</a:t>
            </a:r>
          </a:p>
        </p:txBody>
      </p:sp>
      <p:sp>
        <p:nvSpPr>
          <p:cNvPr id="4" name="Date Placeholder 3">
            <a:extLst>
              <a:ext uri="{FF2B5EF4-FFF2-40B4-BE49-F238E27FC236}">
                <a16:creationId xmlns:a16="http://schemas.microsoft.com/office/drawing/2014/main" id="{03233166-6CE8-084F-8B41-D9371772D0F5}"/>
              </a:ext>
            </a:extLst>
          </p:cNvPr>
          <p:cNvSpPr>
            <a:spLocks noGrp="1"/>
          </p:cNvSpPr>
          <p:nvPr>
            <p:ph idx="10" sz="half" type="dt"/>
          </p:nvPr>
        </p:nvSpPr>
        <p:spPr/>
        <p:txBody>
          <a:bodyPr/>
          <a:lstStyle/>
          <a:p>
            <a:pPr lvl="0" indent="0" marL="0">
              <a:buNone/>
            </a:pPr>
            <a:r>
              <a:rPr/>
              <a:t>2022-04-27</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2909B-4041-7A46-9D3F-F6A0E7949B82}"/>
              </a:ext>
            </a:extLst>
          </p:cNvPr>
          <p:cNvSpPr>
            <a:spLocks noGrp="1"/>
          </p:cNvSpPr>
          <p:nvPr>
            <p:ph type="title"/>
          </p:nvPr>
        </p:nvSpPr>
        <p:spPr>
          <a:xfrm>
            <a:off x="831850" y="1709738"/>
            <a:ext cx="10515600" cy="2852737"/>
          </a:xfrm>
        </p:spPr>
        <p:txBody>
          <a:bodyPr/>
          <a:lstStyle/>
          <a:p>
            <a:pPr lvl="0" indent="0" marL="0">
              <a:buNone/>
            </a:pPr>
            <a:r>
              <a:rPr/>
              <a:t>Sample show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9F21-61DF-C44B-89BF-9D5B6996A10D}"/>
              </a:ext>
            </a:extLst>
          </p:cNvPr>
          <p:cNvSpPr>
            <a:spLocks noGrp="1"/>
          </p:cNvSpPr>
          <p:nvPr>
            <p:ph type="title"/>
          </p:nvPr>
        </p:nvSpPr>
        <p:spPr/>
        <p:txBody>
          <a:bodyPr/>
          <a:lstStyle/>
          <a:p>
            <a:pPr lvl="0" indent="0" marL="0">
              <a:buNone/>
            </a:pPr>
            <a:r>
              <a:rPr/>
              <a:t>Getting up</a:t>
            </a:r>
          </a:p>
        </p:txBody>
      </p:sp>
      <p:sp>
        <p:nvSpPr>
          <p:cNvPr id="3" name="Content Placeholder 2">
            <a:extLst>
              <a:ext uri="{FF2B5EF4-FFF2-40B4-BE49-F238E27FC236}">
                <a16:creationId xmlns:a16="http://schemas.microsoft.com/office/drawing/2014/main" id="{68DAEA15-2495-6B4F-887A-5FA862205B70}"/>
              </a:ext>
            </a:extLst>
          </p:cNvPr>
          <p:cNvSpPr>
            <a:spLocks noGrp="1"/>
          </p:cNvSpPr>
          <p:nvPr>
            <p:ph idx="1"/>
          </p:nvPr>
        </p:nvSpPr>
        <p:spPr/>
        <p:txBody>
          <a:bodyPr/>
          <a:lstStyle/>
          <a:p>
            <a:pPr lvl="0"/>
            <a:r>
              <a:rPr/>
              <a:t>Turn off alarm</a:t>
            </a:r>
          </a:p>
          <a:p>
            <a:pPr lvl="0"/>
            <a:r>
              <a:rPr/>
              <a:t>Get out of bed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images/blackbox/rId22.png" id="0" name="Picture 1"/>
          <p:cNvPicPr>
            <a:picLocks noGrp="1" noChangeAspect="1"/>
          </p:cNvPicPr>
          <p:nvPr/>
        </p:nvPicPr>
        <p:blipFill>
          <a:blip r:embed="rId2"/>
          <a:stretch>
            <a:fillRect/>
          </a:stretch>
        </p:blipFill>
        <p:spPr bwMode="auto">
          <a:xfrm>
            <a:off x="2260600" y="1816100"/>
            <a:ext cx="76708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black box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6F55-F5E9-C948-B4FD-C64549935173}"/>
              </a:ext>
            </a:extLst>
          </p:cNvPr>
          <p:cNvSpPr>
            <a:spLocks noGrp="1"/>
          </p:cNvSpPr>
          <p:nvPr>
            <p:ph type="title"/>
          </p:nvPr>
        </p:nvSpPr>
        <p:spPr/>
        <p:txBody>
          <a:bodyPr/>
          <a:lstStyle/>
          <a:p>
            <a:pPr lvl="0" indent="0" marL="0">
              <a:buNone/>
            </a:pPr>
            <a:r>
              <a:rPr/>
              <a:t>Multi-column layout</a:t>
            </a:r>
          </a:p>
        </p:txBody>
      </p:sp>
      <p:sp>
        <p:nvSpPr>
          <p:cNvPr id="3" name="Content Placeholder 2">
            <a:extLst>
              <a:ext uri="{FF2B5EF4-FFF2-40B4-BE49-F238E27FC236}">
                <a16:creationId xmlns:a16="http://schemas.microsoft.com/office/drawing/2014/main" id="{007D1B65-5766-EF49-82B1-8C78FF2DF91B}"/>
              </a:ext>
            </a:extLst>
          </p:cNvPr>
          <p:cNvSpPr>
            <a:spLocks noGrp="1"/>
          </p:cNvSpPr>
          <p:nvPr>
            <p:ph idx="1" sz="half"/>
          </p:nvPr>
        </p:nvSpPr>
        <p:spPr/>
        <p:txBody>
          <a:bodyPr/>
          <a:lstStyle/>
          <a:p>
            <a:pPr lvl="0" indent="0" marL="0">
              <a:spcBef>
                <a:spcPts val="3000"/>
              </a:spcBef>
              <a:buNone/>
            </a:pPr>
            <a:r>
              <a:rPr b="1"/>
              <a:t>List</a:t>
            </a:r>
          </a:p>
          <a:p>
            <a:pPr lvl="0"/>
            <a:r>
              <a:rPr/>
              <a:t>Eat eggs</a:t>
            </a:r>
          </a:p>
          <a:p>
            <a:pPr lvl="0"/>
            <a:r>
              <a:rPr/>
              <a:t>Drink coffee</a:t>
            </a:r>
          </a:p>
        </p:txBody>
      </p:sp>
      <p:sp>
        <p:nvSpPr>
          <p:cNvPr id="4" name="Content Placeholder 3">
            <a:extLst>
              <a:ext uri="{FF2B5EF4-FFF2-40B4-BE49-F238E27FC236}">
                <a16:creationId xmlns:a16="http://schemas.microsoft.com/office/drawing/2014/main" id="{6B3BBF32-D407-D547-8BD3-6F4CB008048D}"/>
              </a:ext>
            </a:extLst>
          </p:cNvPr>
          <p:cNvSpPr>
            <a:spLocks noGrp="1"/>
          </p:cNvSpPr>
          <p:nvPr>
            <p:ph idx="2" sz="half"/>
          </p:nvPr>
        </p:nvSpPr>
        <p:spPr/>
        <p:txBody>
          <a:bodyPr/>
          <a:lstStyle/>
          <a:p>
            <a:pPr lvl="0" indent="0" marL="0">
              <a:spcBef>
                <a:spcPts val="3000"/>
              </a:spcBef>
              <a:buNone/>
            </a:pPr>
            <a:r>
              <a:rPr b="1"/>
              <a:t>Lorem ipsum</a:t>
            </a:r>
          </a:p>
          <a:p>
            <a:pPr lvl="0" indent="0" marL="0">
              <a:buNone/>
            </a:pPr>
            <a:r>
              <a:rPr/>
              <a:t>Lorem ipsum dolor sit amet consectetur adipiscing elit euismod urna id ad vehicula ultrices, consequat dis ornare eu dapibus per pretium leo varius penatibus nulla magnis quisque, blandit interdum odio sodales senectus nascetur lacus eleifend sociosqu arcu molestie tempus. Fames maecenas hac venenatis iaculis metus consectetur tempor, sociosqu viverra posuere laoreet penatibus himenaeos congue habitant, varius justo sapien dis ultrices sociis.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9F21-61DF-C44B-89BF-9D5B6996A10D}"/>
              </a:ext>
            </a:extLst>
          </p:cNvPr>
          <p:cNvSpPr>
            <a:spLocks noGrp="1"/>
          </p:cNvSpPr>
          <p:nvPr>
            <p:ph type="title"/>
          </p:nvPr>
        </p:nvSpPr>
        <p:spPr/>
        <p:txBody>
          <a:bodyPr/>
          <a:lstStyle/>
          <a:p>
            <a:pPr lvl="0" indent="0" marL="0">
              <a:buNone/>
            </a:pPr>
            <a:r>
              <a:rPr/>
              <a:t>Citations</a:t>
            </a:r>
          </a:p>
        </p:txBody>
      </p:sp>
      <p:sp>
        <p:nvSpPr>
          <p:cNvPr id="3" name="Content Placeholder 2">
            <a:extLst>
              <a:ext uri="{FF2B5EF4-FFF2-40B4-BE49-F238E27FC236}">
                <a16:creationId xmlns:a16="http://schemas.microsoft.com/office/drawing/2014/main" id="{68DAEA15-2495-6B4F-887A-5FA862205B70}"/>
              </a:ext>
            </a:extLst>
          </p:cNvPr>
          <p:cNvSpPr>
            <a:spLocks noGrp="1"/>
          </p:cNvSpPr>
          <p:nvPr>
            <p:ph idx="1"/>
          </p:nvPr>
        </p:nvSpPr>
        <p:spPr/>
        <p:txBody>
          <a:bodyPr/>
          <a:lstStyle/>
          <a:p>
            <a:pPr lvl="0" indent="0" marL="0">
              <a:buNone/>
            </a:pPr>
            <a:r>
              <a:rPr/>
              <a:t>Literaturangaben können mit Pandoc und Citeproc ganz simpel als </a:t>
            </a:r>
            <a:r>
              <a:rPr>
                <a:latin typeface="Courier"/>
              </a:rPr>
              <a:t>[@citekey]</a:t>
            </a:r>
            <a:r>
              <a:rPr/>
              <a:t> gemacht werden. Die Bibliographie, am besten als </a:t>
            </a:r>
            <a:r>
              <a:rPr>
                <a:latin typeface="Courier"/>
              </a:rPr>
              <a:t>CSL JSON</a:t>
            </a:r>
            <a:r>
              <a:rPr/>
              <a:t>, muss im YAML mit </a:t>
            </a:r>
            <a:r>
              <a:rPr>
                <a:latin typeface="Courier"/>
              </a:rPr>
              <a:t>bibliography: path/to/bibliography.csl.json</a:t>
            </a:r>
            <a:r>
              <a:rPr/>
              <a:t> verlinkt werden. Beispielzitation (Drucker </a:t>
            </a:r>
            <a:r>
              <a:rPr i="1"/>
              <a:t>The Digital Humanities Coursebook</a:t>
            </a:r>
            <a:r>
              <a:rPr/>
              <a:t> 2021)</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9F21-61DF-C44B-89BF-9D5B6996A10D}"/>
              </a:ext>
            </a:extLst>
          </p:cNvPr>
          <p:cNvSpPr>
            <a:spLocks noGrp="1"/>
          </p:cNvSpPr>
          <p:nvPr>
            <p:ph type="title"/>
          </p:nvPr>
        </p:nvSpPr>
        <p:spPr/>
        <p:txBody>
          <a:bodyPr/>
          <a:lstStyle/>
          <a:p>
            <a:pPr lvl="0" indent="0" marL="0">
              <a:buNone/>
            </a:pPr>
            <a:r>
              <a:rPr/>
              <a:t>Literatur</a:t>
            </a:r>
          </a:p>
        </p:txBody>
      </p:sp>
      <p:sp>
        <p:nvSpPr>
          <p:cNvPr id="3" name="Content Placeholder 2">
            <a:extLst>
              <a:ext uri="{FF2B5EF4-FFF2-40B4-BE49-F238E27FC236}">
                <a16:creationId xmlns:a16="http://schemas.microsoft.com/office/drawing/2014/main" id="{68DAEA15-2495-6B4F-887A-5FA862205B70}"/>
              </a:ext>
            </a:extLst>
          </p:cNvPr>
          <p:cNvSpPr>
            <a:spLocks noGrp="1"/>
          </p:cNvSpPr>
          <p:nvPr>
            <p:ph idx="1"/>
          </p:nvPr>
        </p:nvSpPr>
        <p:spPr/>
        <p:txBody>
          <a:bodyPr/>
          <a:lstStyle/>
          <a:p>
            <a:pPr lvl="0" indent="0" marL="0">
              <a:buNone/>
            </a:pPr>
            <a:r>
              <a:rPr/>
              <a:t>Drucker, Johanna. 2021. </a:t>
            </a:r>
            <a:r>
              <a:rPr i="1"/>
              <a:t>The Digital Humanities Coursebook: An Introduction to Digital Methods for Research and Scholarship</a:t>
            </a:r>
            <a:r>
              <a:rPr/>
              <a:t>. Abingdon: Routledge. </a:t>
            </a:r>
            <a:r>
              <a:rPr>
                <a:hlinkClick r:id="rId2"/>
              </a:rPr>
              <a:t>https://doi.org/10.4324/9781003106531</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for pandoc conversion</dc:title>
  <dc:creator>Sophie Eckenstaler; Till Grallert</dc:creator>
  <cp:keywords/>
  <dcterms:created xsi:type="dcterms:W3CDTF">2022-06-08T11:57:25Z</dcterms:created>
  <dcterms:modified xsi:type="dcterms:W3CDTF">2022-06-08T11:57:25Z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
    <vt:lpwstr>Future e-Research Support in the Humanities, Humboldt-Universität zu Berlin</vt:lpwstr>
  </property>
  <property fmtid="{D5CDD505-2E9C-101B-9397-08002B2CF9AE}" pid="3" name="autoEqnLabels">
    <vt:lpwstr>False</vt:lpwstr>
  </property>
  <property fmtid="{D5CDD505-2E9C-101B-9397-08002B2CF9AE}" pid="4" name="autoSectionLabels">
    <vt:lpwstr>False</vt:lpwstr>
  </property>
  <property fmtid="{D5CDD505-2E9C-101B-9397-08002B2CF9AE}" pid="5" name="bibliography">
    <vt:lpwstr>/BachCloud/HUBox/assets/bibliography/FuReSH.csl.json</vt:lpwstr>
  </property>
  <property fmtid="{D5CDD505-2E9C-101B-9397-08002B2CF9AE}" pid="6" name="ccsDelim">
    <vt:lpwstr>, </vt:lpwstr>
  </property>
  <property fmtid="{D5CDD505-2E9C-101B-9397-08002B2CF9AE}" pid="7" name="ccsLabelSep">
    <vt:lpwstr> — </vt:lpwstr>
  </property>
  <property fmtid="{D5CDD505-2E9C-101B-9397-08002B2CF9AE}" pid="8" name="ccsTemplate">
    <vt:lpwstr>iccsLabelSept</vt:lpwstr>
  </property>
  <property fmtid="{D5CDD505-2E9C-101B-9397-08002B2CF9AE}" pid="9" name="chapDelim">
    <vt:lpwstr>.</vt:lpwstr>
  </property>
  <property fmtid="{D5CDD505-2E9C-101B-9397-08002B2CF9AE}" pid="10" name="chapters">
    <vt:lpwstr>False</vt:lpwstr>
  </property>
  <property fmtid="{D5CDD505-2E9C-101B-9397-08002B2CF9AE}" pid="11" name="chaptersDepth">
    <vt:lpwstr>1</vt:lpwstr>
  </property>
  <property fmtid="{D5CDD505-2E9C-101B-9397-08002B2CF9AE}" pid="12" name="codeBlockCaptions">
    <vt:lpwstr>False</vt:lpwstr>
  </property>
  <property fmtid="{D5CDD505-2E9C-101B-9397-08002B2CF9AE}" pid="13" name="cref">
    <vt:lpwstr>False</vt:lpwstr>
  </property>
  <property fmtid="{D5CDD505-2E9C-101B-9397-08002B2CF9AE}" pid="14" name="crossrefYaml">
    <vt:lpwstr>pandoc-crossref.yaml</vt:lpwstr>
  </property>
  <property fmtid="{D5CDD505-2E9C-101B-9397-08002B2CF9AE}" pid="15" name="csl">
    <vt:lpwstr>/BachCloud/HUBox/corporate-identity/pandoc/furesh-templates/csl/chicago-author-date_slides.csl</vt:lpwstr>
  </property>
  <property fmtid="{D5CDD505-2E9C-101B-9397-08002B2CF9AE}" pid="16" name="date">
    <vt:lpwstr>2022-04-27</vt:lpwstr>
  </property>
  <property fmtid="{D5CDD505-2E9C-101B-9397-08002B2CF9AE}" pid="17" name="eqLabels">
    <vt:lpwstr>arabic</vt:lpwstr>
  </property>
  <property fmtid="{D5CDD505-2E9C-101B-9397-08002B2CF9AE}" pid="18" name="eqnPrefix">
    <vt:lpwstr/>
  </property>
  <property fmtid="{D5CDD505-2E9C-101B-9397-08002B2CF9AE}" pid="19" name="eqnPrefixTemplate">
    <vt:lpwstr>p i</vt:lpwstr>
  </property>
  <property fmtid="{D5CDD505-2E9C-101B-9397-08002B2CF9AE}" pid="20" name="equationNumberTeX">
    <vt:lpwstr>qquad</vt:lpwstr>
  </property>
  <property fmtid="{D5CDD505-2E9C-101B-9397-08002B2CF9AE}" pid="21" name="figLabels">
    <vt:lpwstr>arabic</vt:lpwstr>
  </property>
  <property fmtid="{D5CDD505-2E9C-101B-9397-08002B2CF9AE}" pid="22" name="figPrefix">
    <vt:lpwstr/>
  </property>
  <property fmtid="{D5CDD505-2E9C-101B-9397-08002B2CF9AE}" pid="23" name="figPrefixTemplate">
    <vt:lpwstr>p i</vt:lpwstr>
  </property>
  <property fmtid="{D5CDD505-2E9C-101B-9397-08002B2CF9AE}" pid="24" name="figureTemplate">
    <vt:lpwstr>figureTitle ititleDelim t</vt:lpwstr>
  </property>
  <property fmtid="{D5CDD505-2E9C-101B-9397-08002B2CF9AE}" pid="25" name="figureTitle">
    <vt:lpwstr>Figure</vt:lpwstr>
  </property>
  <property fmtid="{D5CDD505-2E9C-101B-9397-08002B2CF9AE}" pid="26" name="lastDelim">
    <vt:lpwstr>, </vt:lpwstr>
  </property>
  <property fmtid="{D5CDD505-2E9C-101B-9397-08002B2CF9AE}" pid="27" name="licence">
    <vt:lpwstr>https://creativecommons.org/licenses/by/4.0/</vt:lpwstr>
  </property>
  <property fmtid="{D5CDD505-2E9C-101B-9397-08002B2CF9AE}" pid="28" name="linkReferences">
    <vt:lpwstr>False</vt:lpwstr>
  </property>
  <property fmtid="{D5CDD505-2E9C-101B-9397-08002B2CF9AE}" pid="29" name="listingTemplate">
    <vt:lpwstr>listingTitle ititleDelim t</vt:lpwstr>
  </property>
  <property fmtid="{D5CDD505-2E9C-101B-9397-08002B2CF9AE}" pid="30" name="listingTitle">
    <vt:lpwstr>Listing</vt:lpwstr>
  </property>
  <property fmtid="{D5CDD505-2E9C-101B-9397-08002B2CF9AE}" pid="31" name="listings">
    <vt:lpwstr>False</vt:lpwstr>
  </property>
  <property fmtid="{D5CDD505-2E9C-101B-9397-08002B2CF9AE}" pid="32" name="lofTitle">
    <vt:lpwstr>List of Figures</vt:lpwstr>
  </property>
  <property fmtid="{D5CDD505-2E9C-101B-9397-08002B2CF9AE}" pid="33" name="lolTitle">
    <vt:lpwstr>List of Listings</vt:lpwstr>
  </property>
  <property fmtid="{D5CDD505-2E9C-101B-9397-08002B2CF9AE}" pid="34" name="lotTitle">
    <vt:lpwstr>List of Tables</vt:lpwstr>
  </property>
  <property fmtid="{D5CDD505-2E9C-101B-9397-08002B2CF9AE}" pid="35" name="lstLabels">
    <vt:lpwstr>arabic</vt:lpwstr>
  </property>
  <property fmtid="{D5CDD505-2E9C-101B-9397-08002B2CF9AE}" pid="36" name="lstPrefix">
    <vt:lpwstr/>
  </property>
  <property fmtid="{D5CDD505-2E9C-101B-9397-08002B2CF9AE}" pid="37" name="lstPrefixTemplate">
    <vt:lpwstr>p i</vt:lpwstr>
  </property>
  <property fmtid="{D5CDD505-2E9C-101B-9397-08002B2CF9AE}" pid="38" name="markdown">
    <vt:lpwstr>pandoc</vt:lpwstr>
  </property>
  <property fmtid="{D5CDD505-2E9C-101B-9397-08002B2CF9AE}" pid="39" name="nameInLink">
    <vt:lpwstr>False</vt:lpwstr>
  </property>
  <property fmtid="{D5CDD505-2E9C-101B-9397-08002B2CF9AE}" pid="40" name="numberSections">
    <vt:lpwstr>False</vt:lpwstr>
  </property>
  <property fmtid="{D5CDD505-2E9C-101B-9397-08002B2CF9AE}" pid="41" name="pairDelim">
    <vt:lpwstr>, </vt:lpwstr>
  </property>
  <property fmtid="{D5CDD505-2E9C-101B-9397-08002B2CF9AE}" pid="42" name="rangeDelim">
    <vt:lpwstr>-</vt:lpwstr>
  </property>
  <property fmtid="{D5CDD505-2E9C-101B-9397-08002B2CF9AE}" pid="43" name="refDelim">
    <vt:lpwstr>, </vt:lpwstr>
  </property>
  <property fmtid="{D5CDD505-2E9C-101B-9397-08002B2CF9AE}" pid="44" name="refIndexTemplate">
    <vt:lpwstr>isuf</vt:lpwstr>
  </property>
  <property fmtid="{D5CDD505-2E9C-101B-9397-08002B2CF9AE}" pid="45" name="secHeaderDelim">
    <vt:lpwstr> </vt:lpwstr>
  </property>
  <property fmtid="{D5CDD505-2E9C-101B-9397-08002B2CF9AE}" pid="46" name="secHeaderTemplate">
    <vt:lpwstr>isecHeaderDelim[n]t</vt:lpwstr>
  </property>
  <property fmtid="{D5CDD505-2E9C-101B-9397-08002B2CF9AE}" pid="47" name="secLabels">
    <vt:lpwstr>arabic</vt:lpwstr>
  </property>
  <property fmtid="{D5CDD505-2E9C-101B-9397-08002B2CF9AE}" pid="48" name="secPrefix">
    <vt:lpwstr/>
  </property>
  <property fmtid="{D5CDD505-2E9C-101B-9397-08002B2CF9AE}" pid="49" name="secPrefixTemplate">
    <vt:lpwstr>p i</vt:lpwstr>
  </property>
  <property fmtid="{D5CDD505-2E9C-101B-9397-08002B2CF9AE}" pid="50" name="sectionsDepth">
    <vt:lpwstr>0</vt:lpwstr>
  </property>
  <property fmtid="{D5CDD505-2E9C-101B-9397-08002B2CF9AE}" pid="51" name="status">
    <vt:lpwstr>draft</vt:lpwstr>
  </property>
  <property fmtid="{D5CDD505-2E9C-101B-9397-08002B2CF9AE}" pid="52" name="subfigGrid">
    <vt:lpwstr>False</vt:lpwstr>
  </property>
  <property fmtid="{D5CDD505-2E9C-101B-9397-08002B2CF9AE}" pid="53" name="subfigLabels">
    <vt:lpwstr>alpha a</vt:lpwstr>
  </property>
  <property fmtid="{D5CDD505-2E9C-101B-9397-08002B2CF9AE}" pid="54" name="subfigureChildTemplate">
    <vt:lpwstr>i</vt:lpwstr>
  </property>
  <property fmtid="{D5CDD505-2E9C-101B-9397-08002B2CF9AE}" pid="55" name="subfigureRefIndexTemplate">
    <vt:lpwstr>isuf (s)</vt:lpwstr>
  </property>
  <property fmtid="{D5CDD505-2E9C-101B-9397-08002B2CF9AE}" pid="56" name="subfigureTemplate">
    <vt:lpwstr>figureTitle ititleDelim t. ccs</vt:lpwstr>
  </property>
  <property fmtid="{D5CDD505-2E9C-101B-9397-08002B2CF9AE}" pid="57" name="subtitle">
    <vt:lpwstr/>
  </property>
  <property fmtid="{D5CDD505-2E9C-101B-9397-08002B2CF9AE}" pid="58" name="tableEqns">
    <vt:lpwstr>False</vt:lpwstr>
  </property>
  <property fmtid="{D5CDD505-2E9C-101B-9397-08002B2CF9AE}" pid="59" name="tableTemplate">
    <vt:lpwstr>tableTitle ititleDelim t</vt:lpwstr>
  </property>
  <property fmtid="{D5CDD505-2E9C-101B-9397-08002B2CF9AE}" pid="60" name="tableTitle">
    <vt:lpwstr>Table</vt:lpwstr>
  </property>
  <property fmtid="{D5CDD505-2E9C-101B-9397-08002B2CF9AE}" pid="61" name="tags">
    <vt:lpwstr/>
  </property>
  <property fmtid="{D5CDD505-2E9C-101B-9397-08002B2CF9AE}" pid="62" name="tblLabels">
    <vt:lpwstr>arabic</vt:lpwstr>
  </property>
  <property fmtid="{D5CDD505-2E9C-101B-9397-08002B2CF9AE}" pid="63" name="tblPrefix">
    <vt:lpwstr/>
  </property>
  <property fmtid="{D5CDD505-2E9C-101B-9397-08002B2CF9AE}" pid="64" name="tblPrefixTemplate">
    <vt:lpwstr>p i</vt:lpwstr>
  </property>
  <property fmtid="{D5CDD505-2E9C-101B-9397-08002B2CF9AE}" pid="65" name="titleDelim">
    <vt:lpwstr>:</vt:lpwstr>
  </property>
</Properties>
</file>