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81" userDrawn="1">
          <p15:clr>
            <a:srgbClr val="A4A3A4"/>
          </p15:clr>
        </p15:guide>
        <p15:guide id="2" pos="7287" userDrawn="1">
          <p15:clr>
            <a:srgbClr val="A4A3A4"/>
          </p15:clr>
        </p15:guide>
        <p15:guide id="3" orient="horz" pos="3884" userDrawn="1">
          <p15:clr>
            <a:srgbClr val="A4A3A4"/>
          </p15:clr>
        </p15:guide>
        <p15:guide id="4" pos="734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D4D4D"/>
    <a:srgbClr val="7474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2300" autoAdjust="0"/>
    <p:restoredTop sz="94660"/>
  </p:normalViewPr>
  <p:slideViewPr>
    <p:cSldViewPr showGuides="1">
      <p:cViewPr varScale="1">
        <p:scale>
          <a:sx n="118" d="100"/>
          <a:sy n="118" d="100"/>
        </p:scale>
        <p:origin x="240" y="968"/>
      </p:cViewPr>
      <p:guideLst>
        <p:guide orient="horz" pos="981"/>
        <p:guide pos="7287"/>
        <p:guide orient="horz" pos="3884"/>
        <p:guide pos="734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48BDB6-29E9-4916-BB5D-81E02EC760C4}" type="datetimeFigureOut">
              <a:rPr lang="de-DE" smtClean="0"/>
              <a:t>26.04.22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8B9D51-0986-46D5-9BE4-022CEB3C831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28264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914400" y="2564904"/>
            <a:ext cx="10653184" cy="1152128"/>
          </a:xfrm>
        </p:spPr>
        <p:txBody>
          <a:bodyPr anchor="b"/>
          <a:lstStyle>
            <a:lvl1pPr algn="r"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Titel max. 2-zeilig, rechtsbündig. 36pt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1828800" y="3886200"/>
            <a:ext cx="9738784" cy="1415008"/>
          </a:xfrm>
        </p:spPr>
        <p:txBody>
          <a:bodyPr anchor="t">
            <a:normAutofit/>
          </a:bodyPr>
          <a:lstStyle>
            <a:lvl1pPr marL="0" indent="0" algn="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de-DE" sz="2800" b="0" cap="none" baseline="0" dirty="0">
                <a:solidFill>
                  <a:srgbClr val="4D4D4D"/>
                </a:solidFill>
                <a:latin typeface="+mn-lt"/>
                <a:ea typeface="ＭＳ Ｐゴシック" pitchFamily="34" charset="-128"/>
                <a:cs typeface="ＭＳ Ｐゴシック" pitchFamily="-65" charset="-128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Untertitel max. 3-zeilig, rechtsbündig. 28 </a:t>
            </a:r>
            <a:r>
              <a:rPr lang="de-DE" dirty="0" err="1"/>
              <a:t>pt</a:t>
            </a:r>
            <a:r>
              <a:rPr lang="de-DE" dirty="0"/>
              <a:t>, </a:t>
            </a:r>
          </a:p>
          <a:p>
            <a:r>
              <a:rPr lang="de-DE" dirty="0"/>
              <a:t>feste Fußzeile. </a:t>
            </a:r>
          </a:p>
        </p:txBody>
      </p:sp>
      <p:sp>
        <p:nvSpPr>
          <p:cNvPr id="4" name="Textfeld 3"/>
          <p:cNvSpPr txBox="1"/>
          <p:nvPr userDrawn="1"/>
        </p:nvSpPr>
        <p:spPr>
          <a:xfrm>
            <a:off x="4511824" y="6536377"/>
            <a:ext cx="70914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100" dirty="0">
                <a:solidFill>
                  <a:schemeClr val="bg1"/>
                </a:solidFill>
                <a:latin typeface="+mj-lt"/>
                <a:cs typeface="Sakkal Majalla" panose="02000000000000000000" pitchFamily="2" charset="-78"/>
              </a:rPr>
              <a:t>UNIVERSITÄTSBIBLIOTHEK</a:t>
            </a:r>
            <a:r>
              <a:rPr lang="de-DE" sz="1200" dirty="0">
                <a:solidFill>
                  <a:schemeClr val="bg1"/>
                </a:solidFill>
                <a:latin typeface="Scala" pitchFamily="50" charset="0"/>
                <a:cs typeface="Sakkal Majalla" panose="02000000000000000000" pitchFamily="2" charset="-78"/>
              </a:rPr>
              <a:t> DER HUMBOLDT-UNIVERSITÄT ZU BERLIN</a:t>
            </a:r>
          </a:p>
        </p:txBody>
      </p:sp>
    </p:spTree>
    <p:extLst>
      <p:ext uri="{BB962C8B-B14F-4D97-AF65-F5344CB8AC3E}">
        <p14:creationId xmlns:p14="http://schemas.microsoft.com/office/powerpoint/2010/main" val="1059095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nke und Konta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Vielen Dank für ihre Aufmerksamkeit!</a:t>
            </a:r>
          </a:p>
        </p:txBody>
      </p:sp>
      <p:sp>
        <p:nvSpPr>
          <p:cNvPr id="24" name="Bildplatzhalter 23"/>
          <p:cNvSpPr>
            <a:spLocks noGrp="1"/>
          </p:cNvSpPr>
          <p:nvPr>
            <p:ph type="pic" sz="quarter" idx="13" hasCustomPrompt="1"/>
          </p:nvPr>
        </p:nvSpPr>
        <p:spPr>
          <a:xfrm>
            <a:off x="623392" y="1557338"/>
            <a:ext cx="5376597" cy="4247926"/>
          </a:xfrm>
        </p:spPr>
        <p:txBody>
          <a:bodyPr>
            <a:normAutofit/>
          </a:bodyPr>
          <a:lstStyle>
            <a:lvl1pPr>
              <a:defRPr lang="de-DE" sz="2400" kern="1200" baseline="0" dirty="0" smtClean="0">
                <a:solidFill>
                  <a:srgbClr val="4D4D4D"/>
                </a:solidFill>
                <a:latin typeface="+mn-lt"/>
                <a:ea typeface="ＭＳ Ｐゴシック" pitchFamily="34" charset="-128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de-DE" dirty="0"/>
              <a:t>Bild der UB. Bitte Bildnachweis nicht vergessen.</a:t>
            </a:r>
          </a:p>
        </p:txBody>
      </p:sp>
      <p:sp>
        <p:nvSpPr>
          <p:cNvPr id="27" name="Inhaltsplatzhalter 2"/>
          <p:cNvSpPr>
            <a:spLocks noGrp="1"/>
          </p:cNvSpPr>
          <p:nvPr>
            <p:ph idx="14" hasCustomPrompt="1"/>
          </p:nvPr>
        </p:nvSpPr>
        <p:spPr>
          <a:xfrm>
            <a:off x="623392" y="5866482"/>
            <a:ext cx="5376597" cy="298823"/>
          </a:xfrm>
          <a:prstGeom prst="rect">
            <a:avLst/>
          </a:prstGeom>
        </p:spPr>
        <p:txBody>
          <a:bodyPr lIns="0" tIns="0" rIns="0" bIns="0"/>
          <a:lstStyle>
            <a:lvl1pPr>
              <a:buFontTx/>
              <a:buNone/>
              <a:defRPr sz="800">
                <a:solidFill>
                  <a:schemeClr val="bg1">
                    <a:lumMod val="50000"/>
                  </a:schemeClr>
                </a:solidFill>
              </a:defRPr>
            </a:lvl1pPr>
            <a:lvl2pPr>
              <a:buFontTx/>
              <a:buNone/>
              <a:defRPr sz="1700">
                <a:solidFill>
                  <a:srgbClr val="00376C"/>
                </a:solidFill>
              </a:defRPr>
            </a:lvl2pPr>
            <a:lvl3pPr>
              <a:buFontTx/>
              <a:buNone/>
              <a:defRPr sz="1700">
                <a:solidFill>
                  <a:srgbClr val="00376C"/>
                </a:solidFill>
              </a:defRPr>
            </a:lvl3pPr>
            <a:lvl4pPr>
              <a:buFontTx/>
              <a:buNone/>
              <a:defRPr sz="1700">
                <a:solidFill>
                  <a:srgbClr val="00376C"/>
                </a:solidFill>
              </a:defRPr>
            </a:lvl4pPr>
            <a:lvl5pPr>
              <a:buFontTx/>
              <a:buNone/>
              <a:defRPr sz="1700">
                <a:solidFill>
                  <a:srgbClr val="00376C"/>
                </a:solidFill>
              </a:defRPr>
            </a:lvl5pPr>
          </a:lstStyle>
          <a:p>
            <a:pPr lvl="0"/>
            <a:r>
              <a:rPr lang="de-DE" dirty="0"/>
              <a:t>Bildnachweis</a:t>
            </a:r>
          </a:p>
        </p:txBody>
      </p:sp>
      <p:sp>
        <p:nvSpPr>
          <p:cNvPr id="33" name="Textplatzhalter 32"/>
          <p:cNvSpPr>
            <a:spLocks noGrp="1"/>
          </p:cNvSpPr>
          <p:nvPr>
            <p:ph type="body" sz="quarter" idx="16" hasCustomPrompt="1"/>
          </p:nvPr>
        </p:nvSpPr>
        <p:spPr>
          <a:xfrm>
            <a:off x="6192011" y="1557338"/>
            <a:ext cx="5375573" cy="4607966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de-DE" dirty="0"/>
              <a:t>Bitte Kontaktdaten der UB etc. eintragen.</a:t>
            </a:r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44D5FE61-464E-4EAB-BAFE-3D029BB0A681}" type="datetime1">
              <a:rPr lang="de-DE" smtClean="0"/>
              <a:t>26.04.22</a:t>
            </a:fld>
            <a:endParaRPr lang="de-DE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/>
              <a:t>Autor(in)/Vortragende(r)</a:t>
            </a:r>
            <a:endParaRPr lang="de-DE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E15AE27-641C-478B-98E3-17BBA55B8F68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14408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Datumsplatzhalter 1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44D5FE61-464E-4EAB-BAFE-3D029BB0A681}" type="datetime1">
              <a:rPr lang="de-DE" smtClean="0"/>
              <a:t>26.04.22</a:t>
            </a:fld>
            <a:endParaRPr lang="de-DE" dirty="0"/>
          </a:p>
        </p:txBody>
      </p:sp>
      <p:sp>
        <p:nvSpPr>
          <p:cNvPr id="17" name="Fußzeilenplatzhalter 16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Autor(in)/Vortragende(r)</a:t>
            </a:r>
            <a:endParaRPr lang="de-DE" dirty="0"/>
          </a:p>
        </p:txBody>
      </p:sp>
      <p:sp>
        <p:nvSpPr>
          <p:cNvPr id="18" name="Foliennummernplatzhalter 17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E15AE27-641C-478B-98E3-17BBA55B8F68}" type="slidenum">
              <a:rPr lang="de-DE" smtClean="0"/>
              <a:t>‹#›</a:t>
            </a:fld>
            <a:endParaRPr lang="de-D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AFF19E1-1419-6441-ACCF-79523F33D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408" y="2636912"/>
            <a:ext cx="10800176" cy="1080000"/>
          </a:xfrm>
        </p:spPr>
        <p:txBody>
          <a:bodyPr/>
          <a:lstStyle>
            <a:lvl1pPr algn="ctr">
              <a:defRPr sz="3600"/>
            </a:lvl1pPr>
          </a:lstStyle>
          <a:p>
            <a:r>
              <a:rPr lang="en-US" dirty="0"/>
              <a:t>Click to edit Master title style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43786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624418" y="1556792"/>
            <a:ext cx="10943167" cy="4608512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Font typeface="Arial" panose="020B0604020202020204" pitchFamily="34" charset="0"/>
              <a:buNone/>
              <a:defRPr lang="de-DE" sz="2000" kern="1200" baseline="0" dirty="0" smtClean="0">
                <a:solidFill>
                  <a:srgbClr val="4D4D4D"/>
                </a:solidFill>
                <a:latin typeface="+mj-lt"/>
                <a:ea typeface="ＭＳ Ｐゴシック" pitchFamily="34" charset="-128"/>
                <a:cs typeface="+mn-cs"/>
              </a:defRPr>
            </a:lvl1pPr>
            <a:lvl2pPr marL="742950" indent="-285750">
              <a:spcBef>
                <a:spcPts val="600"/>
              </a:spcBef>
              <a:buFont typeface="Symbol" panose="05050102010706020507" pitchFamily="18" charset="2"/>
              <a:buChar char="-"/>
              <a:defRPr sz="1800"/>
            </a:lvl2pPr>
            <a:lvl3pPr marL="1257300" indent="-342900">
              <a:spcBef>
                <a:spcPts val="600"/>
              </a:spcBef>
              <a:buFont typeface="Wingdings" panose="05000000000000000000" pitchFamily="2" charset="2"/>
              <a:buChar char="§"/>
              <a:defRPr sz="1600"/>
            </a:lvl3pPr>
            <a:lvl4pPr marL="1600200" indent="-228600">
              <a:spcBef>
                <a:spcPts val="600"/>
              </a:spcBef>
              <a:buFont typeface="Courier New" panose="02070309020205020404" pitchFamily="49" charset="0"/>
              <a:buChar char="o"/>
              <a:defRPr sz="1400"/>
            </a:lvl4pPr>
            <a:lvl5pPr>
              <a:defRPr sz="2000"/>
            </a:lvl5pPr>
          </a:lstStyle>
          <a:p>
            <a:pPr lvl="0"/>
            <a:r>
              <a:rPr lang="de-DE" dirty="0"/>
              <a:t>Text (max. 20pt). Zum Einfügen von Tabellen etc. bitte auf die Symbole klicken.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Titel, 28pt. </a:t>
            </a:r>
            <a:br>
              <a:rPr lang="de-DE" dirty="0"/>
            </a:br>
            <a:r>
              <a:rPr lang="de-DE" dirty="0"/>
              <a:t>Maximal 2-zeilig</a:t>
            </a:r>
          </a:p>
        </p:txBody>
      </p:sp>
      <p:sp>
        <p:nvSpPr>
          <p:cNvPr id="13" name="Datumsplatzhalt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5FE61-464E-4EAB-BAFE-3D029BB0A681}" type="datetime1">
              <a:rPr lang="de-DE" smtClean="0"/>
              <a:t>26.04.22</a:t>
            </a:fld>
            <a:endParaRPr lang="de-DE" dirty="0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Autor(in)/Vortragende(r)</a:t>
            </a:r>
            <a:endParaRPr lang="de-DE" dirty="0"/>
          </a:p>
        </p:txBody>
      </p:sp>
      <p:sp>
        <p:nvSpPr>
          <p:cNvPr id="15" name="Foliennummernplatzhalt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AE27-641C-478B-98E3-17BBA55B8F68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61021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mit Bild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2"/>
          <p:cNvSpPr>
            <a:spLocks noGrp="1"/>
          </p:cNvSpPr>
          <p:nvPr>
            <p:ph type="pic" idx="1" hasCustomPrompt="1"/>
          </p:nvPr>
        </p:nvSpPr>
        <p:spPr>
          <a:xfrm>
            <a:off x="631656" y="1557339"/>
            <a:ext cx="10935928" cy="431993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aseline="0"/>
            </a:lvl1pPr>
            <a:lvl2pPr marL="381945" indent="0">
              <a:buNone/>
              <a:defRPr sz="2300"/>
            </a:lvl2pPr>
            <a:lvl3pPr marL="763890" indent="0">
              <a:buNone/>
              <a:defRPr sz="2000"/>
            </a:lvl3pPr>
            <a:lvl4pPr marL="1145835" indent="0">
              <a:buNone/>
              <a:defRPr sz="1700"/>
            </a:lvl4pPr>
            <a:lvl5pPr marL="1527780" indent="0">
              <a:buNone/>
              <a:defRPr sz="1700"/>
            </a:lvl5pPr>
            <a:lvl6pPr marL="1909724" indent="0">
              <a:buNone/>
              <a:defRPr sz="1700"/>
            </a:lvl6pPr>
            <a:lvl7pPr marL="2291669" indent="0">
              <a:buNone/>
              <a:defRPr sz="1700"/>
            </a:lvl7pPr>
            <a:lvl8pPr marL="2673614" indent="0">
              <a:buNone/>
              <a:defRPr sz="1700"/>
            </a:lvl8pPr>
            <a:lvl9pPr marL="3055559" indent="0">
              <a:buNone/>
              <a:defRPr sz="1700"/>
            </a:lvl9pPr>
          </a:lstStyle>
          <a:p>
            <a:pPr lvl="0"/>
            <a:r>
              <a:rPr lang="de-DE" noProof="0" dirty="0"/>
              <a:t>Nur Bild, keine Schrift. Einfügen eines Bildes durch Klick auf Symbol. Bitte unbedingt Bildnachweis unten Links angeben.</a:t>
            </a:r>
          </a:p>
        </p:txBody>
      </p:sp>
      <p:sp>
        <p:nvSpPr>
          <p:cNvPr id="11" name="Inhaltsplatzhalter 2"/>
          <p:cNvSpPr>
            <a:spLocks noGrp="1"/>
          </p:cNvSpPr>
          <p:nvPr>
            <p:ph idx="13" hasCustomPrompt="1"/>
          </p:nvPr>
        </p:nvSpPr>
        <p:spPr>
          <a:xfrm>
            <a:off x="610312" y="5949281"/>
            <a:ext cx="10957272" cy="216025"/>
          </a:xfrm>
          <a:prstGeom prst="rect">
            <a:avLst/>
          </a:prstGeom>
        </p:spPr>
        <p:txBody>
          <a:bodyPr lIns="0" tIns="0" rIns="0" bIns="0"/>
          <a:lstStyle>
            <a:lvl1pPr>
              <a:buFontTx/>
              <a:buNone/>
              <a:defRPr sz="800">
                <a:solidFill>
                  <a:schemeClr val="bg1">
                    <a:lumMod val="50000"/>
                  </a:schemeClr>
                </a:solidFill>
              </a:defRPr>
            </a:lvl1pPr>
            <a:lvl2pPr>
              <a:buFontTx/>
              <a:buNone/>
              <a:defRPr sz="1700">
                <a:solidFill>
                  <a:srgbClr val="00376C"/>
                </a:solidFill>
              </a:defRPr>
            </a:lvl2pPr>
            <a:lvl3pPr>
              <a:buFontTx/>
              <a:buNone/>
              <a:defRPr sz="1700">
                <a:solidFill>
                  <a:srgbClr val="00376C"/>
                </a:solidFill>
              </a:defRPr>
            </a:lvl3pPr>
            <a:lvl4pPr>
              <a:buFontTx/>
              <a:buNone/>
              <a:defRPr sz="1700">
                <a:solidFill>
                  <a:srgbClr val="00376C"/>
                </a:solidFill>
              </a:defRPr>
            </a:lvl4pPr>
            <a:lvl5pPr>
              <a:buFontTx/>
              <a:buNone/>
              <a:defRPr sz="1700">
                <a:solidFill>
                  <a:srgbClr val="00376C"/>
                </a:solidFill>
              </a:defRPr>
            </a:lvl5pPr>
          </a:lstStyle>
          <a:p>
            <a:pPr lvl="0"/>
            <a:r>
              <a:rPr lang="de-DE" dirty="0"/>
              <a:t>Bildnachweis</a:t>
            </a:r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609600" y="333375"/>
            <a:ext cx="10957984" cy="1079501"/>
          </a:xfrm>
        </p:spPr>
        <p:txBody>
          <a:bodyPr/>
          <a:lstStyle/>
          <a:p>
            <a:r>
              <a:rPr lang="de-DE" dirty="0"/>
              <a:t>Titel, 28pt. </a:t>
            </a:r>
            <a:br>
              <a:rPr lang="de-DE" dirty="0"/>
            </a:br>
            <a:r>
              <a:rPr lang="de-DE" dirty="0"/>
              <a:t>Maximal 2-zeilig</a:t>
            </a:r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44D5FE61-464E-4EAB-BAFE-3D029BB0A681}" type="datetime1">
              <a:rPr lang="de-DE" smtClean="0"/>
              <a:t>26.04.22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Autor(in)/Vortragende(r)</a:t>
            </a:r>
            <a:endParaRPr lang="de-DE" dirty="0"/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E15AE27-641C-478B-98E3-17BBA55B8F68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99330936"/>
      </p:ext>
    </p:extLst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2"/>
          <p:cNvSpPr>
            <a:spLocks noGrp="1"/>
          </p:cNvSpPr>
          <p:nvPr>
            <p:ph type="pic" idx="1" hasCustomPrompt="1"/>
          </p:nvPr>
        </p:nvSpPr>
        <p:spPr>
          <a:xfrm>
            <a:off x="631656" y="1557338"/>
            <a:ext cx="4888280" cy="431993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aseline="0"/>
            </a:lvl1pPr>
            <a:lvl2pPr marL="381945" indent="0">
              <a:buNone/>
              <a:defRPr sz="2300"/>
            </a:lvl2pPr>
            <a:lvl3pPr marL="763890" indent="0">
              <a:buNone/>
              <a:defRPr sz="2000"/>
            </a:lvl3pPr>
            <a:lvl4pPr marL="1145835" indent="0">
              <a:buNone/>
              <a:defRPr sz="1700"/>
            </a:lvl4pPr>
            <a:lvl5pPr marL="1527780" indent="0">
              <a:buNone/>
              <a:defRPr sz="1700"/>
            </a:lvl5pPr>
            <a:lvl6pPr marL="1909724" indent="0">
              <a:buNone/>
              <a:defRPr sz="1700"/>
            </a:lvl6pPr>
            <a:lvl7pPr marL="2291669" indent="0">
              <a:buNone/>
              <a:defRPr sz="1700"/>
            </a:lvl7pPr>
            <a:lvl8pPr marL="2673614" indent="0">
              <a:buNone/>
              <a:defRPr sz="1700"/>
            </a:lvl8pPr>
            <a:lvl9pPr marL="3055559" indent="0">
              <a:buNone/>
              <a:defRPr sz="1700"/>
            </a:lvl9pPr>
          </a:lstStyle>
          <a:p>
            <a:pPr lvl="0"/>
            <a:r>
              <a:rPr lang="de-DE" noProof="0" dirty="0"/>
              <a:t>Hier Platz für kleines Bild. Bitte unbedingt Bildnachweis angeben.</a:t>
            </a:r>
          </a:p>
        </p:txBody>
      </p:sp>
      <p:sp>
        <p:nvSpPr>
          <p:cNvPr id="8" name="Inhaltsplatzhalter 5"/>
          <p:cNvSpPr>
            <a:spLocks noGrp="1"/>
          </p:cNvSpPr>
          <p:nvPr>
            <p:ph sz="quarter" idx="4" hasCustomPrompt="1"/>
          </p:nvPr>
        </p:nvSpPr>
        <p:spPr>
          <a:xfrm>
            <a:off x="5711957" y="1556792"/>
            <a:ext cx="5855628" cy="460905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lang="de-DE" sz="2000" kern="1200" dirty="0" smtClean="0">
                <a:solidFill>
                  <a:srgbClr val="4D4D4D"/>
                </a:solidFill>
                <a:latin typeface="+mn-lt"/>
                <a:ea typeface="ＭＳ Ｐゴシック" pitchFamily="34" charset="-128"/>
                <a:cs typeface="ＭＳ Ｐゴシック" pitchFamily="-65" charset="-128"/>
              </a:defRPr>
            </a:lvl1pPr>
            <a:lvl2pPr marL="742950" indent="-285750">
              <a:buFont typeface="Arial" panose="020B0604020202020204" pitchFamily="34" charset="0"/>
              <a:buChar char="•"/>
              <a:defRPr lang="de-DE" sz="1800" kern="1200" dirty="0" smtClean="0">
                <a:solidFill>
                  <a:srgbClr val="4D4D4D"/>
                </a:solidFill>
                <a:latin typeface="+mn-lt"/>
                <a:ea typeface="ＭＳ Ｐゴシック" pitchFamily="34" charset="-128"/>
                <a:cs typeface="ＭＳ Ｐゴシック" pitchFamily="-65" charset="-128"/>
              </a:defRPr>
            </a:lvl2pPr>
            <a:lvl3pPr marL="1257300" indent="-342900">
              <a:buFont typeface="Wingdings" panose="05000000000000000000" pitchFamily="2" charset="2"/>
              <a:buChar char="§"/>
              <a:defRPr lang="de-DE" sz="1600" kern="1200" dirty="0" smtClean="0">
                <a:solidFill>
                  <a:srgbClr val="4D4D4D"/>
                </a:solidFill>
                <a:latin typeface="+mn-lt"/>
                <a:ea typeface="ＭＳ Ｐゴシック" pitchFamily="34" charset="-128"/>
                <a:cs typeface="ＭＳ Ｐゴシック" pitchFamily="-65" charset="-128"/>
              </a:defRPr>
            </a:lvl3pPr>
            <a:lvl4pPr>
              <a:defRPr lang="de-DE" sz="1400" kern="1200" dirty="0" smtClean="0">
                <a:solidFill>
                  <a:srgbClr val="4D4D4D"/>
                </a:solidFill>
                <a:latin typeface="+mn-lt"/>
                <a:ea typeface="ＭＳ Ｐゴシック" pitchFamily="34" charset="-128"/>
                <a:cs typeface="ＭＳ Ｐゴシック" pitchFamily="-65" charset="-128"/>
              </a:defRPr>
            </a:lvl4pPr>
            <a:lvl5pPr>
              <a:defRPr lang="de-DE" sz="2000" kern="1200" dirty="0">
                <a:solidFill>
                  <a:srgbClr val="4D4D4D"/>
                </a:solidFill>
                <a:latin typeface="+mn-lt"/>
                <a:ea typeface="ＭＳ Ｐゴシック" pitchFamily="34" charset="-128"/>
                <a:cs typeface="ＭＳ Ｐゴシック" pitchFamily="-65" charset="-128"/>
              </a:defRPr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de-DE" dirty="0"/>
              <a:t>Text, Graphik etc.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13" name="Inhaltsplatzhalter 2"/>
          <p:cNvSpPr>
            <a:spLocks noGrp="1"/>
          </p:cNvSpPr>
          <p:nvPr>
            <p:ph idx="13" hasCustomPrompt="1"/>
          </p:nvPr>
        </p:nvSpPr>
        <p:spPr>
          <a:xfrm>
            <a:off x="623392" y="5939036"/>
            <a:ext cx="4909624" cy="226815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800">
                <a:solidFill>
                  <a:schemeClr val="bg1">
                    <a:lumMod val="50000"/>
                  </a:schemeClr>
                </a:solidFill>
              </a:defRPr>
            </a:lvl1pPr>
            <a:lvl2pPr>
              <a:buFontTx/>
              <a:buNone/>
              <a:defRPr sz="1700">
                <a:solidFill>
                  <a:srgbClr val="00376C"/>
                </a:solidFill>
              </a:defRPr>
            </a:lvl2pPr>
            <a:lvl3pPr>
              <a:buFontTx/>
              <a:buNone/>
              <a:defRPr sz="1700">
                <a:solidFill>
                  <a:srgbClr val="00376C"/>
                </a:solidFill>
              </a:defRPr>
            </a:lvl3pPr>
            <a:lvl4pPr>
              <a:buFontTx/>
              <a:buNone/>
              <a:defRPr sz="1700">
                <a:solidFill>
                  <a:srgbClr val="00376C"/>
                </a:solidFill>
              </a:defRPr>
            </a:lvl4pPr>
            <a:lvl5pPr>
              <a:buFontTx/>
              <a:buNone/>
              <a:defRPr sz="1700">
                <a:solidFill>
                  <a:srgbClr val="00376C"/>
                </a:solidFill>
              </a:defRPr>
            </a:lvl5pPr>
          </a:lstStyle>
          <a:p>
            <a:pPr lvl="0"/>
            <a:r>
              <a:rPr lang="de-DE" dirty="0"/>
              <a:t>Bildnachweis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Titel, 28pt. </a:t>
            </a:r>
            <a:br>
              <a:rPr lang="de-DE" dirty="0"/>
            </a:br>
            <a:r>
              <a:rPr lang="de-DE" dirty="0"/>
              <a:t>Maximal 2-zeilig</a:t>
            </a:r>
          </a:p>
        </p:txBody>
      </p:sp>
      <p:sp>
        <p:nvSpPr>
          <p:cNvPr id="11" name="Datumsplatzhalter 10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44D5FE61-464E-4EAB-BAFE-3D029BB0A681}" type="datetime1">
              <a:rPr lang="de-DE" smtClean="0"/>
              <a:t>26.04.22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Autor(in)/Vortragende(r)</a:t>
            </a:r>
            <a:endParaRPr lang="de-DE" dirty="0"/>
          </a:p>
        </p:txBody>
      </p:sp>
      <p:sp>
        <p:nvSpPr>
          <p:cNvPr id="14" name="Foliennummernplatzhalter 1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E15AE27-641C-478B-98E3-17BBA55B8F68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75475816"/>
      </p:ext>
    </p:extLst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609600" y="1557338"/>
            <a:ext cx="5384800" cy="4608512"/>
          </a:xfrm>
        </p:spPr>
        <p:txBody>
          <a:bodyPr/>
          <a:lstStyle>
            <a:lvl1pPr>
              <a:spcBef>
                <a:spcPts val="600"/>
              </a:spcBef>
              <a:defRPr sz="2000" baseline="0"/>
            </a:lvl1pPr>
            <a:lvl2pPr marL="742950" indent="-285750">
              <a:spcBef>
                <a:spcPts val="600"/>
              </a:spcBef>
              <a:buFont typeface="Symbol" panose="05050102010706020507" pitchFamily="18" charset="2"/>
              <a:buChar char="-"/>
              <a:defRPr sz="1800"/>
            </a:lvl2pPr>
            <a:lvl3pPr marL="1143000" indent="-228600">
              <a:spcBef>
                <a:spcPts val="600"/>
              </a:spcBef>
              <a:buFont typeface="Wingdings" panose="05000000000000000000" pitchFamily="2" charset="2"/>
              <a:buChar char="§"/>
              <a:defRPr sz="1600"/>
            </a:lvl3pPr>
            <a:lvl4pPr marL="1600200" indent="-228600">
              <a:spcBef>
                <a:spcPts val="600"/>
              </a:spcBef>
              <a:buFont typeface="Courier New" panose="02070309020205020404" pitchFamily="49" charset="0"/>
              <a:buChar char="o"/>
              <a:defRPr sz="14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Text, Graphik etc.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197600" y="1557338"/>
            <a:ext cx="5369984" cy="4608512"/>
          </a:xfrm>
        </p:spPr>
        <p:txBody>
          <a:bodyPr/>
          <a:lstStyle>
            <a:lvl1pPr>
              <a:spcBef>
                <a:spcPts val="600"/>
              </a:spcBef>
              <a:defRPr sz="2000"/>
            </a:lvl1pPr>
            <a:lvl2pPr marL="800100" indent="-342900">
              <a:spcBef>
                <a:spcPts val="600"/>
              </a:spcBef>
              <a:buFont typeface="Symbol" panose="05050102010706020507" pitchFamily="18" charset="2"/>
              <a:buChar char="-"/>
              <a:defRPr sz="1800"/>
            </a:lvl2pPr>
            <a:lvl3pPr marL="1143000" indent="-228600">
              <a:spcBef>
                <a:spcPts val="600"/>
              </a:spcBef>
              <a:buFont typeface="Wingdings" panose="05000000000000000000" pitchFamily="2" charset="2"/>
              <a:buChar char="§"/>
              <a:defRPr sz="1600"/>
            </a:lvl3pPr>
            <a:lvl4pPr marL="1600200" indent="-228600">
              <a:spcBef>
                <a:spcPts val="600"/>
              </a:spcBef>
              <a:buFont typeface="Courier New" panose="02070309020205020404" pitchFamily="49" charset="0"/>
              <a:buChar char="o"/>
              <a:defRPr sz="14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Text, Graphik etc.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9" name="Titel 8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Titel, 28pt. </a:t>
            </a:r>
            <a:br>
              <a:rPr lang="de-DE" dirty="0"/>
            </a:br>
            <a:r>
              <a:rPr lang="de-DE" dirty="0"/>
              <a:t>Maximal 2-zeilig</a:t>
            </a:r>
          </a:p>
        </p:txBody>
      </p:sp>
      <p:sp>
        <p:nvSpPr>
          <p:cNvPr id="11" name="Datumsplatzhalt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5FE61-464E-4EAB-BAFE-3D029BB0A681}" type="datetime1">
              <a:rPr lang="de-DE" smtClean="0"/>
              <a:t>26.04.22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Autor(in)/Vortragende(r)</a:t>
            </a:r>
            <a:endParaRPr lang="de-DE" dirty="0"/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AE27-641C-478B-98E3-17BBA55B8F68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90209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609600" y="1484784"/>
            <a:ext cx="5386917" cy="432049"/>
          </a:xfrm>
        </p:spPr>
        <p:txBody>
          <a:bodyPr anchor="t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Untertitel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09600" y="1988840"/>
            <a:ext cx="5386917" cy="4177010"/>
          </a:xfrm>
        </p:spPr>
        <p:txBody>
          <a:bodyPr/>
          <a:lstStyle>
            <a:lvl1pPr>
              <a:spcBef>
                <a:spcPts val="600"/>
              </a:spcBef>
              <a:defRPr sz="2000"/>
            </a:lvl1pPr>
            <a:lvl2pPr marL="742950" indent="-285750">
              <a:spcBef>
                <a:spcPts val="600"/>
              </a:spcBef>
              <a:buFont typeface="Symbol" panose="05050102010706020507" pitchFamily="18" charset="2"/>
              <a:buChar char="-"/>
              <a:defRPr sz="1800"/>
            </a:lvl2pPr>
            <a:lvl3pPr marL="1143000" indent="-228600">
              <a:spcBef>
                <a:spcPts val="600"/>
              </a:spcBef>
              <a:buFont typeface="Wingdings" panose="05000000000000000000" pitchFamily="2" charset="2"/>
              <a:buChar char="§"/>
              <a:defRPr sz="1600"/>
            </a:lvl3pPr>
            <a:lvl4pPr marL="1600200" indent="-228600">
              <a:spcBef>
                <a:spcPts val="600"/>
              </a:spcBef>
              <a:buFont typeface="Courier New" panose="02070309020205020404" pitchFamily="49" charset="0"/>
              <a:buChar char="o"/>
              <a:defRPr sz="1400"/>
            </a:lvl4pPr>
            <a:lvl5pPr>
              <a:spcBef>
                <a:spcPts val="600"/>
              </a:spcBef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Text, Graphik etc.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93368" y="1484786"/>
            <a:ext cx="5374217" cy="432047"/>
          </a:xfrm>
        </p:spPr>
        <p:txBody>
          <a:bodyPr anchor="t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Untertitel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 hasCustomPrompt="1"/>
          </p:nvPr>
        </p:nvSpPr>
        <p:spPr>
          <a:xfrm>
            <a:off x="6193368" y="1988840"/>
            <a:ext cx="5374217" cy="4177010"/>
          </a:xfrm>
        </p:spPr>
        <p:txBody>
          <a:bodyPr/>
          <a:lstStyle>
            <a:lvl1pPr>
              <a:spcBef>
                <a:spcPts val="600"/>
              </a:spcBef>
              <a:defRPr sz="2000"/>
            </a:lvl1pPr>
            <a:lvl2pPr marL="742950" indent="-285750">
              <a:spcBef>
                <a:spcPts val="600"/>
              </a:spcBef>
              <a:buFont typeface="Symbol" panose="05050102010706020507" pitchFamily="18" charset="2"/>
              <a:buChar char="-"/>
              <a:defRPr sz="1800"/>
            </a:lvl2pPr>
            <a:lvl3pPr marL="1143000" indent="-228600">
              <a:spcBef>
                <a:spcPts val="600"/>
              </a:spcBef>
              <a:buFont typeface="Wingdings" panose="05000000000000000000" pitchFamily="2" charset="2"/>
              <a:buChar char="§"/>
              <a:defRPr sz="1600"/>
            </a:lvl3pPr>
            <a:lvl4pPr marL="1600200" indent="-228600">
              <a:spcBef>
                <a:spcPts val="600"/>
              </a:spcBef>
              <a:buFont typeface="Courier New" panose="02070309020205020404" pitchFamily="49" charset="0"/>
              <a:buChar char="o"/>
              <a:defRPr sz="1400"/>
            </a:lvl4pPr>
            <a:lvl5pPr>
              <a:spcBef>
                <a:spcPts val="600"/>
              </a:spcBef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Text, Graphik etc.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10" name="Titel 9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Titel, 28pt. </a:t>
            </a:r>
            <a:br>
              <a:rPr lang="de-DE" dirty="0"/>
            </a:br>
            <a:r>
              <a:rPr lang="de-DE" dirty="0"/>
              <a:t>Maximal 2-zeilig</a:t>
            </a:r>
          </a:p>
        </p:txBody>
      </p:sp>
      <p:sp>
        <p:nvSpPr>
          <p:cNvPr id="13" name="Datumsplatzhalt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5FE61-464E-4EAB-BAFE-3D029BB0A681}" type="datetime1">
              <a:rPr lang="de-DE" smtClean="0"/>
              <a:t>26.04.22</a:t>
            </a:fld>
            <a:endParaRPr lang="de-DE" dirty="0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Autor(in)/Vortragende(r)</a:t>
            </a:r>
            <a:endParaRPr lang="de-DE" dirty="0"/>
          </a:p>
        </p:txBody>
      </p:sp>
      <p:sp>
        <p:nvSpPr>
          <p:cNvPr id="15" name="Foliennummernplatzhalt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AE27-641C-478B-98E3-17BBA55B8F68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24822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nks Bild mit Nachweis - Rechts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3392" y="1557338"/>
            <a:ext cx="5386917" cy="4319934"/>
          </a:xfrm>
        </p:spPr>
        <p:txBody>
          <a:bodyPr/>
          <a:lstStyle>
            <a:lvl1pPr>
              <a:spcBef>
                <a:spcPts val="600"/>
              </a:spcBef>
              <a:defRPr sz="2000"/>
            </a:lvl1pPr>
            <a:lvl2pPr marL="742950" indent="-285750">
              <a:spcBef>
                <a:spcPts val="600"/>
              </a:spcBef>
              <a:buFont typeface="Symbol" panose="05050102010706020507" pitchFamily="18" charset="2"/>
              <a:buChar char="-"/>
              <a:defRPr sz="1800"/>
            </a:lvl2pPr>
            <a:lvl3pPr marL="1143000" indent="-228600">
              <a:spcBef>
                <a:spcPts val="600"/>
              </a:spcBef>
              <a:buFont typeface="Wingdings" panose="05000000000000000000" pitchFamily="2" charset="2"/>
              <a:buChar char="§"/>
              <a:defRPr sz="1600"/>
            </a:lvl3pPr>
            <a:lvl4pPr marL="1600200" indent="-228600">
              <a:spcBef>
                <a:spcPts val="600"/>
              </a:spcBef>
              <a:buFont typeface="Courier New" panose="02070309020205020404" pitchFamily="49" charset="0"/>
              <a:buChar char="o"/>
              <a:defRPr sz="1400"/>
            </a:lvl4pPr>
            <a:lvl5pPr>
              <a:spcBef>
                <a:spcPts val="600"/>
              </a:spcBef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Text, Graphik etc.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93368" y="1484785"/>
            <a:ext cx="5374217" cy="504055"/>
          </a:xfrm>
        </p:spPr>
        <p:txBody>
          <a:bodyPr anchor="t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Untertitel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 hasCustomPrompt="1"/>
          </p:nvPr>
        </p:nvSpPr>
        <p:spPr>
          <a:xfrm>
            <a:off x="6193368" y="2060848"/>
            <a:ext cx="5374217" cy="4104456"/>
          </a:xfrm>
        </p:spPr>
        <p:txBody>
          <a:bodyPr/>
          <a:lstStyle>
            <a:lvl1pPr>
              <a:spcBef>
                <a:spcPts val="600"/>
              </a:spcBef>
              <a:defRPr sz="2000"/>
            </a:lvl1pPr>
            <a:lvl2pPr marL="742950" indent="-285750">
              <a:spcBef>
                <a:spcPts val="600"/>
              </a:spcBef>
              <a:buFont typeface="Symbol" panose="05050102010706020507" pitchFamily="18" charset="2"/>
              <a:buChar char="-"/>
              <a:defRPr sz="1800"/>
            </a:lvl2pPr>
            <a:lvl3pPr marL="1143000" indent="-228600">
              <a:spcBef>
                <a:spcPts val="600"/>
              </a:spcBef>
              <a:buFont typeface="Wingdings" panose="05000000000000000000" pitchFamily="2" charset="2"/>
              <a:buChar char="§"/>
              <a:defRPr sz="1600"/>
            </a:lvl3pPr>
            <a:lvl4pPr marL="1600200" indent="-228600">
              <a:spcBef>
                <a:spcPts val="600"/>
              </a:spcBef>
              <a:buFont typeface="Courier New" panose="02070309020205020404" pitchFamily="49" charset="0"/>
              <a:buChar char="o"/>
              <a:defRPr sz="1400"/>
            </a:lvl4pPr>
            <a:lvl5pPr>
              <a:spcBef>
                <a:spcPts val="600"/>
              </a:spcBef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Text, Graphik etc.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10" name="Titel 9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Titel, 28pt. </a:t>
            </a:r>
            <a:br>
              <a:rPr lang="de-DE" dirty="0"/>
            </a:br>
            <a:r>
              <a:rPr lang="de-DE" dirty="0"/>
              <a:t>Maximal 2-zeilig</a:t>
            </a:r>
          </a:p>
        </p:txBody>
      </p:sp>
      <p:sp>
        <p:nvSpPr>
          <p:cNvPr id="13" name="Datumsplatzhalt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5FE61-464E-4EAB-BAFE-3D029BB0A681}" type="datetime1">
              <a:rPr lang="de-DE" smtClean="0"/>
              <a:t>26.04.22</a:t>
            </a:fld>
            <a:endParaRPr lang="de-DE" dirty="0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Autor(in)/Vortragende(r)</a:t>
            </a:r>
            <a:endParaRPr lang="de-DE" dirty="0"/>
          </a:p>
        </p:txBody>
      </p:sp>
      <p:sp>
        <p:nvSpPr>
          <p:cNvPr id="15" name="Foliennummernplatzhalt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AE27-641C-478B-98E3-17BBA55B8F68}" type="slidenum">
              <a:rPr lang="de-DE" smtClean="0"/>
              <a:t>‹#›</a:t>
            </a:fld>
            <a:endParaRPr lang="de-DE" dirty="0"/>
          </a:p>
        </p:txBody>
      </p:sp>
      <p:sp>
        <p:nvSpPr>
          <p:cNvPr id="11" name="Inhaltsplatzhalter 2"/>
          <p:cNvSpPr>
            <a:spLocks noGrp="1"/>
          </p:cNvSpPr>
          <p:nvPr>
            <p:ph idx="13" hasCustomPrompt="1"/>
          </p:nvPr>
        </p:nvSpPr>
        <p:spPr>
          <a:xfrm>
            <a:off x="610312" y="5938490"/>
            <a:ext cx="5389677" cy="226815"/>
          </a:xfrm>
          <a:prstGeom prst="rect">
            <a:avLst/>
          </a:prstGeom>
        </p:spPr>
        <p:txBody>
          <a:bodyPr lIns="0" tIns="0" rIns="0" bIns="0"/>
          <a:lstStyle>
            <a:lvl1pPr>
              <a:buFontTx/>
              <a:buNone/>
              <a:defRPr sz="800">
                <a:solidFill>
                  <a:schemeClr val="bg1">
                    <a:lumMod val="50000"/>
                  </a:schemeClr>
                </a:solidFill>
              </a:defRPr>
            </a:lvl1pPr>
            <a:lvl2pPr>
              <a:buFontTx/>
              <a:buNone/>
              <a:defRPr sz="1700">
                <a:solidFill>
                  <a:srgbClr val="00376C"/>
                </a:solidFill>
              </a:defRPr>
            </a:lvl2pPr>
            <a:lvl3pPr>
              <a:buFontTx/>
              <a:buNone/>
              <a:defRPr sz="1700">
                <a:solidFill>
                  <a:srgbClr val="00376C"/>
                </a:solidFill>
              </a:defRPr>
            </a:lvl3pPr>
            <a:lvl4pPr>
              <a:buFontTx/>
              <a:buNone/>
              <a:defRPr sz="1700">
                <a:solidFill>
                  <a:srgbClr val="00376C"/>
                </a:solidFill>
              </a:defRPr>
            </a:lvl4pPr>
            <a:lvl5pPr>
              <a:buFontTx/>
              <a:buNone/>
              <a:defRPr sz="1700">
                <a:solidFill>
                  <a:srgbClr val="00376C"/>
                </a:solidFill>
              </a:defRPr>
            </a:lvl5pPr>
          </a:lstStyle>
          <a:p>
            <a:pPr lvl="0"/>
            <a:r>
              <a:rPr lang="de-DE" dirty="0"/>
              <a:t>Bildnachweis</a:t>
            </a:r>
          </a:p>
        </p:txBody>
      </p:sp>
    </p:spTree>
    <p:extLst>
      <p:ext uri="{BB962C8B-B14F-4D97-AF65-F5344CB8AC3E}">
        <p14:creationId xmlns:p14="http://schemas.microsoft.com/office/powerpoint/2010/main" val="3057314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Titel, 28pt. </a:t>
            </a:r>
            <a:br>
              <a:rPr lang="de-DE" dirty="0"/>
            </a:br>
            <a:r>
              <a:rPr lang="de-DE" dirty="0"/>
              <a:t>Maximal 2-zeilig</a:t>
            </a:r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5FE61-464E-4EAB-BAFE-3D029BB0A681}" type="datetime1">
              <a:rPr lang="de-DE" smtClean="0"/>
              <a:t>26.04.22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Autor(in)/Vortragende(r)</a:t>
            </a:r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AE27-641C-478B-98E3-17BBA55B8F68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53562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609600" y="333374"/>
            <a:ext cx="10957984" cy="10800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de-DE" dirty="0"/>
              <a:t>Titel, 28pt. </a:t>
            </a:r>
            <a:br>
              <a:rPr lang="de-DE" dirty="0"/>
            </a:br>
            <a:r>
              <a:rPr lang="de-DE" dirty="0"/>
              <a:t>Maximal 2-zeilig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600" y="1557338"/>
            <a:ext cx="10957984" cy="4608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Text, </a:t>
            </a:r>
            <a:r>
              <a:rPr lang="de-DE" dirty="0" err="1"/>
              <a:t>Verdana</a:t>
            </a:r>
            <a:r>
              <a:rPr lang="de-DE" dirty="0"/>
              <a:t> max. 20pt</a:t>
            </a:r>
          </a:p>
          <a:p>
            <a:pPr lvl="1"/>
            <a:r>
              <a:rPr lang="de-DE" dirty="0"/>
              <a:t>Zweite Ebene 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10" name="Rechteck 9"/>
          <p:cNvSpPr>
            <a:spLocks noChangeArrowheads="1"/>
          </p:cNvSpPr>
          <p:nvPr/>
        </p:nvSpPr>
        <p:spPr bwMode="auto">
          <a:xfrm>
            <a:off x="1" y="6354764"/>
            <a:ext cx="12192000" cy="354133"/>
          </a:xfrm>
          <a:prstGeom prst="rect">
            <a:avLst/>
          </a:prstGeom>
          <a:solidFill>
            <a:srgbClr val="8A0F14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lIns="76389" tIns="38194" rIns="76389" bIns="38194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de-DE" altLang="de-DE" sz="1800">
              <a:ea typeface="ＭＳ Ｐゴシック" pitchFamily="34" charset="-128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3025852" y="6356350"/>
            <a:ext cx="1344149" cy="501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fld id="{44D5FE61-464E-4EAB-BAFE-3D029BB0A681}" type="datetime1">
              <a:rPr lang="de-DE" smtClean="0"/>
              <a:t>26.04.22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5654861" y="6356350"/>
            <a:ext cx="3860800" cy="501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b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Autor(in)/Vortragende(r)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800523" y="6356350"/>
            <a:ext cx="767061" cy="501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3E15AE27-641C-478B-98E3-17BBA55B8F68}" type="slidenum">
              <a:rPr lang="de-DE" smtClean="0"/>
              <a:t>‹#›</a:t>
            </a:fld>
            <a:endParaRPr lang="de-DE" dirty="0"/>
          </a:p>
        </p:txBody>
      </p:sp>
      <p:sp>
        <p:nvSpPr>
          <p:cNvPr id="11" name="Rechteck 10"/>
          <p:cNvSpPr>
            <a:spLocks noChangeArrowheads="1"/>
          </p:cNvSpPr>
          <p:nvPr/>
        </p:nvSpPr>
        <p:spPr bwMode="auto">
          <a:xfrm>
            <a:off x="1" y="6264275"/>
            <a:ext cx="12192000" cy="707886"/>
          </a:xfrm>
          <a:prstGeom prst="rect">
            <a:avLst/>
          </a:prstGeom>
          <a:solidFill>
            <a:srgbClr val="8A0F14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10953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10953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10953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10953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10953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10953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10953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10953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10953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de-DE" altLang="de-DE" sz="4000">
              <a:latin typeface="Verdana" pitchFamily="34" charset="0"/>
            </a:endParaRPr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7976" y="335352"/>
            <a:ext cx="1079608" cy="1079608"/>
          </a:xfrm>
          <a:prstGeom prst="rect">
            <a:avLst/>
          </a:prstGeom>
        </p:spPr>
      </p:pic>
      <p:pic>
        <p:nvPicPr>
          <p:cNvPr id="14" name="Picture 2" descr="Creative Commons Lizenzvertrag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6470580"/>
            <a:ext cx="838200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81755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2" r:id="rId2"/>
    <p:sldLayoutId id="2147483698" r:id="rId3"/>
    <p:sldLayoutId id="2147483706" r:id="rId4"/>
    <p:sldLayoutId id="2147483708" r:id="rId5"/>
    <p:sldLayoutId id="2147483700" r:id="rId6"/>
    <p:sldLayoutId id="2147483701" r:id="rId7"/>
    <p:sldLayoutId id="2147483709" r:id="rId8"/>
    <p:sldLayoutId id="2147483703" r:id="rId9"/>
    <p:sldLayoutId id="2147483707" r:id="rId10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28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anose="020B0604020202020204" pitchFamily="34" charset="0"/>
        <a:buNone/>
        <a:defRPr lang="de-DE" sz="2000" kern="1200" baseline="0" dirty="0" smtClean="0">
          <a:solidFill>
            <a:srgbClr val="4D4D4D"/>
          </a:solidFill>
          <a:latin typeface="+mn-lt"/>
          <a:ea typeface="ＭＳ Ｐゴシック" pitchFamily="34" charset="-128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Symbol" panose="05050102010706020507" pitchFamily="18" charset="2"/>
        <a:buChar char="-"/>
        <a:defRPr lang="de-DE" sz="1800" kern="1200" baseline="0" dirty="0" smtClean="0">
          <a:solidFill>
            <a:srgbClr val="4D4D4D"/>
          </a:solidFill>
          <a:latin typeface="+mn-lt"/>
          <a:ea typeface="ＭＳ Ｐゴシック" pitchFamily="34" charset="-128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lang="de-DE" sz="1600" kern="1200" dirty="0" smtClean="0">
          <a:solidFill>
            <a:srgbClr val="4D4D4D"/>
          </a:solidFill>
          <a:latin typeface="+mn-lt"/>
          <a:ea typeface="ＭＳ Ｐゴシック" pitchFamily="34" charset="-128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Courier New" panose="02070309020205020404" pitchFamily="49" charset="0"/>
        <a:buChar char="o"/>
        <a:defRPr lang="de-DE" sz="1400" kern="1200" dirty="0" smtClean="0">
          <a:solidFill>
            <a:srgbClr val="4D4D4D"/>
          </a:solidFill>
          <a:latin typeface="+mn-lt"/>
          <a:ea typeface="ＭＳ Ｐゴシック" pitchFamily="34" charset="-128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300"/>
        </a:spcBef>
        <a:spcAft>
          <a:spcPts val="600"/>
        </a:spcAft>
        <a:buFont typeface="Arial" panose="020B0604020202020204" pitchFamily="34" charset="0"/>
        <a:buChar char="»"/>
        <a:defRPr lang="de-DE" sz="2000" kern="1200" dirty="0" smtClean="0">
          <a:solidFill>
            <a:srgbClr val="4D4D4D"/>
          </a:solidFill>
          <a:latin typeface="+mn-lt"/>
          <a:ea typeface="ＭＳ Ｐゴシック" pitchFamily="34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0798529"/>
      </p:ext>
    </p:extLst>
  </p:cSld>
  <p:clrMapOvr>
    <a:masterClrMapping/>
  </p:clrMapOvr>
</p:sld>
</file>

<file path=ppt/theme/theme1.xml><?xml version="1.0" encoding="utf-8"?>
<a:theme xmlns:a="http://schemas.openxmlformats.org/drawingml/2006/main" name="UB_ppt_Vorlage 20170925">
  <a:themeElements>
    <a:clrScheme name="HU Farben">
      <a:dk1>
        <a:srgbClr val="00376C"/>
      </a:dk1>
      <a:lt1>
        <a:srgbClr val="FFFFFF"/>
      </a:lt1>
      <a:dk2>
        <a:srgbClr val="4D4D4D"/>
      </a:dk2>
      <a:lt2>
        <a:srgbClr val="FFFFFF"/>
      </a:lt2>
      <a:accent1>
        <a:srgbClr val="8A0F14"/>
      </a:accent1>
      <a:accent2>
        <a:srgbClr val="005728"/>
      </a:accent2>
      <a:accent3>
        <a:srgbClr val="D2C067"/>
      </a:accent3>
      <a:accent4>
        <a:srgbClr val="D1D1C2"/>
      </a:accent4>
      <a:accent5>
        <a:srgbClr val="BDCAD3"/>
      </a:accent5>
      <a:accent6>
        <a:srgbClr val="00376C"/>
      </a:accent6>
      <a:hlink>
        <a:srgbClr val="00376C"/>
      </a:hlink>
      <a:folHlink>
        <a:srgbClr val="00376C"/>
      </a:folHlink>
    </a:clrScheme>
    <a:fontScheme name="Benutzerdefiniert 2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B_ppt_Vorlage 2016_v3.potx" id="{E2F467A0-3E8F-4CC7-80B9-680058B29534}" vid="{63DFDC62-9F3A-4BD6-AA4F-89F66E20F5D2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UB_ppt_Vorlage_CCBYNC</Template>
  <TotalTime>36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1" baseType="lpstr">
      <vt:lpstr>ＭＳ Ｐゴシック</vt:lpstr>
      <vt:lpstr>Arial</vt:lpstr>
      <vt:lpstr>Calibri</vt:lpstr>
      <vt:lpstr>Courier New</vt:lpstr>
      <vt:lpstr>Sakkal Majalla</vt:lpstr>
      <vt:lpstr>Scala</vt:lpstr>
      <vt:lpstr>Symbol</vt:lpstr>
      <vt:lpstr>Verdana</vt:lpstr>
      <vt:lpstr>Wingdings</vt:lpstr>
      <vt:lpstr>UB_ppt_Vorlage 20170925</vt:lpstr>
      <vt:lpstr>PowerPoint Presentation</vt:lpstr>
    </vt:vector>
  </TitlesOfParts>
  <Company>UB HU-Berlin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Anna Lukasek</dc:creator>
  <cp:lastModifiedBy>Microsoft Office User</cp:lastModifiedBy>
  <cp:revision>15</cp:revision>
  <dcterms:created xsi:type="dcterms:W3CDTF">2021-08-26T12:10:47Z</dcterms:created>
  <dcterms:modified xsi:type="dcterms:W3CDTF">2022-04-26T11:21:23Z</dcterms:modified>
</cp:coreProperties>
</file>