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5465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pos="55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168" autoAdjust="0"/>
    <p:restoredTop sz="94660"/>
  </p:normalViewPr>
  <p:slideViewPr>
    <p:cSldViewPr showGuides="1">
      <p:cViewPr varScale="1">
        <p:scale>
          <a:sx n="190" d="100"/>
          <a:sy n="190" d="100"/>
        </p:scale>
        <p:origin x="1448" y="184"/>
      </p:cViewPr>
      <p:guideLst>
        <p:guide orient="horz" pos="981"/>
        <p:guide pos="5465"/>
        <p:guide orient="horz" pos="3884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8BDB6-29E9-4916-BB5D-81E02EC760C4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B9D51-0986-46D5-9BE4-022CEB3C83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2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4904"/>
            <a:ext cx="7989888" cy="1152128"/>
          </a:xfrm>
        </p:spPr>
        <p:txBody>
          <a:bodyPr anchor="b"/>
          <a:lstStyle>
            <a:lvl1pPr algn="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max. 2-zeilig, rechtsbündig. 36pt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7304088" cy="1415008"/>
          </a:xfrm>
        </p:spPr>
        <p:txBody>
          <a:bodyPr anchor="t">
            <a:normAutofit/>
          </a:bodyPr>
          <a:lstStyle>
            <a:lvl1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800" b="0" cap="none" baseline="0" dirty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max. 3-zeilig, rechtsbündig. 28 </a:t>
            </a:r>
            <a:r>
              <a:rPr lang="de-DE" dirty="0" err="1"/>
              <a:t>pt</a:t>
            </a:r>
            <a:r>
              <a:rPr lang="de-DE" dirty="0"/>
              <a:t>, </a:t>
            </a:r>
          </a:p>
          <a:p>
            <a:r>
              <a:rPr lang="de-DE" dirty="0"/>
              <a:t>feste Fußzeile.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419872" y="6458851"/>
            <a:ext cx="5318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1"/>
                </a:solidFill>
                <a:latin typeface="+mj-lt"/>
                <a:cs typeface="Sakkal Majalla" panose="02000000000000000000" pitchFamily="2" charset="-78"/>
              </a:rPr>
              <a:t>UNIVERSITÄTSBIBLIOTHEK DER HUMBOLDT-UNIVERSITÄT ZU BERLIN</a:t>
            </a:r>
          </a:p>
        </p:txBody>
      </p:sp>
    </p:spTree>
    <p:extLst>
      <p:ext uri="{BB962C8B-B14F-4D97-AF65-F5344CB8AC3E}">
        <p14:creationId xmlns:p14="http://schemas.microsoft.com/office/powerpoint/2010/main" val="105909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 und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Vielen Dank für ihre Aufmerksamkeit!</a:t>
            </a:r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1557338"/>
            <a:ext cx="4032448" cy="4247926"/>
          </a:xfrm>
        </p:spPr>
        <p:txBody>
          <a:bodyPr>
            <a:normAutofit/>
          </a:bodyPr>
          <a:lstStyle>
            <a:lvl1pPr>
              <a:defRPr lang="de-DE" sz="2400" kern="1200" baseline="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dirty="0"/>
              <a:t>Bild der UB. Bitte Bildnachweis nicht vergessen.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7544" y="5866481"/>
            <a:ext cx="4032448" cy="298823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None/>
              <a:defRPr sz="1700">
                <a:solidFill>
                  <a:srgbClr val="00376C"/>
                </a:solidFill>
              </a:defRPr>
            </a:lvl2pPr>
            <a:lvl3pPr>
              <a:buFontTx/>
              <a:buNone/>
              <a:defRPr sz="1700">
                <a:solidFill>
                  <a:srgbClr val="00376C"/>
                </a:solidFill>
              </a:defRPr>
            </a:lvl3pPr>
            <a:lvl4pPr>
              <a:buFontTx/>
              <a:buNone/>
              <a:defRPr sz="1700">
                <a:solidFill>
                  <a:srgbClr val="00376C"/>
                </a:solidFill>
              </a:defRPr>
            </a:lvl4pPr>
            <a:lvl5pPr>
              <a:buFontTx/>
              <a:buNone/>
              <a:defRPr sz="1700">
                <a:solidFill>
                  <a:srgbClr val="00376C"/>
                </a:solidFill>
              </a:defRPr>
            </a:lvl5pPr>
          </a:lstStyle>
          <a:p>
            <a:pPr lvl="0"/>
            <a:r>
              <a:rPr lang="de-DE" dirty="0"/>
              <a:t>Bildnachweis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557338"/>
            <a:ext cx="4031680" cy="460796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Bitte Kontaktdaten der UB etc. eintragen.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Autor(in)/Vortragende(</a:t>
            </a:r>
            <a:r>
              <a:rPr lang="de-DE" dirty="0" err="1"/>
              <a:t>r</a:t>
            </a:r>
            <a:r>
              <a:rPr lang="de-DE" dirty="0"/>
              <a:t>)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0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umsplatzhalt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5EFD-F748-3F46-B607-F92485EC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4345"/>
            <a:ext cx="8218488" cy="1080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7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313" y="1556792"/>
            <a:ext cx="8207375" cy="46085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lang="de-DE" sz="2000" kern="1200" baseline="0" dirty="0" smtClean="0">
                <a:solidFill>
                  <a:srgbClr val="4D4D4D"/>
                </a:solidFill>
                <a:latin typeface="+mj-lt"/>
                <a:ea typeface="ＭＳ Ｐゴシック" pitchFamily="34" charset="-128"/>
                <a:cs typeface="+mn-cs"/>
              </a:defRPr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257300" indent="-3429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defRPr sz="2000"/>
            </a:lvl5pPr>
          </a:lstStyle>
          <a:p>
            <a:pPr lvl="0"/>
            <a:r>
              <a:rPr lang="de-DE" dirty="0"/>
              <a:t>Text (max. 20pt). Zum Einfügen von Tabellen etc. bitte auf die Symbole klicken.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02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73742" y="1557339"/>
            <a:ext cx="8201946" cy="43199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381945" indent="0">
              <a:buNone/>
              <a:defRPr sz="2300"/>
            </a:lvl2pPr>
            <a:lvl3pPr marL="763890" indent="0">
              <a:buNone/>
              <a:defRPr sz="2000"/>
            </a:lvl3pPr>
            <a:lvl4pPr marL="1145835" indent="0">
              <a:buNone/>
              <a:defRPr sz="1700"/>
            </a:lvl4pPr>
            <a:lvl5pPr marL="1527780" indent="0">
              <a:buNone/>
              <a:defRPr sz="1700"/>
            </a:lvl5pPr>
            <a:lvl6pPr marL="1909724" indent="0">
              <a:buNone/>
              <a:defRPr sz="1700"/>
            </a:lvl6pPr>
            <a:lvl7pPr marL="2291669" indent="0">
              <a:buNone/>
              <a:defRPr sz="1700"/>
            </a:lvl7pPr>
            <a:lvl8pPr marL="2673614" indent="0">
              <a:buNone/>
              <a:defRPr sz="1700"/>
            </a:lvl8pPr>
            <a:lvl9pPr marL="3055559" indent="0">
              <a:buNone/>
              <a:defRPr sz="1700"/>
            </a:lvl9pPr>
          </a:lstStyle>
          <a:p>
            <a:pPr lvl="0"/>
            <a:r>
              <a:rPr lang="de-DE" noProof="0" dirty="0"/>
              <a:t>Nur Bild, keine Schrift. Einfügen eines Bildes durch Klick auf Symbol. Bitte unbedingt Bildnachweis unten Links angeben.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3" hasCustomPrompt="1"/>
          </p:nvPr>
        </p:nvSpPr>
        <p:spPr>
          <a:xfrm>
            <a:off x="457734" y="5949280"/>
            <a:ext cx="8217954" cy="216025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None/>
              <a:defRPr sz="1700">
                <a:solidFill>
                  <a:srgbClr val="00376C"/>
                </a:solidFill>
              </a:defRPr>
            </a:lvl2pPr>
            <a:lvl3pPr>
              <a:buFontTx/>
              <a:buNone/>
              <a:defRPr sz="1700">
                <a:solidFill>
                  <a:srgbClr val="00376C"/>
                </a:solidFill>
              </a:defRPr>
            </a:lvl3pPr>
            <a:lvl4pPr>
              <a:buFontTx/>
              <a:buNone/>
              <a:defRPr sz="1700">
                <a:solidFill>
                  <a:srgbClr val="00376C"/>
                </a:solidFill>
              </a:defRPr>
            </a:lvl4pPr>
            <a:lvl5pPr>
              <a:buFontTx/>
              <a:buNone/>
              <a:defRPr sz="1700">
                <a:solidFill>
                  <a:srgbClr val="00376C"/>
                </a:solidFill>
              </a:defRPr>
            </a:lvl5pPr>
          </a:lstStyle>
          <a:p>
            <a:pPr lvl="0"/>
            <a:r>
              <a:rPr lang="de-DE" dirty="0"/>
              <a:t>Bildnachweis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57200" y="333374"/>
            <a:ext cx="8218488" cy="1079501"/>
          </a:xfrm>
        </p:spPr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33093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73742" y="1557338"/>
            <a:ext cx="3666210" cy="43199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381945" indent="0">
              <a:buNone/>
              <a:defRPr sz="2300"/>
            </a:lvl2pPr>
            <a:lvl3pPr marL="763890" indent="0">
              <a:buNone/>
              <a:defRPr sz="2000"/>
            </a:lvl3pPr>
            <a:lvl4pPr marL="1145835" indent="0">
              <a:buNone/>
              <a:defRPr sz="1700"/>
            </a:lvl4pPr>
            <a:lvl5pPr marL="1527780" indent="0">
              <a:buNone/>
              <a:defRPr sz="1700"/>
            </a:lvl5pPr>
            <a:lvl6pPr marL="1909724" indent="0">
              <a:buNone/>
              <a:defRPr sz="1700"/>
            </a:lvl6pPr>
            <a:lvl7pPr marL="2291669" indent="0">
              <a:buNone/>
              <a:defRPr sz="1700"/>
            </a:lvl7pPr>
            <a:lvl8pPr marL="2673614" indent="0">
              <a:buNone/>
              <a:defRPr sz="1700"/>
            </a:lvl8pPr>
            <a:lvl9pPr marL="3055559" indent="0">
              <a:buNone/>
              <a:defRPr sz="1700"/>
            </a:lvl9pPr>
          </a:lstStyle>
          <a:p>
            <a:pPr lvl="0"/>
            <a:r>
              <a:rPr lang="de-DE" noProof="0" dirty="0"/>
              <a:t>Hier Platz für kleines Bild. Bitte unbedingt Bildnachweis angeben.</a:t>
            </a:r>
          </a:p>
        </p:txBody>
      </p:sp>
      <p:sp>
        <p:nvSpPr>
          <p:cNvPr id="8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283967" y="1556792"/>
            <a:ext cx="4391721" cy="460905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e-DE" sz="2000" kern="120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1pPr>
            <a:lvl2pPr marL="742950" indent="-285750"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2pPr>
            <a:lvl3pPr marL="1257300" indent="-342900">
              <a:buFont typeface="Wingdings" panose="05000000000000000000" pitchFamily="2" charset="2"/>
              <a:buChar char="§"/>
              <a:defRPr lang="de-DE" sz="1600" kern="120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3pPr>
            <a:lvl4pPr>
              <a:defRPr lang="de-DE" sz="1400" kern="1200" dirty="0" smtClean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4pPr>
            <a:lvl5pPr>
              <a:defRPr lang="de-DE" sz="2000" kern="1200" dirty="0">
                <a:solidFill>
                  <a:srgbClr val="4D4D4D"/>
                </a:solidFill>
                <a:latin typeface="+mn-lt"/>
                <a:ea typeface="ＭＳ Ｐゴシック" pitchFamily="34" charset="-128"/>
                <a:cs typeface="ＭＳ Ｐゴシック" pitchFamily="-65" charset="-128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7544" y="5939035"/>
            <a:ext cx="3682218" cy="22681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None/>
              <a:defRPr sz="1700">
                <a:solidFill>
                  <a:srgbClr val="00376C"/>
                </a:solidFill>
              </a:defRPr>
            </a:lvl2pPr>
            <a:lvl3pPr>
              <a:buFontTx/>
              <a:buNone/>
              <a:defRPr sz="1700">
                <a:solidFill>
                  <a:srgbClr val="00376C"/>
                </a:solidFill>
              </a:defRPr>
            </a:lvl3pPr>
            <a:lvl4pPr>
              <a:buFontTx/>
              <a:buNone/>
              <a:defRPr sz="1700">
                <a:solidFill>
                  <a:srgbClr val="00376C"/>
                </a:solidFill>
              </a:defRPr>
            </a:lvl4pPr>
            <a:lvl5pPr>
              <a:buFontTx/>
              <a:buNone/>
              <a:defRPr sz="1700">
                <a:solidFill>
                  <a:srgbClr val="00376C"/>
                </a:solidFill>
              </a:defRPr>
            </a:lvl5pPr>
          </a:lstStyle>
          <a:p>
            <a:pPr lvl="0"/>
            <a:r>
              <a:rPr lang="de-DE" dirty="0"/>
              <a:t>Bildnachweis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4758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557338"/>
            <a:ext cx="4038600" cy="4608512"/>
          </a:xfrm>
        </p:spPr>
        <p:txBody>
          <a:bodyPr/>
          <a:lstStyle>
            <a:lvl1pPr>
              <a:spcBef>
                <a:spcPts val="600"/>
              </a:spcBef>
              <a:defRPr sz="2000" baseline="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557338"/>
            <a:ext cx="4027488" cy="4608512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800100" indent="-34290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2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484783"/>
            <a:ext cx="4040188" cy="432049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988840"/>
            <a:ext cx="4040188" cy="4177010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spcBef>
                <a:spcPts val="600"/>
              </a:spcBef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84785"/>
            <a:ext cx="4030663" cy="432047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88840"/>
            <a:ext cx="4030663" cy="4177010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8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Bild mit Nachweis - Recht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7544" y="1557338"/>
            <a:ext cx="4040188" cy="4319934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spcBef>
                <a:spcPts val="600"/>
              </a:spcBef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84785"/>
            <a:ext cx="4030663" cy="504055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060848"/>
            <a:ext cx="4030663" cy="4104456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 marL="742950" indent="-285750">
              <a:spcBef>
                <a:spcPts val="600"/>
              </a:spcBef>
              <a:buFont typeface="Symbol" panose="05050102010706020507" pitchFamily="18" charset="2"/>
              <a:buChar char="-"/>
              <a:defRPr sz="1800"/>
            </a:lvl2pPr>
            <a:lvl3pPr marL="11430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1600"/>
            </a:lvl3pPr>
            <a:lvl4pPr marL="16002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4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Text, Graphik etc.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3" hasCustomPrompt="1"/>
          </p:nvPr>
        </p:nvSpPr>
        <p:spPr>
          <a:xfrm>
            <a:off x="457734" y="5938489"/>
            <a:ext cx="4042258" cy="226815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None/>
              <a:defRPr sz="1700">
                <a:solidFill>
                  <a:srgbClr val="00376C"/>
                </a:solidFill>
              </a:defRPr>
            </a:lvl2pPr>
            <a:lvl3pPr>
              <a:buFontTx/>
              <a:buNone/>
              <a:defRPr sz="1700">
                <a:solidFill>
                  <a:srgbClr val="00376C"/>
                </a:solidFill>
              </a:defRPr>
            </a:lvl3pPr>
            <a:lvl4pPr>
              <a:buFontTx/>
              <a:buNone/>
              <a:defRPr sz="1700">
                <a:solidFill>
                  <a:srgbClr val="00376C"/>
                </a:solidFill>
              </a:defRPr>
            </a:lvl4pPr>
            <a:lvl5pPr>
              <a:buFontTx/>
              <a:buNone/>
              <a:defRPr sz="1700">
                <a:solidFill>
                  <a:srgbClr val="00376C"/>
                </a:solidFill>
              </a:defRPr>
            </a:lvl5pPr>
          </a:lstStyle>
          <a:p>
            <a:pPr lvl="0"/>
            <a:r>
              <a:rPr lang="de-DE" dirty="0"/>
              <a:t>Bildnachweis</a:t>
            </a:r>
          </a:p>
        </p:txBody>
      </p:sp>
    </p:spTree>
    <p:extLst>
      <p:ext uri="{BB962C8B-B14F-4D97-AF65-F5344CB8AC3E}">
        <p14:creationId xmlns:p14="http://schemas.microsoft.com/office/powerpoint/2010/main" val="30573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Autor(in)/Vortragende(r)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56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333374"/>
            <a:ext cx="8218488" cy="108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Titel, 28pt. </a:t>
            </a:r>
            <a:br>
              <a:rPr lang="de-DE" dirty="0"/>
            </a:br>
            <a:r>
              <a:rPr lang="de-DE" dirty="0"/>
              <a:t>Maximal 2-zeilig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1848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Text, </a:t>
            </a:r>
            <a:r>
              <a:rPr lang="de-DE" dirty="0" err="1"/>
              <a:t>Verdana</a:t>
            </a:r>
            <a:r>
              <a:rPr lang="de-DE" dirty="0"/>
              <a:t> max. 20pt</a:t>
            </a:r>
          </a:p>
          <a:p>
            <a:pPr lvl="1"/>
            <a:r>
              <a:rPr lang="de-DE" dirty="0"/>
              <a:t>Zweite Ebene 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" y="6354763"/>
            <a:ext cx="9144000" cy="503237"/>
          </a:xfrm>
          <a:prstGeom prst="rect">
            <a:avLst/>
          </a:prstGeom>
          <a:solidFill>
            <a:srgbClr val="8A0F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6389" tIns="38194" rIns="76389" bIns="381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269389" y="6356350"/>
            <a:ext cx="1008112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44D5FE61-464E-4EAB-BAFE-3D029BB0A681}" type="datetime1">
              <a:rPr lang="de-DE" smtClean="0"/>
              <a:t>13.05.22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41146" y="6356350"/>
            <a:ext cx="2895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Autor(in)/Vortragende(r)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7529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E15AE27-641C-478B-98E3-17BBA55B8F6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" y="6264275"/>
            <a:ext cx="9144000" cy="53975"/>
          </a:xfrm>
          <a:prstGeom prst="rect">
            <a:avLst/>
          </a:prstGeom>
          <a:solidFill>
            <a:srgbClr val="8A0F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953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95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e-DE" altLang="de-DE" sz="4000">
              <a:latin typeface="Verdana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12654"/>
            <a:ext cx="784098" cy="784098"/>
          </a:xfrm>
          <a:prstGeom prst="rect">
            <a:avLst/>
          </a:prstGeom>
        </p:spPr>
      </p:pic>
      <p:pic>
        <p:nvPicPr>
          <p:cNvPr id="7" name="Picture 2" descr="https://licensebuttons.net/l/by-nc/3.0/88x3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5874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reative Commons Lizenzvertra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58743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7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698" r:id="rId3"/>
    <p:sldLayoutId id="2147483706" r:id="rId4"/>
    <p:sldLayoutId id="2147483708" r:id="rId5"/>
    <p:sldLayoutId id="2147483700" r:id="rId6"/>
    <p:sldLayoutId id="2147483701" r:id="rId7"/>
    <p:sldLayoutId id="2147483709" r:id="rId8"/>
    <p:sldLayoutId id="2147483703" r:id="rId9"/>
    <p:sldLayoutId id="2147483707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de-DE" sz="2000" kern="1200" baseline="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Symbol" panose="05050102010706020507" pitchFamily="18" charset="2"/>
        <a:buChar char="-"/>
        <a:defRPr lang="de-DE" sz="1800" kern="1200" baseline="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lang="de-DE" sz="1600" kern="120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ourier New" panose="02070309020205020404" pitchFamily="49" charset="0"/>
        <a:buChar char="o"/>
        <a:defRPr lang="de-DE" sz="1400" kern="120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»"/>
        <a:defRPr lang="de-DE" sz="2000" kern="1200" dirty="0" smtClean="0">
          <a:solidFill>
            <a:srgbClr val="4D4D4D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98529"/>
      </p:ext>
    </p:extLst>
  </p:cSld>
  <p:clrMapOvr>
    <a:masterClrMapping/>
  </p:clrMapOvr>
</p:sld>
</file>

<file path=ppt/theme/theme1.xml><?xml version="1.0" encoding="utf-8"?>
<a:theme xmlns:a="http://schemas.openxmlformats.org/drawingml/2006/main" name="UB_ppt_Vorlage 20170925">
  <a:themeElements>
    <a:clrScheme name="HU Farben">
      <a:dk1>
        <a:srgbClr val="00376C"/>
      </a:dk1>
      <a:lt1>
        <a:srgbClr val="FFFFFF"/>
      </a:lt1>
      <a:dk2>
        <a:srgbClr val="4D4D4D"/>
      </a:dk2>
      <a:lt2>
        <a:srgbClr val="FFFFFF"/>
      </a:lt2>
      <a:accent1>
        <a:srgbClr val="8A0F14"/>
      </a:accent1>
      <a:accent2>
        <a:srgbClr val="005728"/>
      </a:accent2>
      <a:accent3>
        <a:srgbClr val="D2C067"/>
      </a:accent3>
      <a:accent4>
        <a:srgbClr val="D1D1C2"/>
      </a:accent4>
      <a:accent5>
        <a:srgbClr val="BDCAD3"/>
      </a:accent5>
      <a:accent6>
        <a:srgbClr val="00376C"/>
      </a:accent6>
      <a:hlink>
        <a:srgbClr val="00376C"/>
      </a:hlink>
      <a:folHlink>
        <a:srgbClr val="00376C"/>
      </a:folHlink>
    </a:clrScheme>
    <a:fontScheme name="Benutzerdefiniert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_ppt_Vorlage 2016_v3.potx" id="{E2F467A0-3E8F-4CC7-80B9-680058B29534}" vid="{63DFDC62-9F3A-4BD6-AA4F-89F66E20F5D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UB_ppt_Vorlage_CCBYNC</Template>
  <TotalTime>18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Courier New</vt:lpstr>
      <vt:lpstr>Sakkal Majalla</vt:lpstr>
      <vt:lpstr>Symbol</vt:lpstr>
      <vt:lpstr>Verdana</vt:lpstr>
      <vt:lpstr>Wingdings</vt:lpstr>
      <vt:lpstr>UB_ppt_Vorlage 20170925</vt:lpstr>
      <vt:lpstr>PowerPoint Presentation</vt:lpstr>
    </vt:vector>
  </TitlesOfParts>
  <Company>UB HU-Berlin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Lukasek</dc:creator>
  <cp:lastModifiedBy>Microsoft Office User</cp:lastModifiedBy>
  <cp:revision>10</cp:revision>
  <dcterms:created xsi:type="dcterms:W3CDTF">2021-08-26T12:10:47Z</dcterms:created>
  <dcterms:modified xsi:type="dcterms:W3CDTF">2022-05-13T09:48:23Z</dcterms:modified>
</cp:coreProperties>
</file>