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6099175" cy="7872413"/>
  <p:notesSz cx="6858000" cy="9144000"/>
  <p:defaultTextStyle>
    <a:defPPr>
      <a:defRPr lang="zh-TW"/>
    </a:defPPr>
    <a:lvl1pPr marL="0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124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8249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7373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6497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5622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4746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3871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2995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13B"/>
    <a:srgbClr val="F8FFE6"/>
    <a:srgbClr val="FEA96D"/>
    <a:srgbClr val="FB8752"/>
    <a:srgbClr val="FD803C"/>
    <a:srgbClr val="CCFF99"/>
    <a:srgbClr val="FF6600"/>
    <a:srgbClr val="663333"/>
    <a:srgbClr val="E8DDCF"/>
    <a:srgbClr val="E6D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02" autoAdjust="0"/>
  </p:normalViewPr>
  <p:slideViewPr>
    <p:cSldViewPr snapToGrid="0" snapToObjects="1">
      <p:cViewPr varScale="1">
        <p:scale>
          <a:sx n="93" d="100"/>
          <a:sy n="93" d="100"/>
        </p:scale>
        <p:origin x="-2792" y="-120"/>
      </p:cViewPr>
      <p:guideLst>
        <p:guide orient="horz" pos="2480"/>
        <p:guide pos="1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8" y="2445551"/>
            <a:ext cx="5184299" cy="168746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914877" y="4461034"/>
            <a:ext cx="4269423" cy="20118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7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6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3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5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5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4421902" y="315263"/>
            <a:ext cx="1372315" cy="6717063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959" y="315263"/>
            <a:ext cx="4015290" cy="671706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062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3" y="5058755"/>
            <a:ext cx="5184299" cy="156354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3" y="3336665"/>
            <a:ext cx="5184299" cy="172209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1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8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7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6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56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4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38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54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959" y="1836897"/>
            <a:ext cx="2693803" cy="519542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00414" y="1836897"/>
            <a:ext cx="2693803" cy="519542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64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762182"/>
            <a:ext cx="2694862" cy="7343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124" indent="0">
              <a:buNone/>
              <a:defRPr sz="1700" b="1"/>
            </a:lvl2pPr>
            <a:lvl3pPr marL="798249" indent="0">
              <a:buNone/>
              <a:defRPr sz="1500" b="1"/>
            </a:lvl3pPr>
            <a:lvl4pPr marL="1197373" indent="0">
              <a:buNone/>
              <a:defRPr sz="1400" b="1"/>
            </a:lvl4pPr>
            <a:lvl5pPr marL="1596497" indent="0">
              <a:buNone/>
              <a:defRPr sz="1400" b="1"/>
            </a:lvl5pPr>
            <a:lvl6pPr marL="1995622" indent="0">
              <a:buNone/>
              <a:defRPr sz="1400" b="1"/>
            </a:lvl6pPr>
            <a:lvl7pPr marL="2394746" indent="0">
              <a:buNone/>
              <a:defRPr sz="1400" b="1"/>
            </a:lvl7pPr>
            <a:lvl8pPr marL="2793871" indent="0">
              <a:buNone/>
              <a:defRPr sz="1400" b="1"/>
            </a:lvl8pPr>
            <a:lvl9pPr marL="3192995" indent="0">
              <a:buNone/>
              <a:defRPr sz="1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496575"/>
            <a:ext cx="2694862" cy="45357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1762182"/>
            <a:ext cx="2695920" cy="7343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124" indent="0">
              <a:buNone/>
              <a:defRPr sz="1700" b="1"/>
            </a:lvl2pPr>
            <a:lvl3pPr marL="798249" indent="0">
              <a:buNone/>
              <a:defRPr sz="1500" b="1"/>
            </a:lvl3pPr>
            <a:lvl4pPr marL="1197373" indent="0">
              <a:buNone/>
              <a:defRPr sz="1400" b="1"/>
            </a:lvl4pPr>
            <a:lvl5pPr marL="1596497" indent="0">
              <a:buNone/>
              <a:defRPr sz="1400" b="1"/>
            </a:lvl5pPr>
            <a:lvl6pPr marL="1995622" indent="0">
              <a:buNone/>
              <a:defRPr sz="1400" b="1"/>
            </a:lvl6pPr>
            <a:lvl7pPr marL="2394746" indent="0">
              <a:buNone/>
              <a:defRPr sz="1400" b="1"/>
            </a:lvl7pPr>
            <a:lvl8pPr marL="2793871" indent="0">
              <a:buNone/>
              <a:defRPr sz="1400" b="1"/>
            </a:lvl8pPr>
            <a:lvl9pPr marL="3192995" indent="0">
              <a:buNone/>
              <a:defRPr sz="1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496575"/>
            <a:ext cx="2695920" cy="45357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05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4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47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3439"/>
            <a:ext cx="2006587" cy="13339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13440"/>
            <a:ext cx="3409608" cy="67188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59" y="1647376"/>
            <a:ext cx="2006587" cy="5384950"/>
          </a:xfrm>
        </p:spPr>
        <p:txBody>
          <a:bodyPr/>
          <a:lstStyle>
            <a:lvl1pPr marL="0" indent="0">
              <a:buNone/>
              <a:defRPr sz="1200"/>
            </a:lvl1pPr>
            <a:lvl2pPr marL="399124" indent="0">
              <a:buNone/>
              <a:defRPr sz="1000"/>
            </a:lvl2pPr>
            <a:lvl3pPr marL="798249" indent="0">
              <a:buNone/>
              <a:defRPr sz="800"/>
            </a:lvl3pPr>
            <a:lvl4pPr marL="1197373" indent="0">
              <a:buNone/>
              <a:defRPr sz="800"/>
            </a:lvl4pPr>
            <a:lvl5pPr marL="1596497" indent="0">
              <a:buNone/>
              <a:defRPr sz="800"/>
            </a:lvl5pPr>
            <a:lvl6pPr marL="1995622" indent="0">
              <a:buNone/>
              <a:defRPr sz="800"/>
            </a:lvl6pPr>
            <a:lvl7pPr marL="2394746" indent="0">
              <a:buNone/>
              <a:defRPr sz="800"/>
            </a:lvl7pPr>
            <a:lvl8pPr marL="2793871" indent="0">
              <a:buNone/>
              <a:defRPr sz="800"/>
            </a:lvl8pPr>
            <a:lvl9pPr marL="3192995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96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1" y="5510689"/>
            <a:ext cx="3659505" cy="65056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1" y="703415"/>
            <a:ext cx="3659505" cy="4723448"/>
          </a:xfrm>
        </p:spPr>
        <p:txBody>
          <a:bodyPr/>
          <a:lstStyle>
            <a:lvl1pPr marL="0" indent="0">
              <a:buNone/>
              <a:defRPr sz="2800"/>
            </a:lvl1pPr>
            <a:lvl2pPr marL="399124" indent="0">
              <a:buNone/>
              <a:defRPr sz="2400"/>
            </a:lvl2pPr>
            <a:lvl3pPr marL="798249" indent="0">
              <a:buNone/>
              <a:defRPr sz="2100"/>
            </a:lvl3pPr>
            <a:lvl4pPr marL="1197373" indent="0">
              <a:buNone/>
              <a:defRPr sz="1700"/>
            </a:lvl4pPr>
            <a:lvl5pPr marL="1596497" indent="0">
              <a:buNone/>
              <a:defRPr sz="1700"/>
            </a:lvl5pPr>
            <a:lvl6pPr marL="1995622" indent="0">
              <a:buNone/>
              <a:defRPr sz="1700"/>
            </a:lvl6pPr>
            <a:lvl7pPr marL="2394746" indent="0">
              <a:buNone/>
              <a:defRPr sz="1700"/>
            </a:lvl7pPr>
            <a:lvl8pPr marL="2793871" indent="0">
              <a:buNone/>
              <a:defRPr sz="1700"/>
            </a:lvl8pPr>
            <a:lvl9pPr marL="3192995" indent="0">
              <a:buNone/>
              <a:defRPr sz="17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1" y="6161258"/>
            <a:ext cx="3659505" cy="923914"/>
          </a:xfrm>
        </p:spPr>
        <p:txBody>
          <a:bodyPr/>
          <a:lstStyle>
            <a:lvl1pPr marL="0" indent="0">
              <a:buNone/>
              <a:defRPr sz="1200"/>
            </a:lvl1pPr>
            <a:lvl2pPr marL="399124" indent="0">
              <a:buNone/>
              <a:defRPr sz="1000"/>
            </a:lvl2pPr>
            <a:lvl3pPr marL="798249" indent="0">
              <a:buNone/>
              <a:defRPr sz="800"/>
            </a:lvl3pPr>
            <a:lvl4pPr marL="1197373" indent="0">
              <a:buNone/>
              <a:defRPr sz="800"/>
            </a:lvl4pPr>
            <a:lvl5pPr marL="1596497" indent="0">
              <a:buNone/>
              <a:defRPr sz="800"/>
            </a:lvl5pPr>
            <a:lvl6pPr marL="1995622" indent="0">
              <a:buNone/>
              <a:defRPr sz="800"/>
            </a:lvl6pPr>
            <a:lvl7pPr marL="2394746" indent="0">
              <a:buNone/>
              <a:defRPr sz="800"/>
            </a:lvl7pPr>
            <a:lvl8pPr marL="2793871" indent="0">
              <a:buNone/>
              <a:defRPr sz="800"/>
            </a:lvl8pPr>
            <a:lvl9pPr marL="3192995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15262"/>
            <a:ext cx="5489258" cy="1312069"/>
          </a:xfrm>
          <a:prstGeom prst="rect">
            <a:avLst/>
          </a:prstGeom>
        </p:spPr>
        <p:txBody>
          <a:bodyPr vert="horz" lIns="79825" tIns="39913" rIns="79825" bIns="3991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836897"/>
            <a:ext cx="5489258" cy="5195429"/>
          </a:xfrm>
          <a:prstGeom prst="rect">
            <a:avLst/>
          </a:prstGeom>
        </p:spPr>
        <p:txBody>
          <a:bodyPr vert="horz" lIns="79825" tIns="39913" rIns="79825" bIns="3991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59" y="7296561"/>
            <a:ext cx="1423141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C023-585F-8843-B2EA-FBFF96A1CE87}" type="datetimeFigureOut">
              <a:rPr kumimoji="1" lang="zh-TW" altLang="en-US" smtClean="0"/>
              <a:t>2016/3/25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5" y="7296561"/>
            <a:ext cx="1931406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6" y="7296561"/>
            <a:ext cx="1423141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124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343" indent="-299343" algn="l" defTabSz="399124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577" indent="-249453" algn="l" defTabSz="39912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7811" indent="-199562" algn="l" defTabSz="39912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935" indent="-199562" algn="l" defTabSz="39912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6060" indent="-199562" algn="l" defTabSz="39912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184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308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433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557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124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8249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373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497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622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4746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3871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2995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33999" y="-2166"/>
            <a:ext cx="5644136" cy="7883205"/>
            <a:chOff x="233999" y="-2166"/>
            <a:chExt cx="5644136" cy="7883205"/>
          </a:xfrm>
        </p:grpSpPr>
        <p:sp>
          <p:nvSpPr>
            <p:cNvPr id="6" name="矩形 5"/>
            <p:cNvSpPr/>
            <p:nvPr/>
          </p:nvSpPr>
          <p:spPr>
            <a:xfrm>
              <a:off x="23399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7648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129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68593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8494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52242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35890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1953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03187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683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70484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5413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>
            <a:off x="0" y="898046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0" y="7388155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/>
          <p:cNvGrpSpPr/>
          <p:nvPr/>
        </p:nvGrpSpPr>
        <p:grpSpPr>
          <a:xfrm>
            <a:off x="233999" y="1039174"/>
            <a:ext cx="5644136" cy="1385569"/>
            <a:chOff x="233999" y="1090496"/>
            <a:chExt cx="5644136" cy="1584000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233999" y="1090496"/>
              <a:ext cx="5644136" cy="157801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>
              <a:off x="233999" y="1090496"/>
              <a:ext cx="5644136" cy="1584000"/>
              <a:chOff x="233999" y="1090495"/>
              <a:chExt cx="1291297" cy="64390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flipH="1">
                <a:off x="233999" y="1090495"/>
                <a:ext cx="1291297" cy="64390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/>
          <p:cNvGrpSpPr/>
          <p:nvPr/>
        </p:nvGrpSpPr>
        <p:grpSpPr>
          <a:xfrm>
            <a:off x="223843" y="148313"/>
            <a:ext cx="1324019" cy="607067"/>
            <a:chOff x="233999" y="1090495"/>
            <a:chExt cx="1291297" cy="641468"/>
          </a:xfrm>
          <a:effectLst/>
        </p:grpSpPr>
        <p:cxnSp>
          <p:nvCxnSpPr>
            <p:cNvPr id="34" name="直線接點 33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群組 99"/>
          <p:cNvGrpSpPr/>
          <p:nvPr/>
        </p:nvGrpSpPr>
        <p:grpSpPr>
          <a:xfrm>
            <a:off x="4784836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01" name="直線接點 10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群組 104"/>
          <p:cNvGrpSpPr/>
          <p:nvPr/>
        </p:nvGrpSpPr>
        <p:grpSpPr>
          <a:xfrm>
            <a:off x="5640565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06" name="直線接點 105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群組 106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9" name="直線接點 108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群組 109"/>
          <p:cNvGrpSpPr/>
          <p:nvPr/>
        </p:nvGrpSpPr>
        <p:grpSpPr>
          <a:xfrm>
            <a:off x="5212701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11" name="直線接點 11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群組 11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4" name="直線接點 11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群組 117"/>
          <p:cNvGrpSpPr/>
          <p:nvPr/>
        </p:nvGrpSpPr>
        <p:grpSpPr>
          <a:xfrm>
            <a:off x="223844" y="2692631"/>
            <a:ext cx="2752398" cy="1258830"/>
            <a:chOff x="223844" y="2692631"/>
            <a:chExt cx="2752398" cy="1258830"/>
          </a:xfrm>
          <a:effectLst/>
        </p:grpSpPr>
        <p:grpSp>
          <p:nvGrpSpPr>
            <p:cNvPr id="38" name="群組 37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39" name="直線接點 38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群組 39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42" name="直線接點 41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文字方塊 114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latin typeface="+mj-lt"/>
                <a:cs typeface="Gill Sans Ultra Bold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latin typeface="+mj-lt"/>
                <a:cs typeface="Gill Sans Ultra Bold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endParaRPr kumimoji="1" lang="zh-TW" altLang="en-US" sz="1000" dirty="0">
                <a:cs typeface="Gill Sans Ultra Bold"/>
              </a:endParaRPr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233999" y="4142348"/>
            <a:ext cx="2752398" cy="1258830"/>
            <a:chOff x="223844" y="2692631"/>
            <a:chExt cx="2752398" cy="1258830"/>
          </a:xfrm>
          <a:effectLst/>
        </p:grpSpPr>
        <p:grpSp>
          <p:nvGrpSpPr>
            <p:cNvPr id="120" name="群組 119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24" name="直線接點 123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群組 124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27" name="直線接點 126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文字方塊 120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cs typeface="Gill Sans Ultra Bold"/>
                </a:rPr>
                <a:t>Pet</a:t>
              </a:r>
              <a:r>
                <a:rPr kumimoji="1" lang="zh-TW" altLang="en-US" sz="1600" b="1" dirty="0">
                  <a:cs typeface="Gill Sans Ultra Bold"/>
                </a:rPr>
                <a:t> </a:t>
              </a:r>
              <a:r>
                <a:rPr kumimoji="1" lang="en-US" altLang="zh-TW" sz="1600" b="1" dirty="0">
                  <a:cs typeface="Gill Sans Ultra Bold"/>
                </a:rPr>
                <a:t>Name</a:t>
              </a:r>
              <a:endParaRPr kumimoji="1" lang="zh-TW" altLang="en-US" sz="1600" b="1" dirty="0">
                <a:cs typeface="Gill Sans Ultra Bold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cs typeface="Gill Sans Ultra Bold"/>
                </a:rPr>
                <a:t>species</a:t>
              </a:r>
              <a:endParaRPr kumimoji="1" lang="zh-TW" altLang="en-US" sz="1200" i="1" dirty="0">
                <a:cs typeface="Gill Sans Ultra Bold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endParaRPr kumimoji="1" lang="zh-TW" altLang="en-US" sz="1000" dirty="0">
                <a:cs typeface="Gill Sans Ultra Bold"/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3135890" y="2692631"/>
            <a:ext cx="2752398" cy="1258830"/>
            <a:chOff x="223844" y="2692631"/>
            <a:chExt cx="2752398" cy="1258830"/>
          </a:xfrm>
          <a:effectLst/>
        </p:grpSpPr>
        <p:grpSp>
          <p:nvGrpSpPr>
            <p:cNvPr id="129" name="群組 128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33" name="直線接點 132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群組 133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36" name="直線接點 135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" name="文字方塊 129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cs typeface="Gill Sans Ultra Bold"/>
                </a:rPr>
                <a:t>Pet</a:t>
              </a:r>
              <a:r>
                <a:rPr kumimoji="1" lang="zh-TW" altLang="en-US" sz="1600" b="1" dirty="0">
                  <a:cs typeface="Gill Sans Ultra Bold"/>
                </a:rPr>
                <a:t> </a:t>
              </a:r>
              <a:r>
                <a:rPr kumimoji="1" lang="en-US" altLang="zh-TW" sz="1600" b="1" dirty="0">
                  <a:cs typeface="Gill Sans Ultra Bold"/>
                </a:rPr>
                <a:t>Name</a:t>
              </a:r>
              <a:endParaRPr kumimoji="1" lang="zh-TW" altLang="en-US" sz="1600" b="1" dirty="0">
                <a:cs typeface="Gill Sans Ultra Bold"/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cs typeface="Gill Sans Ultra Bold"/>
                </a:rPr>
                <a:t>species</a:t>
              </a:r>
              <a:endParaRPr kumimoji="1" lang="zh-TW" altLang="en-US" sz="1200" i="1" dirty="0">
                <a:cs typeface="Gill Sans Ultra Bold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endParaRPr kumimoji="1" lang="zh-TW" altLang="en-US" sz="1000" dirty="0">
                <a:cs typeface="Gill Sans Ultra Bold"/>
              </a:endParaRPr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3135890" y="4142348"/>
            <a:ext cx="2752398" cy="1258830"/>
            <a:chOff x="223844" y="2692631"/>
            <a:chExt cx="2752398" cy="1258830"/>
          </a:xfrm>
          <a:effectLst/>
        </p:grpSpPr>
        <p:grpSp>
          <p:nvGrpSpPr>
            <p:cNvPr id="138" name="群組 137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42" name="直線接點 141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群組 142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44" name="矩形 143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cxnSp>
              <p:nvCxnSpPr>
                <p:cNvPr id="145" name="直線接點 144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9" name="文字方塊 138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cs typeface="Gill Sans Ultra Bold"/>
                </a:rPr>
                <a:t>Pet</a:t>
              </a:r>
              <a:r>
                <a:rPr kumimoji="1" lang="zh-TW" altLang="en-US" sz="1600" b="1" dirty="0">
                  <a:cs typeface="Gill Sans Ultra Bold"/>
                </a:rPr>
                <a:t> </a:t>
              </a:r>
              <a:r>
                <a:rPr kumimoji="1" lang="en-US" altLang="zh-TW" sz="1600" b="1" dirty="0">
                  <a:cs typeface="Gill Sans Ultra Bold"/>
                </a:rPr>
                <a:t>Name</a:t>
              </a:r>
              <a:endParaRPr kumimoji="1" lang="zh-TW" altLang="en-US" sz="1600" b="1" dirty="0">
                <a:cs typeface="Gill Sans Ultra Bold"/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cs typeface="Gill Sans Ultra Bold"/>
                </a:rPr>
                <a:t>species</a:t>
              </a:r>
              <a:endParaRPr kumimoji="1" lang="zh-TW" altLang="en-US" sz="1200" i="1" dirty="0">
                <a:cs typeface="Gill Sans Ultra Bold"/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r>
                <a:rPr kumimoji="1" lang="zh-TW" altLang="en-US" sz="1000" dirty="0" smtClean="0">
                  <a:cs typeface="Gill Sans Ultra Bold"/>
                </a:rPr>
                <a:t> </a:t>
              </a:r>
              <a:r>
                <a:rPr kumimoji="1" lang="en-US" altLang="zh-TW" sz="1000" dirty="0" smtClean="0">
                  <a:cs typeface="Gill Sans Ultra Bold"/>
                </a:rPr>
                <a:t>text</a:t>
              </a:r>
              <a:endParaRPr kumimoji="1" lang="zh-TW" altLang="en-US" sz="1000" dirty="0">
                <a:cs typeface="Gill Sans Ultra Bold"/>
              </a:endParaRPr>
            </a:p>
          </p:txBody>
        </p:sp>
      </p:grpSp>
      <p:cxnSp>
        <p:nvCxnSpPr>
          <p:cNvPr id="224" name="直線接點 223"/>
          <p:cNvCxnSpPr/>
          <p:nvPr/>
        </p:nvCxnSpPr>
        <p:spPr>
          <a:xfrm>
            <a:off x="-8323" y="5515867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-8323" y="2577944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文字方塊 285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/>
              <a:t>copyright©2016</a:t>
            </a:r>
            <a:endParaRPr kumimoji="1" lang="zh-TW" altLang="en-US" sz="1000" dirty="0"/>
          </a:p>
        </p:txBody>
      </p:sp>
      <p:grpSp>
        <p:nvGrpSpPr>
          <p:cNvPr id="289" name="群組 288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290" name="矩形 289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00000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291" name="直線接點 290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矩形 291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297" name="矩形 296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</p:grpSp>
      <p:grpSp>
        <p:nvGrpSpPr>
          <p:cNvPr id="298" name="群組 297"/>
          <p:cNvGrpSpPr/>
          <p:nvPr/>
        </p:nvGrpSpPr>
        <p:grpSpPr>
          <a:xfrm>
            <a:off x="4565916" y="5676520"/>
            <a:ext cx="1339542" cy="1550983"/>
            <a:chOff x="221160" y="5676520"/>
            <a:chExt cx="1339542" cy="1550983"/>
          </a:xfrm>
        </p:grpSpPr>
        <p:sp>
          <p:nvSpPr>
            <p:cNvPr id="299" name="矩形 298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00000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300" name="直線接點 299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矩形 300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</p:grpSp>
      <p:grpSp>
        <p:nvGrpSpPr>
          <p:cNvPr id="307" name="群組 306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308" name="矩形 307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00000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309" name="直線接點 308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</p:grpSp>
      <p:grpSp>
        <p:nvGrpSpPr>
          <p:cNvPr id="316" name="群組 315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317" name="矩形 316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00000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00000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000000"/>
                </a:solidFill>
                <a:effectLst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矩形 318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320" name="矩形 319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21" name="矩形 320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prstClr val="black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prstClr val="black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prstClr val="black"/>
                </a:solidFill>
                <a:cs typeface="Gill Sans Ultra Bold"/>
              </a:endParaRPr>
            </a:p>
          </p:txBody>
        </p:sp>
      </p:grpSp>
      <p:sp>
        <p:nvSpPr>
          <p:cNvPr id="335" name="文字方塊 334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Tel: (886-2) 2771-2171</a:t>
            </a:r>
            <a:endParaRPr kumimoji="1" lang="zh-TW" altLang="en-US" sz="1000" dirty="0"/>
          </a:p>
        </p:txBody>
      </p:sp>
      <p:sp>
        <p:nvSpPr>
          <p:cNvPr id="2" name="矩形 1"/>
          <p:cNvSpPr/>
          <p:nvPr/>
        </p:nvSpPr>
        <p:spPr>
          <a:xfrm>
            <a:off x="1660105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Home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743682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Portfolio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827259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Links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910836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About Us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7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-8250" y="0"/>
            <a:ext cx="6107498" cy="8980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D3D3D3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8323" y="898046"/>
            <a:ext cx="6107498" cy="1679898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0" y="898046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0" y="7388155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/>
          <p:cNvGrpSpPr/>
          <p:nvPr/>
        </p:nvGrpSpPr>
        <p:grpSpPr>
          <a:xfrm>
            <a:off x="233999" y="1039174"/>
            <a:ext cx="5644136" cy="1385569"/>
            <a:chOff x="233999" y="1090496"/>
            <a:chExt cx="5644136" cy="1584000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233999" y="1090496"/>
              <a:ext cx="5644136" cy="157801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>
              <a:off x="233999" y="1090496"/>
              <a:ext cx="5644136" cy="1584000"/>
              <a:chOff x="233999" y="1090495"/>
              <a:chExt cx="1291297" cy="64390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flipH="1">
                <a:off x="233999" y="1090495"/>
                <a:ext cx="1291297" cy="64390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/>
          <p:cNvGrpSpPr/>
          <p:nvPr/>
        </p:nvGrpSpPr>
        <p:grpSpPr>
          <a:xfrm>
            <a:off x="223843" y="148313"/>
            <a:ext cx="1324019" cy="607067"/>
            <a:chOff x="233999" y="1090495"/>
            <a:chExt cx="1291297" cy="64146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群組 99"/>
          <p:cNvGrpSpPr/>
          <p:nvPr/>
        </p:nvGrpSpPr>
        <p:grpSpPr>
          <a:xfrm>
            <a:off x="4784836" y="148313"/>
            <a:ext cx="252000" cy="252000"/>
            <a:chOff x="233999" y="1090495"/>
            <a:chExt cx="1291297" cy="641468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群組 104"/>
          <p:cNvGrpSpPr/>
          <p:nvPr/>
        </p:nvGrpSpPr>
        <p:grpSpPr>
          <a:xfrm>
            <a:off x="5640565" y="148313"/>
            <a:ext cx="252000" cy="252000"/>
            <a:chOff x="233999" y="1090495"/>
            <a:chExt cx="1291297" cy="641468"/>
          </a:xfrm>
        </p:grpSpPr>
        <p:cxnSp>
          <p:nvCxnSpPr>
            <p:cNvPr id="106" name="直線接點 105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群組 106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9" name="直線接點 108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群組 109"/>
          <p:cNvGrpSpPr/>
          <p:nvPr/>
        </p:nvGrpSpPr>
        <p:grpSpPr>
          <a:xfrm>
            <a:off x="5212701" y="148313"/>
            <a:ext cx="252000" cy="252000"/>
            <a:chOff x="233999" y="1090495"/>
            <a:chExt cx="1291297" cy="641468"/>
          </a:xfrm>
        </p:grpSpPr>
        <p:cxnSp>
          <p:nvCxnSpPr>
            <p:cNvPr id="111" name="直線接點 11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群組 11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4" name="直線接點 11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群組 117"/>
          <p:cNvGrpSpPr/>
          <p:nvPr/>
        </p:nvGrpSpPr>
        <p:grpSpPr>
          <a:xfrm>
            <a:off x="223844" y="2692631"/>
            <a:ext cx="2752398" cy="1258830"/>
            <a:chOff x="223844" y="2692631"/>
            <a:chExt cx="2752398" cy="1258830"/>
          </a:xfrm>
        </p:grpSpPr>
        <p:grpSp>
          <p:nvGrpSpPr>
            <p:cNvPr id="38" name="群組 37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39" name="直線接點 38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群組 39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42" name="直線接點 41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文字方塊 114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19" name="群組 118"/>
          <p:cNvGrpSpPr/>
          <p:nvPr/>
        </p:nvGrpSpPr>
        <p:grpSpPr>
          <a:xfrm>
            <a:off x="233999" y="4142348"/>
            <a:ext cx="2752398" cy="1258830"/>
            <a:chOff x="223844" y="2692631"/>
            <a:chExt cx="2752398" cy="1258830"/>
          </a:xfrm>
        </p:grpSpPr>
        <p:grpSp>
          <p:nvGrpSpPr>
            <p:cNvPr id="120" name="群組 119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24" name="直線接點 123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" name="群組 124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27" name="直線接點 126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1" name="文字方塊 120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600" b="1" dirty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solidFill>
                    <a:srgbClr val="404040"/>
                  </a:solidFill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28" name="群組 127"/>
          <p:cNvGrpSpPr/>
          <p:nvPr/>
        </p:nvGrpSpPr>
        <p:grpSpPr>
          <a:xfrm>
            <a:off x="3135890" y="2692631"/>
            <a:ext cx="2752398" cy="1258830"/>
            <a:chOff x="223844" y="2692631"/>
            <a:chExt cx="2752398" cy="1258830"/>
          </a:xfrm>
        </p:grpSpPr>
        <p:grpSp>
          <p:nvGrpSpPr>
            <p:cNvPr id="129" name="群組 128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33" name="直線接點 132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群組 133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35" name="矩形 134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36" name="直線接點 135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" name="文字方塊 129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600" b="1" dirty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31" name="文字方塊 130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solidFill>
                    <a:srgbClr val="404040"/>
                  </a:solidFill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32" name="文字方塊 131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37" name="群組 136"/>
          <p:cNvGrpSpPr/>
          <p:nvPr/>
        </p:nvGrpSpPr>
        <p:grpSpPr>
          <a:xfrm>
            <a:off x="3135890" y="4142348"/>
            <a:ext cx="2752398" cy="1258830"/>
            <a:chOff x="223844" y="2692631"/>
            <a:chExt cx="2752398" cy="1258830"/>
          </a:xfrm>
        </p:grpSpPr>
        <p:grpSp>
          <p:nvGrpSpPr>
            <p:cNvPr id="138" name="群組 137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42" name="直線接點 141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群組 142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44" name="矩形 143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45" name="直線接點 144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9" name="文字方塊 138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600" b="1" dirty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600" b="1" dirty="0">
                  <a:solidFill>
                    <a:srgbClr val="404040"/>
                  </a:solidFill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40" name="文字方塊 139"/>
            <p:cNvSpPr txBox="1"/>
            <p:nvPr/>
          </p:nvSpPr>
          <p:spPr>
            <a:xfrm>
              <a:off x="1525296" y="3019189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>
                  <a:solidFill>
                    <a:srgbClr val="404040"/>
                  </a:solidFill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41" name="文字方塊 140"/>
            <p:cNvSpPr txBox="1"/>
            <p:nvPr/>
          </p:nvSpPr>
          <p:spPr>
            <a:xfrm>
              <a:off x="1537708" y="3397463"/>
              <a:ext cx="143853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text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cxnSp>
        <p:nvCxnSpPr>
          <p:cNvPr id="224" name="直線接點 223"/>
          <p:cNvCxnSpPr/>
          <p:nvPr/>
        </p:nvCxnSpPr>
        <p:spPr>
          <a:xfrm>
            <a:off x="-8323" y="5515867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-8323" y="2577944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404040"/>
                </a:solidFill>
              </a:rPr>
              <a:t>copyright©2016</a:t>
            </a:r>
            <a:endParaRPr kumimoji="1" lang="zh-TW" altLang="en-US" sz="1000" dirty="0">
              <a:solidFill>
                <a:srgbClr val="404040"/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171" name="矩形 170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72" name="直線接點 171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79" name="群組 178"/>
          <p:cNvGrpSpPr/>
          <p:nvPr/>
        </p:nvGrpSpPr>
        <p:grpSpPr>
          <a:xfrm>
            <a:off x="4565916" y="5676520"/>
            <a:ext cx="1339542" cy="1550983"/>
            <a:chOff x="221160" y="5676520"/>
            <a:chExt cx="1339542" cy="1550983"/>
          </a:xfrm>
        </p:grpSpPr>
        <p:sp>
          <p:nvSpPr>
            <p:cNvPr id="180" name="矩形 179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88" name="群組 187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189" name="矩形 188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90" name="直線接點 189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矩形 190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grpSp>
        <p:nvGrpSpPr>
          <p:cNvPr id="197" name="群組 196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98" name="矩形 197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99" name="直線接點 198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01" name="矩形 200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202" name="矩形 201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204" name="矩形 203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  <p:sp>
          <p:nvSpPr>
            <p:cNvPr id="205" name="矩形 204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404040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404040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404040"/>
                </a:solidFill>
                <a:cs typeface="Gill Sans Ultra Bold"/>
              </a:endParaRPr>
            </a:p>
          </p:txBody>
        </p:sp>
      </p:grpSp>
      <p:sp>
        <p:nvSpPr>
          <p:cNvPr id="222" name="文字方塊 221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404040"/>
                </a:solidFill>
              </a:rPr>
              <a:t>Tel: (886-2) 2771-2171</a:t>
            </a:r>
            <a:endParaRPr kumimoji="1" lang="zh-TW" altLang="en-US" sz="1000" dirty="0">
              <a:solidFill>
                <a:srgbClr val="40404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660105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Home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743682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Portfolio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827259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Links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910836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About Us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2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4450" y="0"/>
            <a:ext cx="6107498" cy="8980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77" y="898046"/>
            <a:ext cx="6107498" cy="167989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 descr="garden-dog-pe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871" y="4142347"/>
            <a:ext cx="1313866" cy="1258831"/>
          </a:xfrm>
          <a:prstGeom prst="rect">
            <a:avLst/>
          </a:prstGeom>
        </p:spPr>
      </p:pic>
      <p:pic>
        <p:nvPicPr>
          <p:cNvPr id="6" name="圖片 5" descr="pexels-phot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610" y="2686545"/>
            <a:ext cx="1304137" cy="1258830"/>
          </a:xfrm>
          <a:prstGeom prst="rect">
            <a:avLst/>
          </a:prstGeom>
        </p:spPr>
      </p:pic>
      <p:pic>
        <p:nvPicPr>
          <p:cNvPr id="14" name="圖片 13" descr="1458769460_Instagr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458" y="125872"/>
            <a:ext cx="324000" cy="324000"/>
          </a:xfrm>
          <a:prstGeom prst="rect">
            <a:avLst/>
          </a:prstGeom>
        </p:spPr>
      </p:pic>
      <p:pic>
        <p:nvPicPr>
          <p:cNvPr id="12" name="圖片 11" descr="1458769403_Faceboo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436" y="125597"/>
            <a:ext cx="324000" cy="324000"/>
          </a:xfrm>
          <a:prstGeom prst="rect">
            <a:avLst/>
          </a:prstGeom>
        </p:spPr>
      </p:pic>
      <p:pic>
        <p:nvPicPr>
          <p:cNvPr id="13" name="圖片 12" descr="1458769394_Twitt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47" y="125597"/>
            <a:ext cx="324000" cy="324000"/>
          </a:xfrm>
          <a:prstGeom prst="rect">
            <a:avLst/>
          </a:prstGeom>
        </p:spPr>
      </p:pic>
      <p:pic>
        <p:nvPicPr>
          <p:cNvPr id="11" name="圖片 10" descr="pexels-photo-51439.jpg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65" y="4142349"/>
            <a:ext cx="1305731" cy="1258830"/>
          </a:xfrm>
          <a:prstGeom prst="rect">
            <a:avLst/>
          </a:prstGeom>
        </p:spPr>
      </p:pic>
      <p:pic>
        <p:nvPicPr>
          <p:cNvPr id="9" name="圖片 8" descr="pexels-photo-31025.jp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99" y="1039174"/>
            <a:ext cx="5641877" cy="1380331"/>
          </a:xfrm>
          <a:prstGeom prst="rect">
            <a:avLst/>
          </a:prstGeom>
        </p:spPr>
      </p:pic>
      <p:pic>
        <p:nvPicPr>
          <p:cNvPr id="4" name="圖片 3" descr="pexels-photo.jpg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59" y="2692632"/>
            <a:ext cx="1304137" cy="125883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1525296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Pet</a:t>
            </a:r>
            <a:r>
              <a:rPr kumimoji="1"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Gill Sans Ultra Bold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525296" y="3019189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Gill Sans Ultra Bold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1537708" y="3397463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535451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535451" y="4468906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547863" y="4847180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437342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437342" y="3019189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449754" y="3397463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437342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437342" y="4468906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449754" y="4847180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 descr="pet_finder_logo.png"/>
          <p:cNvPicPr>
            <a:picLocks noChangeAspect="1"/>
          </p:cNvPicPr>
          <p:nvPr/>
        </p:nvPicPr>
        <p:blipFill>
          <a:blip r:embed="rId10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9" y="287872"/>
            <a:ext cx="1291297" cy="327948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copyright©2016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7" name="群組 156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158" name="矩形 157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cxnSp>
          <p:nvCxnSpPr>
            <p:cNvPr id="159" name="直線接點 158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grpSp>
        <p:nvGrpSpPr>
          <p:cNvPr id="166" name="群組 165"/>
          <p:cNvGrpSpPr/>
          <p:nvPr/>
        </p:nvGrpSpPr>
        <p:grpSpPr>
          <a:xfrm>
            <a:off x="4565916" y="5676520"/>
            <a:ext cx="1339542" cy="1550983"/>
            <a:chOff x="221160" y="5676520"/>
            <a:chExt cx="1339542" cy="1550983"/>
          </a:xfrm>
        </p:grpSpPr>
        <p:sp>
          <p:nvSpPr>
            <p:cNvPr id="167" name="矩形 166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cxnSp>
          <p:nvCxnSpPr>
            <p:cNvPr id="168" name="直線接點 167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grpSp>
        <p:nvGrpSpPr>
          <p:cNvPr id="175" name="群組 174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176" name="矩形 175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cxnSp>
          <p:nvCxnSpPr>
            <p:cNvPr id="177" name="直線接點 176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grpSp>
        <p:nvGrpSpPr>
          <p:cNvPr id="184" name="群組 183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85" name="矩形 184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endParaRPr>
            </a:p>
          </p:txBody>
        </p:sp>
        <p:cxnSp>
          <p:nvCxnSpPr>
            <p:cNvPr id="186" name="直線接點 185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89" name="矩形 188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90" name="矩形 189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endParaRPr>
            </a:p>
          </p:txBody>
        </p:sp>
      </p:grpSp>
      <p:sp>
        <p:nvSpPr>
          <p:cNvPr id="197" name="圓角矩形 196"/>
          <p:cNvSpPr/>
          <p:nvPr/>
        </p:nvSpPr>
        <p:spPr>
          <a:xfrm>
            <a:off x="1684945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Home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8" name="圓角矩形 197"/>
          <p:cNvSpPr/>
          <p:nvPr/>
        </p:nvSpPr>
        <p:spPr>
          <a:xfrm>
            <a:off x="4930665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About Us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9" name="圓角矩形 198"/>
          <p:cNvSpPr/>
          <p:nvPr/>
        </p:nvSpPr>
        <p:spPr>
          <a:xfrm>
            <a:off x="2766852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Portfolio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00" name="圓角矩形 199"/>
          <p:cNvSpPr/>
          <p:nvPr/>
        </p:nvSpPr>
        <p:spPr>
          <a:xfrm>
            <a:off x="3848759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Links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Tel: (886-2) 2771-2171</a:t>
            </a:r>
            <a:endParaRPr kumimoji="1" lang="zh-TW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9" y="1039174"/>
            <a:ext cx="5641877" cy="1380331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  <a:gs pos="46000">
                <a:schemeClr val="accent3">
                  <a:lumMod val="75000"/>
                  <a:alpha val="20000"/>
                </a:schemeClr>
              </a:gs>
            </a:gsLst>
            <a:lin ang="3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2" name="文字方塊 201"/>
          <p:cNvSpPr txBox="1"/>
          <p:nvPr/>
        </p:nvSpPr>
        <p:spPr>
          <a:xfrm>
            <a:off x="412738" y="1190730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E8E8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E8E8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E8E8"/>
                </a:solidFill>
              </a:rPr>
              <a:t>Don't Buy! </a:t>
            </a:r>
            <a:endParaRPr kumimoji="1" lang="zh-TW" altLang="en-US" sz="2800" b="1" i="1" dirty="0">
              <a:solidFill>
                <a:srgbClr val="E8E8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9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4450" y="0"/>
            <a:ext cx="6107498" cy="89804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6835" y="898046"/>
            <a:ext cx="6118710" cy="16798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 descr="garden-dog-pe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871" y="4142347"/>
            <a:ext cx="1313866" cy="1258831"/>
          </a:xfrm>
          <a:prstGeom prst="rect">
            <a:avLst/>
          </a:prstGeom>
        </p:spPr>
      </p:pic>
      <p:pic>
        <p:nvPicPr>
          <p:cNvPr id="6" name="圖片 5" descr="pexels-phot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610" y="2686545"/>
            <a:ext cx="1304137" cy="1258830"/>
          </a:xfrm>
          <a:prstGeom prst="rect">
            <a:avLst/>
          </a:prstGeom>
        </p:spPr>
      </p:pic>
      <p:pic>
        <p:nvPicPr>
          <p:cNvPr id="11" name="圖片 10" descr="pexels-photo-51439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65" y="4142349"/>
            <a:ext cx="1305731" cy="1258830"/>
          </a:xfrm>
          <a:prstGeom prst="rect">
            <a:avLst/>
          </a:prstGeom>
        </p:spPr>
      </p:pic>
      <p:pic>
        <p:nvPicPr>
          <p:cNvPr id="9" name="圖片 8" descr="pexels-photo-31025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99" y="1039174"/>
            <a:ext cx="5641877" cy="1380331"/>
          </a:xfrm>
          <a:prstGeom prst="rect">
            <a:avLst/>
          </a:prstGeom>
        </p:spPr>
      </p:pic>
      <p:pic>
        <p:nvPicPr>
          <p:cNvPr id="4" name="圖片 3" descr="pexels-photo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59" y="2692632"/>
            <a:ext cx="1304137" cy="125883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1525296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 smtClean="0">
                <a:solidFill>
                  <a:srgbClr val="663333"/>
                </a:solidFill>
                <a:latin typeface="+mj-lt"/>
                <a:cs typeface="Gill Sans Ultra Bold"/>
              </a:rPr>
              <a:t>Pet</a:t>
            </a:r>
            <a:r>
              <a:rPr kumimoji="1" lang="zh-TW" altLang="en-US" sz="1600" b="1" dirty="0" smtClean="0">
                <a:solidFill>
                  <a:srgbClr val="663333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600" b="1" dirty="0" smtClean="0">
                <a:solidFill>
                  <a:srgbClr val="663333"/>
                </a:solidFill>
                <a:latin typeface="+mj-lt"/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latin typeface="+mj-lt"/>
              <a:cs typeface="Gill Sans Ultra Bold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525296" y="3019189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 smtClean="0">
                <a:solidFill>
                  <a:srgbClr val="663333"/>
                </a:solidFill>
                <a:latin typeface="+mj-lt"/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663333"/>
              </a:solidFill>
              <a:latin typeface="+mj-lt"/>
              <a:cs typeface="Gill Sans Ultra Bold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1537708" y="3397463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535451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535451" y="4468906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66333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547863" y="4847180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437342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437342" y="3019189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66333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449754" y="3397463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437342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437342" y="4468906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66333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449754" y="4847180"/>
            <a:ext cx="1438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r>
              <a:rPr kumimoji="1" lang="zh-TW" altLang="en-US" sz="1000" dirty="0" smtClean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000" dirty="0" smtClean="0">
                <a:solidFill>
                  <a:srgbClr val="663333"/>
                </a:solidFill>
                <a:cs typeface="Gill Sans Ultra Bold"/>
              </a:rPr>
              <a:t>text</a:t>
            </a:r>
            <a:endParaRPr kumimoji="1" lang="zh-TW" altLang="en-US" sz="1000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 descr="pet_finder_logo.png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9" y="287872"/>
            <a:ext cx="1291297" cy="327948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3333"/>
                </a:solidFill>
              </a:rPr>
              <a:t>copyright©2016</a:t>
            </a:r>
            <a:endParaRPr kumimoji="1" lang="zh-TW" altLang="en-US" sz="1000" dirty="0">
              <a:solidFill>
                <a:srgbClr val="663333"/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663333"/>
                </a:solidFill>
              </a:rPr>
              <a:t>Tel: (886-2) 2771-2171</a:t>
            </a:r>
            <a:endParaRPr kumimoji="1" lang="zh-TW" altLang="en-US" sz="1000" dirty="0">
              <a:solidFill>
                <a:srgbClr val="663333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684945" y="497726"/>
            <a:ext cx="967297" cy="2576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663333"/>
                </a:solidFill>
                <a:effectLst/>
              </a:rPr>
              <a:t>Home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4930665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About Us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766852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Portfolio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3848759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Links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77" name="矩形 76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4565916" y="5676520"/>
            <a:ext cx="1339542" cy="1550983"/>
            <a:chOff x="221160" y="5676520"/>
            <a:chExt cx="1339542" cy="1550983"/>
          </a:xfrm>
        </p:grpSpPr>
        <p:sp>
          <p:nvSpPr>
            <p:cNvPr id="86" name="矩形 85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96" name="矩形 95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97" name="直線接點 96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05" name="矩形 104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06" name="直線接點 105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333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333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3333"/>
                </a:solidFill>
                <a:cs typeface="Gill Sans Ultra Bold"/>
              </a:endParaRPr>
            </a:p>
          </p:txBody>
        </p:sp>
      </p:grpSp>
      <p:sp>
        <p:nvSpPr>
          <p:cNvPr id="113" name="矩形 112"/>
          <p:cNvSpPr/>
          <p:nvPr/>
        </p:nvSpPr>
        <p:spPr>
          <a:xfrm>
            <a:off x="233999" y="1039174"/>
            <a:ext cx="5641877" cy="1380331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  <a:gs pos="46000">
                <a:schemeClr val="accent3">
                  <a:lumMod val="75000"/>
                  <a:alpha val="20000"/>
                </a:schemeClr>
              </a:gs>
            </a:gsLst>
            <a:lin ang="3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412738" y="1190730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DDCF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DDCF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DDCF"/>
                </a:solidFill>
              </a:rPr>
              <a:t>Don't Buy! </a:t>
            </a:r>
            <a:endParaRPr kumimoji="1" lang="zh-TW" altLang="en-US" sz="2800" b="1" i="1" dirty="0">
              <a:solidFill>
                <a:srgbClr val="E8DDCF"/>
              </a:solidFill>
            </a:endParaRPr>
          </a:p>
        </p:txBody>
      </p:sp>
      <p:pic>
        <p:nvPicPr>
          <p:cNvPr id="118" name="圖片 117" descr="1458769460_Instagra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458" y="125872"/>
            <a:ext cx="324000" cy="324000"/>
          </a:xfrm>
          <a:prstGeom prst="rect">
            <a:avLst/>
          </a:prstGeom>
        </p:spPr>
      </p:pic>
      <p:pic>
        <p:nvPicPr>
          <p:cNvPr id="119" name="圖片 118" descr="1458769403_Facebook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436" y="125597"/>
            <a:ext cx="324000" cy="324000"/>
          </a:xfrm>
          <a:prstGeom prst="rect">
            <a:avLst/>
          </a:prstGeom>
        </p:spPr>
      </p:pic>
      <p:pic>
        <p:nvPicPr>
          <p:cNvPr id="120" name="圖片 119" descr="1458769394_Twit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0447" y="125597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626</Words>
  <Application>Microsoft Macintosh PowerPoint</Application>
  <PresentationFormat>自訂</PresentationFormat>
  <Paragraphs>188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意茹 傅</dc:creator>
  <cp:lastModifiedBy>意茹 傅</cp:lastModifiedBy>
  <cp:revision>42</cp:revision>
  <dcterms:created xsi:type="dcterms:W3CDTF">2016-03-23T05:47:31Z</dcterms:created>
  <dcterms:modified xsi:type="dcterms:W3CDTF">2016-03-25T12:16:24Z</dcterms:modified>
</cp:coreProperties>
</file>