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94113" cy="7388225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3" d="100"/>
          <a:sy n="93" d="100"/>
        </p:scale>
        <p:origin x="-3168" y="-112"/>
      </p:cViewPr>
      <p:guideLst>
        <p:guide orient="horz" pos="2327"/>
        <p:guide pos="1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7059" y="2295139"/>
            <a:ext cx="3139996" cy="158368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54119" y="4186661"/>
            <a:ext cx="2585879" cy="1888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65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109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82586" y="295875"/>
            <a:ext cx="335421" cy="630393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396" y="295875"/>
            <a:ext cx="946616" cy="630393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4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14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810" y="4747621"/>
            <a:ext cx="3139996" cy="14673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1810" y="3131446"/>
            <a:ext cx="3139996" cy="1616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82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4395" y="1723923"/>
            <a:ext cx="640698" cy="487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76668" y="1723923"/>
            <a:ext cx="641339" cy="487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8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06" y="295872"/>
            <a:ext cx="3324702" cy="123137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4706" y="1653801"/>
            <a:ext cx="1632208" cy="689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4706" y="2343024"/>
            <a:ext cx="1632208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876564" y="1653801"/>
            <a:ext cx="1632849" cy="689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876564" y="2343024"/>
            <a:ext cx="1632849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3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0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06" y="294160"/>
            <a:ext cx="1215338" cy="12518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4295" y="294164"/>
            <a:ext cx="2065112" cy="63056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4706" y="1546056"/>
            <a:ext cx="1215338" cy="5053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18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072" y="5171760"/>
            <a:ext cx="2216468" cy="6105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24072" y="660153"/>
            <a:ext cx="2216468" cy="44329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4072" y="5782313"/>
            <a:ext cx="2216468" cy="867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0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84706" y="295872"/>
            <a:ext cx="3324702" cy="12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4706" y="1723923"/>
            <a:ext cx="3324702" cy="487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84706" y="6847793"/>
            <a:ext cx="861960" cy="39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F3ED-7A63-6541-B692-78FDCC0CB9E1}" type="datetimeFigureOut">
              <a:rPr kumimoji="1" lang="zh-TW" altLang="en-US" smtClean="0"/>
              <a:t>2016/5/18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62156" y="6847793"/>
            <a:ext cx="1169802" cy="39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647448" y="6847793"/>
            <a:ext cx="861960" cy="39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72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-7762" y="0"/>
            <a:ext cx="3729699" cy="641726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6" name="圖片 65" descr="pet_finder_logo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9830" y="192036"/>
            <a:ext cx="1014514" cy="257654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-511" y="643804"/>
            <a:ext cx="3721938" cy="504000"/>
            <a:chOff x="-3652" y="2083804"/>
            <a:chExt cx="3721938" cy="504000"/>
          </a:xfrm>
        </p:grpSpPr>
        <p:sp>
          <p:nvSpPr>
            <p:cNvPr id="64" name="矩形 63"/>
            <p:cNvSpPr/>
            <p:nvPr/>
          </p:nvSpPr>
          <p:spPr>
            <a:xfrm>
              <a:off x="-3652" y="2083804"/>
              <a:ext cx="3721938" cy="504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圓角矩形 66"/>
            <p:cNvSpPr>
              <a:spLocks/>
            </p:cNvSpPr>
            <p:nvPr/>
          </p:nvSpPr>
          <p:spPr>
            <a:xfrm>
              <a:off x="96398" y="2227804"/>
              <a:ext cx="810000" cy="216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Home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  <p:sp>
          <p:nvSpPr>
            <p:cNvPr id="68" name="圓角矩形 67"/>
            <p:cNvSpPr>
              <a:spLocks/>
            </p:cNvSpPr>
            <p:nvPr/>
          </p:nvSpPr>
          <p:spPr>
            <a:xfrm>
              <a:off x="2802902" y="2227804"/>
              <a:ext cx="810000" cy="216000"/>
            </a:xfrm>
            <a:prstGeom prst="roundRect">
              <a:avLst/>
            </a:prstGeom>
            <a:solidFill>
              <a:srgbClr val="EBF1DE"/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About Us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  <p:sp>
          <p:nvSpPr>
            <p:cNvPr id="69" name="圓角矩形 68"/>
            <p:cNvSpPr>
              <a:spLocks/>
            </p:cNvSpPr>
            <p:nvPr/>
          </p:nvSpPr>
          <p:spPr>
            <a:xfrm>
              <a:off x="998566" y="2227804"/>
              <a:ext cx="810000" cy="216000"/>
            </a:xfrm>
            <a:prstGeom prst="roundRect">
              <a:avLst/>
            </a:prstGeom>
            <a:solidFill>
              <a:srgbClr val="EBF1DE"/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Portfolio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  <p:sp>
          <p:nvSpPr>
            <p:cNvPr id="70" name="圓角矩形 69"/>
            <p:cNvSpPr>
              <a:spLocks/>
            </p:cNvSpPr>
            <p:nvPr/>
          </p:nvSpPr>
          <p:spPr>
            <a:xfrm>
              <a:off x="1900734" y="2227804"/>
              <a:ext cx="810000" cy="216000"/>
            </a:xfrm>
            <a:prstGeom prst="roundRect">
              <a:avLst/>
            </a:prstGeom>
            <a:solidFill>
              <a:srgbClr val="EBF1DE"/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Links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</p:grpSp>
      <p:pic>
        <p:nvPicPr>
          <p:cNvPr id="71" name="圖片 70" descr="icon_Faceboo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1591" y="233690"/>
            <a:ext cx="216000" cy="216000"/>
          </a:xfrm>
          <a:prstGeom prst="rect">
            <a:avLst/>
          </a:prstGeom>
        </p:spPr>
      </p:pic>
      <p:pic>
        <p:nvPicPr>
          <p:cNvPr id="72" name="圖片 71" descr="icon_Instagr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810" y="233690"/>
            <a:ext cx="216000" cy="216000"/>
          </a:xfrm>
          <a:prstGeom prst="rect">
            <a:avLst/>
          </a:prstGeom>
        </p:spPr>
      </p:pic>
      <p:pic>
        <p:nvPicPr>
          <p:cNvPr id="73" name="圖片 72" descr="icon_Twitt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028" y="233690"/>
            <a:ext cx="216000" cy="216000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5895" y="2587803"/>
            <a:ext cx="3701874" cy="45254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5" name="圖片 74" descr="garden-dog-pet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59" y="6052812"/>
            <a:ext cx="939348" cy="900000"/>
          </a:xfrm>
          <a:prstGeom prst="rect">
            <a:avLst/>
          </a:prstGeom>
        </p:spPr>
      </p:pic>
      <p:pic>
        <p:nvPicPr>
          <p:cNvPr id="76" name="圖片 75" descr="pexels-photo2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63" y="4946933"/>
            <a:ext cx="932393" cy="900000"/>
          </a:xfrm>
          <a:prstGeom prst="rect">
            <a:avLst/>
          </a:prstGeom>
        </p:spPr>
      </p:pic>
      <p:pic>
        <p:nvPicPr>
          <p:cNvPr id="77" name="圖片 76" descr="pexels-photo-51439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63" y="3841055"/>
            <a:ext cx="933531" cy="900000"/>
          </a:xfrm>
          <a:prstGeom prst="rect">
            <a:avLst/>
          </a:prstGeom>
        </p:spPr>
      </p:pic>
      <p:pic>
        <p:nvPicPr>
          <p:cNvPr id="78" name="圖片 77" descr="pexels-photo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63" y="2735177"/>
            <a:ext cx="932393" cy="900000"/>
          </a:xfrm>
          <a:prstGeom prst="rect">
            <a:avLst/>
          </a:prstGeom>
        </p:spPr>
      </p:pic>
      <p:sp>
        <p:nvSpPr>
          <p:cNvPr id="79" name="文字方塊 78"/>
          <p:cNvSpPr txBox="1"/>
          <p:nvPr/>
        </p:nvSpPr>
        <p:spPr>
          <a:xfrm>
            <a:off x="1066070" y="2688986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KING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066066" y="2924005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066070" y="3133103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070937" y="3794863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Cathy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070933" y="4029883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070937" y="4238981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070937" y="4900742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Happy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1070933" y="5135761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1070937" y="5344859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1076404" y="6006620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Myra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1076400" y="6241640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076404" y="6450738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16" y="7102253"/>
            <a:ext cx="3708000" cy="289423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64907" y="7113271"/>
            <a:ext cx="1196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SFNS Display"/>
                <a:cs typeface="SFNS Display"/>
              </a:rPr>
              <a:t>copyright©2016</a:t>
            </a:r>
            <a:endParaRPr kumimoji="1" lang="zh-TW" altLang="en-US" sz="1000" dirty="0">
              <a:solidFill>
                <a:schemeClr val="accent3">
                  <a:lumMod val="20000"/>
                  <a:lumOff val="80000"/>
                </a:schemeClr>
              </a:solidFill>
              <a:latin typeface="SFNS Display"/>
              <a:cs typeface="SFNS Display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1732013" y="7113271"/>
            <a:ext cx="1940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EBF1DE"/>
                </a:solidFill>
                <a:latin typeface="SFNS Display"/>
                <a:cs typeface="SFNS Display"/>
              </a:rPr>
              <a:t>Tel: (886-2) 2771-2171</a:t>
            </a:r>
            <a:endParaRPr kumimoji="1" lang="zh-TW" altLang="en-US" sz="1000" dirty="0">
              <a:solidFill>
                <a:srgbClr val="EBF1DE"/>
              </a:solidFill>
              <a:latin typeface="SFNS Display"/>
              <a:cs typeface="SFNS Display"/>
            </a:endParaRPr>
          </a:p>
        </p:txBody>
      </p:sp>
      <p:pic>
        <p:nvPicPr>
          <p:cNvPr id="125" name="圖片 124" descr="1463483461_menu-al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59" y="176863"/>
            <a:ext cx="288002" cy="288000"/>
          </a:xfrm>
          <a:prstGeom prst="rect">
            <a:avLst/>
          </a:prstGeom>
        </p:spPr>
      </p:pic>
      <p:grpSp>
        <p:nvGrpSpPr>
          <p:cNvPr id="126" name="群組 125"/>
          <p:cNvGrpSpPr>
            <a:grpSpLocks noChangeAspect="1"/>
          </p:cNvGrpSpPr>
          <p:nvPr/>
        </p:nvGrpSpPr>
        <p:grpSpPr>
          <a:xfrm>
            <a:off x="-7762" y="1145724"/>
            <a:ext cx="3729700" cy="1442079"/>
            <a:chOff x="1254382" y="1039174"/>
            <a:chExt cx="3575153" cy="1382324"/>
          </a:xfrm>
        </p:grpSpPr>
        <p:pic>
          <p:nvPicPr>
            <p:cNvPr id="127" name="圖片 126" descr="pexels-photo-31025.jpg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7610" r="9023"/>
            <a:stretch/>
          </p:blipFill>
          <p:spPr>
            <a:xfrm>
              <a:off x="1254382" y="1039174"/>
              <a:ext cx="3575152" cy="1380331"/>
            </a:xfrm>
            <a:prstGeom prst="rect">
              <a:avLst/>
            </a:prstGeom>
          </p:spPr>
        </p:pic>
        <p:sp>
          <p:nvSpPr>
            <p:cNvPr id="128" name="矩形 127"/>
            <p:cNvSpPr/>
            <p:nvPr/>
          </p:nvSpPr>
          <p:spPr>
            <a:xfrm>
              <a:off x="1254382" y="1041167"/>
              <a:ext cx="3575153" cy="1380331"/>
            </a:xfrm>
            <a:prstGeom prst="rect">
              <a:avLst/>
            </a:pr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  <a:gs pos="46000">
                  <a:schemeClr val="accent3">
                    <a:lumMod val="75000"/>
                    <a:alpha val="20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9" name="文字方塊 128"/>
          <p:cNvSpPr txBox="1"/>
          <p:nvPr/>
        </p:nvSpPr>
        <p:spPr>
          <a:xfrm>
            <a:off x="127059" y="1359028"/>
            <a:ext cx="1845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E8DDCF"/>
                </a:solidFill>
              </a:rPr>
              <a:t>Adopt</a:t>
            </a:r>
            <a:r>
              <a:rPr lang="en-US" altLang="zh-TW" sz="2800" b="1" i="1" dirty="0" smtClean="0">
                <a:solidFill>
                  <a:srgbClr val="E8DDCF"/>
                </a:solidFill>
              </a:rPr>
              <a:t>,</a:t>
            </a:r>
          </a:p>
          <a:p>
            <a:r>
              <a:rPr lang="en-US" altLang="zh-TW" sz="2800" b="1" i="1" dirty="0" smtClean="0">
                <a:solidFill>
                  <a:srgbClr val="E8DDCF"/>
                </a:solidFill>
              </a:rPr>
              <a:t>Don't Buy! </a:t>
            </a:r>
            <a:endParaRPr kumimoji="1" lang="zh-TW" altLang="en-US" sz="2800" b="1" i="1" dirty="0">
              <a:solidFill>
                <a:srgbClr val="E8DD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91</Words>
  <Application>Microsoft Macintosh PowerPoint</Application>
  <PresentationFormat>自訂</PresentationFormat>
  <Paragraphs>20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12</cp:revision>
  <dcterms:created xsi:type="dcterms:W3CDTF">2016-05-17T07:48:18Z</dcterms:created>
  <dcterms:modified xsi:type="dcterms:W3CDTF">2016-05-18T06:48:04Z</dcterms:modified>
  <cp:category/>
</cp:coreProperties>
</file>