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88825" cy="6858000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-1096" y="-104"/>
      </p:cViewPr>
      <p:guideLst>
        <p:guide orient="horz" pos="238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61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62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79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12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390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44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78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297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801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394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545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6ECBB-26AB-9549-BB3F-BF7CCD07AA52}" type="datetimeFigureOut">
              <a:rPr kumimoji="1" lang="zh-TW" altLang="en-US" smtClean="0"/>
              <a:t>2016/5/20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32FA-C4EE-FD41-BB2B-140D3B5747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59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24930" y="6055833"/>
            <a:ext cx="2138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</a:t>
            </a:r>
            <a:r>
              <a:rPr lang="en-US" altLang="zh-TW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2820014</a:t>
            </a:r>
            <a:r>
              <a:rPr lang="zh-TW" altLang="en-US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傅意茹</a:t>
            </a:r>
            <a:endParaRPr lang="zh-TW" altLang="en-US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36013" y="444765"/>
            <a:ext cx="9116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dirty="0" smtClean="0">
                <a:solidFill>
                  <a:schemeClr val="bg1"/>
                </a:solidFill>
              </a:rPr>
              <a:t>Responsive</a:t>
            </a:r>
            <a:r>
              <a:rPr kumimoji="1" lang="zh-TW" altLang="en-US" sz="7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7200" dirty="0" smtClean="0">
                <a:solidFill>
                  <a:schemeClr val="bg1"/>
                </a:solidFill>
              </a:rPr>
              <a:t>Web</a:t>
            </a:r>
            <a:r>
              <a:rPr kumimoji="1" lang="zh-TW" altLang="en-US" sz="7200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7200" dirty="0" smtClean="0">
                <a:solidFill>
                  <a:schemeClr val="bg1"/>
                </a:solidFill>
              </a:rPr>
              <a:t>Design</a:t>
            </a:r>
            <a:endParaRPr kumimoji="1" lang="zh-TW" altLang="en-US" sz="7200" dirty="0">
              <a:solidFill>
                <a:schemeClr val="bg1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562498" y="2634268"/>
            <a:ext cx="9063829" cy="2145463"/>
            <a:chOff x="1588982" y="2634268"/>
            <a:chExt cx="9063829" cy="2145463"/>
          </a:xfrm>
        </p:grpSpPr>
        <p:pic>
          <p:nvPicPr>
            <p:cNvPr id="10" name="圖片 9" descr="monitor44-9626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982" y="2634268"/>
              <a:ext cx="2145463" cy="2145463"/>
            </a:xfrm>
            <a:prstGeom prst="rect">
              <a:avLst/>
            </a:prstGeom>
          </p:spPr>
        </p:pic>
        <p:pic>
          <p:nvPicPr>
            <p:cNvPr id="11" name="圖片 10" descr="tablet54-8377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933" y="2695151"/>
              <a:ext cx="2023697" cy="2023697"/>
            </a:xfrm>
            <a:prstGeom prst="rect">
              <a:avLst/>
            </a:prstGeom>
          </p:spPr>
        </p:pic>
        <p:pic>
          <p:nvPicPr>
            <p:cNvPr id="12" name="圖片 11" descr="Unknown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9804" r="8995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118" y="2828153"/>
              <a:ext cx="1757693" cy="1757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950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L_RWD_Design_傅意茹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2" y="0"/>
            <a:ext cx="5317997" cy="6858000"/>
          </a:xfrm>
          <a:prstGeom prst="rect">
            <a:avLst/>
          </a:prstGeom>
        </p:spPr>
      </p:pic>
      <p:pic>
        <p:nvPicPr>
          <p:cNvPr id="5" name="圖片 4" descr="M_RWD_Design_傅意茹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67" y="0"/>
            <a:ext cx="3429000" cy="6858000"/>
          </a:xfrm>
          <a:prstGeom prst="rect">
            <a:avLst/>
          </a:prstGeom>
        </p:spPr>
      </p:pic>
      <p:pic>
        <p:nvPicPr>
          <p:cNvPr id="6" name="圖片 5" descr="S_RWD_Design_傅意茹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29" y="0"/>
            <a:ext cx="2985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L_RWD_Design_傅意茹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7997" cy="6858000"/>
          </a:xfrm>
          <a:prstGeom prst="rect">
            <a:avLst/>
          </a:prstGeom>
        </p:spPr>
      </p:pic>
      <p:pic>
        <p:nvPicPr>
          <p:cNvPr id="3" name="圖片 2" descr="S_RWD_Design_傅意茹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32" y="769893"/>
            <a:ext cx="2315413" cy="53182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30699" y="2534576"/>
            <a:ext cx="2805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原本寵物下方有寵物的介紹，在手機版，將介紹改為用按鈕展開。</a:t>
            </a:r>
            <a:endParaRPr lang="zh-TW" altLang="en-US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0698" y="1095268"/>
            <a:ext cx="1849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0</a:t>
            </a:r>
            <a:r>
              <a:rPr lang="en-US" altLang="zh-TW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sz="24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縮減內容</a:t>
            </a:r>
            <a:endParaRPr lang="zh-TW" altLang="en-US" sz="2400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0698" y="1972363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設計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30699" y="4445345"/>
            <a:ext cx="28057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將細節藏起來，防止大量資訊同時出現在螢幕上，可能造成的失焦或畫面過於擁擠的狀況。</a:t>
            </a:r>
            <a:endParaRPr lang="en-US" altLang="zh-TW" dirty="0" smtClean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30698" y="3883132"/>
            <a:ext cx="986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TW" altLang="en-US" sz="2000" dirty="0" smtClean="0">
                <a:solidFill>
                  <a:srgbClr val="10101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目的</a:t>
            </a:r>
            <a:endParaRPr lang="zh-TW" altLang="en-US" sz="2000" dirty="0">
              <a:solidFill>
                <a:srgbClr val="101010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239017" y="2720367"/>
            <a:ext cx="1471332" cy="892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486873" y="2945146"/>
            <a:ext cx="1471332" cy="4294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51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29</Words>
  <Application>Microsoft Macintosh PowerPoint</Application>
  <PresentationFormat>自訂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9</cp:revision>
  <dcterms:created xsi:type="dcterms:W3CDTF">2016-05-18T07:11:35Z</dcterms:created>
  <dcterms:modified xsi:type="dcterms:W3CDTF">2016-05-20T04:20:50Z</dcterms:modified>
  <cp:category/>
</cp:coreProperties>
</file>