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36700" cy="3529013"/>
  <p:notesSz cx="6858000" cy="9144000"/>
  <p:defaultTextStyle>
    <a:defPPr>
      <a:defRPr lang="zh-TW"/>
    </a:defPPr>
    <a:lvl1pPr marL="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02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04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06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08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10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12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14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41602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59D"/>
    <a:srgbClr val="A4B384"/>
    <a:srgbClr val="53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3504" y="-56"/>
      </p:cViewPr>
      <p:guideLst>
        <p:guide orient="horz" pos="2222"/>
        <p:guide pos="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257" y="1096284"/>
            <a:ext cx="1306194" cy="75645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30507" y="1999777"/>
            <a:ext cx="1075692" cy="90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0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1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1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6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82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372172" y="445214"/>
            <a:ext cx="115519" cy="948749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626" y="445214"/>
            <a:ext cx="320945" cy="948749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0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39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391" y="2267726"/>
            <a:ext cx="1306194" cy="700901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391" y="1495750"/>
            <a:ext cx="1306194" cy="771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0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0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0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208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510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812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11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416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7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614" y="2594484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9457" y="2594484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37" y="141331"/>
            <a:ext cx="1383032" cy="58816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789945"/>
            <a:ext cx="678978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837" y="1119159"/>
            <a:ext cx="678978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80625" y="789945"/>
            <a:ext cx="679242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80625" y="1119159"/>
            <a:ext cx="679242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8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06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50" y="140510"/>
            <a:ext cx="505565" cy="59797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808" y="140515"/>
            <a:ext cx="859058" cy="30119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850" y="738482"/>
            <a:ext cx="505565" cy="2413943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85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205" y="2470310"/>
            <a:ext cx="922020" cy="29163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1205" y="315328"/>
            <a:ext cx="922020" cy="2117408"/>
          </a:xfrm>
        </p:spPr>
        <p:txBody>
          <a:bodyPr/>
          <a:lstStyle>
            <a:lvl1pPr marL="0" indent="0">
              <a:buNone/>
              <a:defRPr sz="1600"/>
            </a:lvl1pPr>
            <a:lvl2pPr marL="230200" indent="0">
              <a:buNone/>
              <a:defRPr sz="1400"/>
            </a:lvl2pPr>
            <a:lvl3pPr marL="460400" indent="0">
              <a:buNone/>
              <a:defRPr sz="1200"/>
            </a:lvl3pPr>
            <a:lvl4pPr marL="690601" indent="0">
              <a:buNone/>
              <a:defRPr sz="1000"/>
            </a:lvl4pPr>
            <a:lvl5pPr marL="920801" indent="0">
              <a:buNone/>
              <a:defRPr sz="1000"/>
            </a:lvl5pPr>
            <a:lvl6pPr marL="1151001" indent="0">
              <a:buNone/>
              <a:defRPr sz="1000"/>
            </a:lvl6pPr>
            <a:lvl7pPr marL="1381201" indent="0">
              <a:buNone/>
              <a:defRPr sz="1000"/>
            </a:lvl7pPr>
            <a:lvl8pPr marL="1611401" indent="0">
              <a:buNone/>
              <a:defRPr sz="1000"/>
            </a:lvl8pPr>
            <a:lvl9pPr marL="1841602" indent="0">
              <a:buNone/>
              <a:defRPr sz="1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1205" y="2761946"/>
            <a:ext cx="922020" cy="414170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15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6837" y="141331"/>
            <a:ext cx="1383032" cy="588168"/>
          </a:xfrm>
          <a:prstGeom prst="rect">
            <a:avLst/>
          </a:prstGeom>
        </p:spPr>
        <p:txBody>
          <a:bodyPr vert="horz" lIns="46040" tIns="23020" rIns="46040" bIns="230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823440"/>
            <a:ext cx="1383032" cy="2328986"/>
          </a:xfrm>
          <a:prstGeom prst="rect">
            <a:avLst/>
          </a:prstGeom>
        </p:spPr>
        <p:txBody>
          <a:bodyPr vert="horz" lIns="46040" tIns="23020" rIns="46040" bIns="230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836" y="3270880"/>
            <a:ext cx="358566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10A-17DB-1E44-A310-102B1EEF3B47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25045" y="3270880"/>
            <a:ext cx="486621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1303" y="3270880"/>
            <a:ext cx="358566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650" indent="-172650" algn="l" defTabSz="230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4075" indent="-143875" algn="l" defTabSz="230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5501" indent="-115100" algn="l" defTabSz="230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5701" indent="-115100" algn="l" defTabSz="230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5901" indent="-115100" algn="l" defTabSz="230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61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963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65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567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2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06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08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10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2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4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1602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8796" y="896242"/>
            <a:ext cx="1544615" cy="243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0" y="-2124"/>
            <a:ext cx="1536700" cy="180001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5" name="圖片 64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87" y="15732"/>
            <a:ext cx="568126" cy="144287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-883" y="1139785"/>
            <a:ext cx="1536700" cy="22216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7" name="圖片 66" descr="pexels-photo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37" y="1214374"/>
            <a:ext cx="447548" cy="432000"/>
          </a:xfrm>
          <a:prstGeom prst="rect">
            <a:avLst/>
          </a:prstGeom>
        </p:spPr>
      </p:pic>
      <p:pic>
        <p:nvPicPr>
          <p:cNvPr id="68" name="圖片 67" descr="icon_Faceboo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6" y="917532"/>
            <a:ext cx="200959" cy="200958"/>
          </a:xfrm>
          <a:prstGeom prst="rect">
            <a:avLst/>
          </a:prstGeom>
        </p:spPr>
      </p:pic>
      <p:pic>
        <p:nvPicPr>
          <p:cNvPr id="69" name="圖片 68" descr="icon_Instagr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5" y="917532"/>
            <a:ext cx="200959" cy="200958"/>
          </a:xfrm>
          <a:prstGeom prst="rect">
            <a:avLst/>
          </a:prstGeom>
        </p:spPr>
      </p:pic>
      <p:pic>
        <p:nvPicPr>
          <p:cNvPr id="70" name="圖片 69" descr="icon_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93" y="917532"/>
            <a:ext cx="200959" cy="200958"/>
          </a:xfrm>
          <a:prstGeom prst="rect">
            <a:avLst/>
          </a:prstGeom>
        </p:spPr>
      </p:pic>
      <p:pic>
        <p:nvPicPr>
          <p:cNvPr id="71" name="圖片 70" descr="garden-dog-pet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60" y="2863987"/>
            <a:ext cx="450887" cy="432000"/>
          </a:xfrm>
          <a:prstGeom prst="rect">
            <a:avLst/>
          </a:prstGeom>
        </p:spPr>
      </p:pic>
      <p:pic>
        <p:nvPicPr>
          <p:cNvPr id="72" name="圖片 71" descr="pexels-photo2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93" y="2323988"/>
            <a:ext cx="447548" cy="432000"/>
          </a:xfrm>
          <a:prstGeom prst="rect">
            <a:avLst/>
          </a:prstGeom>
        </p:spPr>
      </p:pic>
      <p:pic>
        <p:nvPicPr>
          <p:cNvPr id="73" name="圖片 72" descr="pexels-photo-51439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37" y="1778221"/>
            <a:ext cx="448096" cy="432000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535172" y="1152711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KING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48756" y="1298004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621068" y="1491265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34716" y="1716558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663333"/>
                </a:solidFill>
                <a:latin typeface="SFNS Display"/>
                <a:cs typeface="SFNS Display"/>
              </a:rPr>
              <a:t>Cathy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8300" y="1861850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620612" y="2055111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34716" y="2262324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Happy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48300" y="2407620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620612" y="2600878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40336" y="2800882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663333"/>
                </a:solidFill>
                <a:latin typeface="SFNS Display"/>
                <a:cs typeface="SFNS Display"/>
              </a:rPr>
              <a:t>Myra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53920" y="2946178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626232" y="3139436"/>
            <a:ext cx="610620" cy="117208"/>
          </a:xfrm>
          <a:prstGeom prst="roundRect">
            <a:avLst/>
          </a:prstGeom>
          <a:solidFill>
            <a:srgbClr val="C4D59D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More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About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Me</a:t>
            </a:r>
            <a:r>
              <a:rPr kumimoji="1" lang="zh-TW" altLang="en-US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 </a:t>
            </a:r>
            <a:r>
              <a:rPr kumimoji="1" lang="en-US" altLang="zh-TW" sz="500" dirty="0" smtClean="0">
                <a:solidFill>
                  <a:srgbClr val="532529"/>
                </a:solidFill>
                <a:latin typeface="SFNS Display"/>
                <a:cs typeface="SFNS Display"/>
              </a:rPr>
              <a:t>&gt;&gt;</a:t>
            </a:r>
            <a:endParaRPr kumimoji="1" lang="zh-TW" altLang="en-US" sz="500" dirty="0">
              <a:solidFill>
                <a:srgbClr val="532529"/>
              </a:solidFill>
              <a:latin typeface="SFNS Display"/>
              <a:cs typeface="SFNS Display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96" y="3364372"/>
            <a:ext cx="1542826" cy="166374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-2004" y="3364373"/>
            <a:ext cx="6765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5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27406" y="3361472"/>
            <a:ext cx="947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5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5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89" name="圖片 88" descr="1463483461_menu-al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" y="15876"/>
            <a:ext cx="144000" cy="143999"/>
          </a:xfrm>
          <a:prstGeom prst="rect">
            <a:avLst/>
          </a:prstGeom>
        </p:spPr>
      </p:pic>
      <p:pic>
        <p:nvPicPr>
          <p:cNvPr id="90" name="圖片 89" descr="1463485615_Find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18" y="15875"/>
            <a:ext cx="144000" cy="144000"/>
          </a:xfrm>
          <a:prstGeom prst="rect">
            <a:avLst/>
          </a:prstGeom>
        </p:spPr>
      </p:pic>
      <p:pic>
        <p:nvPicPr>
          <p:cNvPr id="3" name="圖片 2" descr="bg_sliderbox_s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" y="177877"/>
            <a:ext cx="1536700" cy="7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45</Words>
  <Application>Microsoft Macintosh PowerPoint</Application>
  <PresentationFormat>自訂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19</cp:revision>
  <dcterms:created xsi:type="dcterms:W3CDTF">2016-05-11T05:45:42Z</dcterms:created>
  <dcterms:modified xsi:type="dcterms:W3CDTF">2016-05-18T06:37:52Z</dcterms:modified>
  <cp:category/>
</cp:coreProperties>
</file>