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099175" cy="787241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-2520" y="-120"/>
      </p:cViewPr>
      <p:guideLst>
        <p:guide orient="horz" pos="2480"/>
        <p:guide pos="19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438" y="2445551"/>
            <a:ext cx="5184299" cy="168746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914876" y="4461034"/>
            <a:ext cx="4269423" cy="20118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FD8-51DE-E14D-A9CF-D570BDEA4C86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77E9-1984-4249-9A95-AD00B1AEC3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122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FD8-51DE-E14D-A9CF-D570BDEA4C86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77E9-1984-4249-9A95-AD00B1AEC3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016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2950052" y="362642"/>
            <a:ext cx="914876" cy="7710226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03306" y="362642"/>
            <a:ext cx="2645094" cy="7710226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FD8-51DE-E14D-A9CF-D570BDEA4C86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77E9-1984-4249-9A95-AD00B1AEC3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724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FD8-51DE-E14D-A9CF-D570BDEA4C86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77E9-1984-4249-9A95-AD00B1AEC3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027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1793" y="5058755"/>
            <a:ext cx="5184299" cy="156354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81793" y="3336665"/>
            <a:ext cx="5184299" cy="172209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FD8-51DE-E14D-A9CF-D570BDEA4C86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77E9-1984-4249-9A95-AD00B1AEC3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277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03306" y="2108423"/>
            <a:ext cx="1779985" cy="59644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84944" y="2108423"/>
            <a:ext cx="1779985" cy="59644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FD8-51DE-E14D-A9CF-D570BDEA4C86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77E9-1984-4249-9A95-AD00B1AEC3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806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959" y="315261"/>
            <a:ext cx="5489258" cy="13120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959" y="1762182"/>
            <a:ext cx="2694862" cy="7343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04959" y="2496575"/>
            <a:ext cx="2694862" cy="4535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098297" y="1762182"/>
            <a:ext cx="2695920" cy="7343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098297" y="2496575"/>
            <a:ext cx="2695920" cy="4535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FD8-51DE-E14D-A9CF-D570BDEA4C86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77E9-1984-4249-9A95-AD00B1AEC3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387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FD8-51DE-E14D-A9CF-D570BDEA4C86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77E9-1984-4249-9A95-AD00B1AEC3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806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FD8-51DE-E14D-A9CF-D570BDEA4C86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77E9-1984-4249-9A95-AD00B1AEC3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179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959" y="313438"/>
            <a:ext cx="2006587" cy="1333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84608" y="313439"/>
            <a:ext cx="3409608" cy="6718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959" y="1647376"/>
            <a:ext cx="2006587" cy="5384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FD8-51DE-E14D-A9CF-D570BDEA4C86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77E9-1984-4249-9A95-AD00B1AEC3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124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481" y="5510689"/>
            <a:ext cx="3659505" cy="6505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95481" y="703415"/>
            <a:ext cx="3659505" cy="47234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95481" y="6161257"/>
            <a:ext cx="3659505" cy="9239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FD8-51DE-E14D-A9CF-D570BDEA4C86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77E9-1984-4249-9A95-AD00B1AEC3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141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04959" y="315261"/>
            <a:ext cx="5489258" cy="131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959" y="1836897"/>
            <a:ext cx="5489258" cy="5195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04959" y="7296561"/>
            <a:ext cx="1423141" cy="419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3FD8-51DE-E14D-A9CF-D570BDEA4C86}" type="datetimeFigureOut">
              <a:rPr kumimoji="1" lang="zh-TW" altLang="en-US" smtClean="0"/>
              <a:t>2016/5/17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083885" y="7296561"/>
            <a:ext cx="1931405" cy="419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71075" y="7296561"/>
            <a:ext cx="1423141" cy="419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D77E9-1984-4249-9A95-AD00B1AEC3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035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/>
        </p:nvSpPr>
        <p:spPr>
          <a:xfrm>
            <a:off x="4450" y="0"/>
            <a:ext cx="6107498" cy="898046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0" y="5515867"/>
            <a:ext cx="6107498" cy="1872288"/>
          </a:xfrm>
          <a:prstGeom prst="rect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12576" y="2577943"/>
            <a:ext cx="6090852" cy="2937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-6835" y="898046"/>
            <a:ext cx="6118710" cy="16798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7" name="圖片 76" descr="garden-dog-pet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1871" y="4142347"/>
            <a:ext cx="1313866" cy="1258831"/>
          </a:xfrm>
          <a:prstGeom prst="rect">
            <a:avLst/>
          </a:prstGeom>
        </p:spPr>
      </p:pic>
      <p:pic>
        <p:nvPicPr>
          <p:cNvPr id="78" name="圖片 77" descr="pexels-photo2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1610" y="2686545"/>
            <a:ext cx="1304137" cy="1258830"/>
          </a:xfrm>
          <a:prstGeom prst="rect">
            <a:avLst/>
          </a:prstGeom>
        </p:spPr>
      </p:pic>
      <p:pic>
        <p:nvPicPr>
          <p:cNvPr id="79" name="圖片 78" descr="pexels-photo-51439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565" y="4142349"/>
            <a:ext cx="1305731" cy="1258830"/>
          </a:xfrm>
          <a:prstGeom prst="rect">
            <a:avLst/>
          </a:prstGeom>
        </p:spPr>
      </p:pic>
      <p:pic>
        <p:nvPicPr>
          <p:cNvPr id="80" name="圖片 79" descr="pexels-photo.jp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159" y="2692632"/>
            <a:ext cx="1304137" cy="1258830"/>
          </a:xfrm>
          <a:prstGeom prst="rect">
            <a:avLst/>
          </a:prstGeom>
        </p:spPr>
      </p:pic>
      <p:sp>
        <p:nvSpPr>
          <p:cNvPr id="81" name="文字方塊 80"/>
          <p:cNvSpPr txBox="1"/>
          <p:nvPr/>
        </p:nvSpPr>
        <p:spPr>
          <a:xfrm>
            <a:off x="1525296" y="2692631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Pet</a:t>
            </a:r>
            <a:r>
              <a:rPr kumimoji="1" lang="zh-TW" altLang="en-US" sz="1600" b="1" dirty="0" smtClean="0">
                <a:solidFill>
                  <a:srgbClr val="CE4C05"/>
                </a:solidFill>
                <a:latin typeface="+mj-lt"/>
                <a:cs typeface="Gill Sans Ultra Bold"/>
              </a:rPr>
              <a:t> </a:t>
            </a:r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Name</a:t>
            </a:r>
            <a:endParaRPr kumimoji="1" lang="zh-TW" altLang="en-US" sz="1600" b="1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1525296" y="2938975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 smtClean="0">
                <a:solidFill>
                  <a:srgbClr val="943F43"/>
                </a:solidFill>
                <a:latin typeface="+mj-lt"/>
                <a:cs typeface="Gill Sans Ultra Bold"/>
              </a:rPr>
              <a:t>species</a:t>
            </a:r>
            <a:endParaRPr kumimoji="1" lang="zh-TW" altLang="en-US" sz="1200" i="1" dirty="0">
              <a:solidFill>
                <a:srgbClr val="943F43"/>
              </a:solidFill>
              <a:latin typeface="+mj-lt"/>
              <a:cs typeface="Gill Sans Ultra Bold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1535451" y="4142348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Pet</a:t>
            </a:r>
            <a:r>
              <a:rPr kumimoji="1" lang="zh-TW" altLang="en-US" sz="1600" b="1" dirty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Name</a:t>
            </a:r>
            <a:endParaRPr kumimoji="1" lang="zh-TW" altLang="en-US" sz="1600" b="1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1535451" y="4388692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>
                <a:solidFill>
                  <a:srgbClr val="8E4749"/>
                </a:solidFill>
                <a:cs typeface="Gill Sans Ultra Bold"/>
              </a:rPr>
              <a:t>species</a:t>
            </a:r>
            <a:endParaRPr kumimoji="1" lang="zh-TW" altLang="en-US" sz="1200" i="1" dirty="0">
              <a:solidFill>
                <a:srgbClr val="8E4749"/>
              </a:solidFill>
              <a:cs typeface="Gill Sans Ultra Bold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437342" y="2692631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Pet</a:t>
            </a:r>
            <a:r>
              <a:rPr kumimoji="1" lang="zh-TW" altLang="en-US" sz="1600" b="1" dirty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Name</a:t>
            </a:r>
            <a:endParaRPr kumimoji="1" lang="zh-TW" altLang="en-US" sz="1600" b="1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437342" y="2938975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>
                <a:solidFill>
                  <a:srgbClr val="943F43"/>
                </a:solidFill>
                <a:cs typeface="Gill Sans Ultra Bold"/>
              </a:rPr>
              <a:t>species</a:t>
            </a:r>
            <a:endParaRPr kumimoji="1" lang="zh-TW" altLang="en-US" sz="1200" i="1" dirty="0">
              <a:solidFill>
                <a:srgbClr val="943F43"/>
              </a:solidFill>
              <a:cs typeface="Gill Sans Ultra Bold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449754" y="3237489"/>
            <a:ext cx="143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666663"/>
                </a:solidFill>
                <a:latin typeface="+mj-lt"/>
                <a:cs typeface="Gill Sans Ultra Bold"/>
              </a:rPr>
              <a:t>Check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cs typeface="Gill Sans Ultra Bold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437342" y="4142348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Pet</a:t>
            </a:r>
            <a:r>
              <a:rPr kumimoji="1" lang="zh-TW" altLang="en-US" sz="1600" b="1" dirty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Name</a:t>
            </a:r>
            <a:endParaRPr kumimoji="1" lang="zh-TW" altLang="en-US" sz="1600" b="1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4437342" y="4388692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>
                <a:solidFill>
                  <a:srgbClr val="943F43"/>
                </a:solidFill>
                <a:cs typeface="Gill Sans Ultra Bold"/>
              </a:rPr>
              <a:t>species</a:t>
            </a:r>
            <a:endParaRPr kumimoji="1" lang="zh-TW" altLang="en-US" sz="1200" i="1" dirty="0">
              <a:solidFill>
                <a:srgbClr val="943F43"/>
              </a:solidFill>
              <a:cs typeface="Gill Sans Ultra Bold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-6835" y="7388156"/>
            <a:ext cx="6107498" cy="484258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1" name="圖片 90" descr="pet_finder_logo.png"/>
          <p:cNvPicPr>
            <a:picLocks noChangeAspect="1"/>
          </p:cNvPicPr>
          <p:nvPr/>
        </p:nvPicPr>
        <p:blipFill>
          <a:blip r:embed="rId6" cstate="email">
            <a:duotone>
              <a:prstClr val="black"/>
              <a:srgbClr val="0DFF0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9" y="427432"/>
            <a:ext cx="1291297" cy="327948"/>
          </a:xfrm>
          <a:prstGeom prst="rect">
            <a:avLst/>
          </a:prstGeom>
        </p:spPr>
      </p:pic>
      <p:sp>
        <p:nvSpPr>
          <p:cNvPr id="92" name="文字方塊 91"/>
          <p:cNvSpPr txBox="1"/>
          <p:nvPr/>
        </p:nvSpPr>
        <p:spPr>
          <a:xfrm>
            <a:off x="223844" y="750717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copyright©2016</a:t>
            </a:r>
            <a:endParaRPr kumimoji="1" lang="zh-TW" altLang="en-US" sz="1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449755" y="7507174"/>
            <a:ext cx="1448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>
                <a:solidFill>
                  <a:srgbClr val="EBF1DE"/>
                </a:solidFill>
              </a:rPr>
              <a:t>Tel: (886-2) 2771-2171</a:t>
            </a:r>
            <a:endParaRPr kumimoji="1" lang="zh-TW" altLang="en-US" sz="1000" dirty="0">
              <a:solidFill>
                <a:srgbClr val="EBF1DE"/>
              </a:solidFill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1684945" y="497726"/>
            <a:ext cx="967297" cy="2576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>
                <a:solidFill>
                  <a:srgbClr val="663333"/>
                </a:solidFill>
                <a:effectLst/>
              </a:rPr>
              <a:t>Home</a:t>
            </a:r>
            <a:endParaRPr kumimoji="1" lang="zh-TW" altLang="en-US" sz="1400" b="1" dirty="0">
              <a:solidFill>
                <a:srgbClr val="663333"/>
              </a:solidFill>
              <a:effectLst/>
            </a:endParaRPr>
          </a:p>
        </p:txBody>
      </p:sp>
      <p:sp>
        <p:nvSpPr>
          <p:cNvPr id="95" name="圓角矩形 94"/>
          <p:cNvSpPr/>
          <p:nvPr/>
        </p:nvSpPr>
        <p:spPr>
          <a:xfrm>
            <a:off x="4921436" y="497726"/>
            <a:ext cx="967297" cy="257654"/>
          </a:xfrm>
          <a:prstGeom prst="roundRect">
            <a:avLst/>
          </a:prstGeom>
          <a:solidFill>
            <a:srgbClr val="EBF1DE"/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 smtClean="0">
                <a:solidFill>
                  <a:srgbClr val="663333"/>
                </a:solidFill>
                <a:effectLst/>
              </a:rPr>
              <a:t>About Us</a:t>
            </a:r>
            <a:endParaRPr kumimoji="1" lang="zh-TW" altLang="en-US" sz="1400" b="1" dirty="0">
              <a:solidFill>
                <a:srgbClr val="663333"/>
              </a:solidFill>
              <a:effectLst/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2766852" y="497726"/>
            <a:ext cx="967297" cy="257654"/>
          </a:xfrm>
          <a:prstGeom prst="roundRect">
            <a:avLst/>
          </a:prstGeom>
          <a:solidFill>
            <a:srgbClr val="EBF1DE"/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 smtClean="0">
                <a:solidFill>
                  <a:srgbClr val="663333"/>
                </a:solidFill>
                <a:effectLst/>
              </a:rPr>
              <a:t>Portfolio</a:t>
            </a:r>
            <a:endParaRPr kumimoji="1" lang="zh-TW" altLang="en-US" sz="1400" b="1" dirty="0">
              <a:solidFill>
                <a:srgbClr val="663333"/>
              </a:solidFill>
              <a:effectLst/>
            </a:endParaRPr>
          </a:p>
        </p:txBody>
      </p:sp>
      <p:sp>
        <p:nvSpPr>
          <p:cNvPr id="97" name="圓角矩形 96"/>
          <p:cNvSpPr/>
          <p:nvPr/>
        </p:nvSpPr>
        <p:spPr>
          <a:xfrm>
            <a:off x="3848759" y="497726"/>
            <a:ext cx="967297" cy="257654"/>
          </a:xfrm>
          <a:prstGeom prst="roundRect">
            <a:avLst/>
          </a:prstGeom>
          <a:solidFill>
            <a:srgbClr val="EBF1DE"/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b="1" dirty="0" smtClean="0">
                <a:solidFill>
                  <a:srgbClr val="663333"/>
                </a:solidFill>
                <a:effectLst/>
              </a:rPr>
              <a:t>Links</a:t>
            </a:r>
            <a:endParaRPr kumimoji="1" lang="zh-TW" altLang="en-US" sz="1400" b="1" dirty="0">
              <a:solidFill>
                <a:srgbClr val="663333"/>
              </a:solidFill>
              <a:effectLst/>
            </a:endParaRPr>
          </a:p>
        </p:txBody>
      </p:sp>
      <p:grpSp>
        <p:nvGrpSpPr>
          <p:cNvPr id="98" name="群組 97"/>
          <p:cNvGrpSpPr/>
          <p:nvPr/>
        </p:nvGrpSpPr>
        <p:grpSpPr>
          <a:xfrm>
            <a:off x="221160" y="5676520"/>
            <a:ext cx="1339542" cy="1550983"/>
            <a:chOff x="221160" y="5676520"/>
            <a:chExt cx="1339542" cy="1550983"/>
          </a:xfrm>
        </p:grpSpPr>
        <p:sp>
          <p:nvSpPr>
            <p:cNvPr id="99" name="矩形 98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663333"/>
                  </a:solidFill>
                  <a:effectLst/>
                </a:rPr>
                <a:t>ABOUT</a:t>
              </a:r>
              <a:r>
                <a:rPr kumimoji="1" lang="zh-TW" altLang="en-US" sz="1200" b="1" dirty="0" smtClean="0">
                  <a:solidFill>
                    <a:srgbClr val="663333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663333"/>
                  </a:solidFill>
                  <a:effectLst/>
                </a:rPr>
                <a:t>US</a:t>
              </a:r>
              <a:endParaRPr kumimoji="1" lang="zh-TW" altLang="en-US" sz="1200" b="1" dirty="0">
                <a:solidFill>
                  <a:srgbClr val="663333"/>
                </a:solidFill>
                <a:effectLst/>
              </a:endParaRPr>
            </a:p>
          </p:txBody>
        </p:sp>
        <p:cxnSp>
          <p:nvCxnSpPr>
            <p:cNvPr id="100" name="直線接點 99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66333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latin typeface="+mj-lt"/>
                  <a:cs typeface="Gill Sans Ultra Bold"/>
                </a:rPr>
                <a:t>About Us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err="1">
                  <a:solidFill>
                    <a:srgbClr val="666663"/>
                  </a:solidFill>
                  <a:cs typeface="Gill Sans Ultra Bold"/>
                </a:rPr>
                <a:t>Petfinder</a:t>
              </a:r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 Foundation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Mobile Site &amp; Apps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Help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For Shelters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For Developers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4565916" y="5676520"/>
            <a:ext cx="1326703" cy="1100294"/>
            <a:chOff x="221160" y="5676520"/>
            <a:chExt cx="1326703" cy="1100294"/>
          </a:xfrm>
        </p:grpSpPr>
        <p:sp>
          <p:nvSpPr>
            <p:cNvPr id="108" name="矩形 107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>
                  <a:solidFill>
                    <a:srgbClr val="663333"/>
                  </a:solidFill>
                </a:rPr>
                <a:t>CORPORATE</a:t>
              </a:r>
              <a:endParaRPr kumimoji="1" lang="zh-TW" altLang="en-US" sz="1200" b="1" dirty="0">
                <a:solidFill>
                  <a:srgbClr val="663333"/>
                </a:solidFill>
                <a:effectLst/>
              </a:endParaRPr>
            </a:p>
          </p:txBody>
        </p:sp>
        <p:cxnSp>
          <p:nvCxnSpPr>
            <p:cNvPr id="109" name="直線接點 108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66333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latin typeface="+mj-lt"/>
                  <a:cs typeface="Gill Sans Ultra Bold"/>
                </a:rPr>
                <a:t>Partnerships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Careers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Terms of Service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Privacy Policy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114" name="群組 113"/>
          <p:cNvGrpSpPr/>
          <p:nvPr/>
        </p:nvGrpSpPr>
        <p:grpSpPr>
          <a:xfrm>
            <a:off x="233999" y="1039174"/>
            <a:ext cx="5642743" cy="1380331"/>
            <a:chOff x="233999" y="1039174"/>
            <a:chExt cx="5642743" cy="1380331"/>
          </a:xfrm>
        </p:grpSpPr>
        <p:pic>
          <p:nvPicPr>
            <p:cNvPr id="115" name="圖片 114" descr="pexels-photo-31025.jpg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3999" y="1039174"/>
              <a:ext cx="5641877" cy="1380331"/>
            </a:xfrm>
            <a:prstGeom prst="rect">
              <a:avLst/>
            </a:prstGeom>
          </p:spPr>
        </p:pic>
        <p:sp>
          <p:nvSpPr>
            <p:cNvPr id="116" name="矩形 115"/>
            <p:cNvSpPr/>
            <p:nvPr/>
          </p:nvSpPr>
          <p:spPr>
            <a:xfrm>
              <a:off x="234865" y="1039174"/>
              <a:ext cx="5641877" cy="1380331"/>
            </a:xfrm>
            <a:prstGeom prst="rect">
              <a:avLst/>
            </a:pr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  <a:gs pos="46000">
                  <a:schemeClr val="accent3">
                    <a:lumMod val="75000"/>
                    <a:alpha val="20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17" name="文字方塊 116"/>
          <p:cNvSpPr txBox="1"/>
          <p:nvPr/>
        </p:nvSpPr>
        <p:spPr>
          <a:xfrm>
            <a:off x="412738" y="1190730"/>
            <a:ext cx="1845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>
                <a:solidFill>
                  <a:srgbClr val="E8DDCF"/>
                </a:solidFill>
              </a:rPr>
              <a:t>Adopt</a:t>
            </a:r>
            <a:r>
              <a:rPr lang="en-US" altLang="zh-TW" sz="2800" b="1" i="1" dirty="0" smtClean="0">
                <a:solidFill>
                  <a:srgbClr val="E8DDCF"/>
                </a:solidFill>
              </a:rPr>
              <a:t>,</a:t>
            </a:r>
          </a:p>
          <a:p>
            <a:r>
              <a:rPr lang="en-US" altLang="zh-TW" sz="2800" b="1" i="1" dirty="0" smtClean="0">
                <a:solidFill>
                  <a:srgbClr val="E8DDCF"/>
                </a:solidFill>
              </a:rPr>
              <a:t>Don't Buy! </a:t>
            </a:r>
            <a:endParaRPr kumimoji="1" lang="zh-TW" altLang="en-US" sz="2800" b="1" i="1" dirty="0">
              <a:solidFill>
                <a:srgbClr val="E8DDCF"/>
              </a:solidFill>
            </a:endParaRPr>
          </a:p>
        </p:txBody>
      </p:sp>
      <p:pic>
        <p:nvPicPr>
          <p:cNvPr id="118" name="圖片 117" descr="icon_Facebook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65" y="148313"/>
            <a:ext cx="252000" cy="252000"/>
          </a:xfrm>
          <a:prstGeom prst="rect">
            <a:avLst/>
          </a:prstGeom>
        </p:spPr>
      </p:pic>
      <p:pic>
        <p:nvPicPr>
          <p:cNvPr id="119" name="圖片 118" descr="icon_Instagr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13" y="148313"/>
            <a:ext cx="252000" cy="252000"/>
          </a:xfrm>
          <a:prstGeom prst="rect">
            <a:avLst/>
          </a:prstGeom>
        </p:spPr>
      </p:pic>
      <p:pic>
        <p:nvPicPr>
          <p:cNvPr id="120" name="圖片 119" descr="icon_Twitt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458" y="148313"/>
            <a:ext cx="252000" cy="252000"/>
          </a:xfrm>
          <a:prstGeom prst="rect">
            <a:avLst/>
          </a:prstGeom>
        </p:spPr>
      </p:pic>
      <p:grpSp>
        <p:nvGrpSpPr>
          <p:cNvPr id="121" name="群組 120"/>
          <p:cNvGrpSpPr/>
          <p:nvPr/>
        </p:nvGrpSpPr>
        <p:grpSpPr>
          <a:xfrm>
            <a:off x="1669412" y="5676520"/>
            <a:ext cx="1339542" cy="1550983"/>
            <a:chOff x="221160" y="5676520"/>
            <a:chExt cx="1339542" cy="1550983"/>
          </a:xfrm>
        </p:grpSpPr>
        <p:sp>
          <p:nvSpPr>
            <p:cNvPr id="122" name="矩形 121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663333"/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rgbClr val="663333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663333"/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rgbClr val="663333"/>
                </a:solidFill>
                <a:effectLst/>
              </a:endParaRPr>
            </a:p>
          </p:txBody>
        </p:sp>
        <p:cxnSp>
          <p:nvCxnSpPr>
            <p:cNvPr id="123" name="直線接點 122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66333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rgbClr val="666663"/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rgbClr val="666663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3117664" y="5676520"/>
            <a:ext cx="1339542" cy="1550983"/>
            <a:chOff x="221160" y="5676520"/>
            <a:chExt cx="1339542" cy="1550983"/>
          </a:xfrm>
        </p:grpSpPr>
        <p:sp>
          <p:nvSpPr>
            <p:cNvPr id="131" name="矩形 130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>
                  <a:solidFill>
                    <a:srgbClr val="663333"/>
                  </a:solidFill>
                </a:rPr>
                <a:t>PET-CARE TOPICS</a:t>
              </a:r>
              <a:endParaRPr kumimoji="1" lang="zh-TW" altLang="en-US" sz="1200" b="1" dirty="0">
                <a:solidFill>
                  <a:srgbClr val="663333"/>
                </a:solidFill>
                <a:effectLst/>
              </a:endParaRPr>
            </a:p>
          </p:txBody>
        </p:sp>
        <p:cxnSp>
          <p:nvCxnSpPr>
            <p:cNvPr id="132" name="直線接點 131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66333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矩形 132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latin typeface="+mj-lt"/>
                  <a:cs typeface="Gill Sans Ultra Bold"/>
                </a:rPr>
                <a:t>Dog Care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Cat </a:t>
              </a:r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Breeds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Cat Care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Dog Breeds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All Pet Care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Pet-Care Videos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sp>
        <p:nvSpPr>
          <p:cNvPr id="139" name="文字方塊 138"/>
          <p:cNvSpPr txBox="1"/>
          <p:nvPr/>
        </p:nvSpPr>
        <p:spPr>
          <a:xfrm>
            <a:off x="1525296" y="3243576"/>
            <a:ext cx="143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666663"/>
                </a:solidFill>
                <a:latin typeface="+mj-lt"/>
                <a:cs typeface="Gill Sans Ultra Bold"/>
              </a:rPr>
              <a:t>Check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cs typeface="Gill Sans Ultra Bold"/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1535451" y="4693293"/>
            <a:ext cx="143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666663"/>
                </a:solidFill>
                <a:latin typeface="+mj-lt"/>
                <a:cs typeface="Gill Sans Ultra Bold"/>
              </a:rPr>
              <a:t>Check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cs typeface="Gill Sans Ultra Bold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4437342" y="4693292"/>
            <a:ext cx="143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666663"/>
                </a:solidFill>
                <a:latin typeface="+mj-lt"/>
                <a:cs typeface="Gill Sans Ultra Bold"/>
              </a:rPr>
              <a:t>Check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cs typeface="Gill Sans Ultra Bold"/>
            </a:endParaRPr>
          </a:p>
        </p:txBody>
      </p:sp>
    </p:spTree>
    <p:extLst>
      <p:ext uri="{BB962C8B-B14F-4D97-AF65-F5344CB8AC3E}">
        <p14:creationId xmlns:p14="http://schemas.microsoft.com/office/powerpoint/2010/main" val="18318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149</Words>
  <Application>Microsoft Macintosh PowerPoint</Application>
  <PresentationFormat>自訂</PresentationFormat>
  <Paragraphs>46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意茹 傅</dc:creator>
  <cp:keywords/>
  <dc:description/>
  <cp:lastModifiedBy>意茹 傅</cp:lastModifiedBy>
  <cp:revision>1</cp:revision>
  <dcterms:created xsi:type="dcterms:W3CDTF">2016-05-17T07:06:48Z</dcterms:created>
  <dcterms:modified xsi:type="dcterms:W3CDTF">2016-05-17T07:08:27Z</dcterms:modified>
  <cp:category/>
</cp:coreProperties>
</file>