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36700" cy="3529013"/>
  <p:notesSz cx="6858000" cy="9144000"/>
  <p:defaultTextStyle>
    <a:defPPr>
      <a:defRPr lang="zh-TW"/>
    </a:defPPr>
    <a:lvl1pPr marL="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020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040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06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08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10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12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14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41602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59D"/>
    <a:srgbClr val="A4B384"/>
    <a:srgbClr val="53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3504" y="-312"/>
      </p:cViewPr>
      <p:guideLst>
        <p:guide orient="horz" pos="473"/>
        <p:guide pos="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257" y="1096284"/>
            <a:ext cx="1306194" cy="75645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30507" y="1999777"/>
            <a:ext cx="1075692" cy="90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0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1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1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6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823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372172" y="445214"/>
            <a:ext cx="115519" cy="9487490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622" y="445214"/>
            <a:ext cx="320945" cy="948749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40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39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391" y="2267724"/>
            <a:ext cx="1306194" cy="700901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391" y="1495750"/>
            <a:ext cx="1306194" cy="77197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0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0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06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208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510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812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114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416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67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614" y="2594481"/>
            <a:ext cx="218234" cy="733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9457" y="2594481"/>
            <a:ext cx="218234" cy="733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8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37" y="141328"/>
            <a:ext cx="1383032" cy="5881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37" y="789944"/>
            <a:ext cx="678978" cy="3292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200" indent="0">
              <a:buNone/>
              <a:defRPr sz="1000" b="1"/>
            </a:lvl2pPr>
            <a:lvl3pPr marL="460400" indent="0">
              <a:buNone/>
              <a:defRPr sz="900" b="1"/>
            </a:lvl3pPr>
            <a:lvl4pPr marL="690601" indent="0">
              <a:buNone/>
              <a:defRPr sz="800" b="1"/>
            </a:lvl4pPr>
            <a:lvl5pPr marL="920801" indent="0">
              <a:buNone/>
              <a:defRPr sz="800" b="1"/>
            </a:lvl5pPr>
            <a:lvl6pPr marL="1151001" indent="0">
              <a:buNone/>
              <a:defRPr sz="800" b="1"/>
            </a:lvl6pPr>
            <a:lvl7pPr marL="1381201" indent="0">
              <a:buNone/>
              <a:defRPr sz="800" b="1"/>
            </a:lvl7pPr>
            <a:lvl8pPr marL="1611401" indent="0">
              <a:buNone/>
              <a:defRPr sz="800" b="1"/>
            </a:lvl8pPr>
            <a:lvl9pPr marL="1841602" indent="0">
              <a:buNone/>
              <a:defRPr sz="8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6837" y="1119158"/>
            <a:ext cx="678978" cy="20332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80625" y="789944"/>
            <a:ext cx="679242" cy="3292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200" indent="0">
              <a:buNone/>
              <a:defRPr sz="1000" b="1"/>
            </a:lvl2pPr>
            <a:lvl3pPr marL="460400" indent="0">
              <a:buNone/>
              <a:defRPr sz="900" b="1"/>
            </a:lvl3pPr>
            <a:lvl4pPr marL="690601" indent="0">
              <a:buNone/>
              <a:defRPr sz="800" b="1"/>
            </a:lvl4pPr>
            <a:lvl5pPr marL="920801" indent="0">
              <a:buNone/>
              <a:defRPr sz="800" b="1"/>
            </a:lvl5pPr>
            <a:lvl6pPr marL="1151001" indent="0">
              <a:buNone/>
              <a:defRPr sz="800" b="1"/>
            </a:lvl6pPr>
            <a:lvl7pPr marL="1381201" indent="0">
              <a:buNone/>
              <a:defRPr sz="800" b="1"/>
            </a:lvl7pPr>
            <a:lvl8pPr marL="1611401" indent="0">
              <a:buNone/>
              <a:defRPr sz="800" b="1"/>
            </a:lvl8pPr>
            <a:lvl9pPr marL="1841602" indent="0">
              <a:buNone/>
              <a:defRPr sz="8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80625" y="1119158"/>
            <a:ext cx="679242" cy="20332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688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06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46" y="140507"/>
            <a:ext cx="505565" cy="59797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0808" y="140512"/>
            <a:ext cx="859058" cy="30119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6846" y="738479"/>
            <a:ext cx="505565" cy="2413943"/>
          </a:xfrm>
        </p:spPr>
        <p:txBody>
          <a:bodyPr/>
          <a:lstStyle>
            <a:lvl1pPr marL="0" indent="0">
              <a:buNone/>
              <a:defRPr sz="700"/>
            </a:lvl1pPr>
            <a:lvl2pPr marL="230200" indent="0">
              <a:buNone/>
              <a:defRPr sz="600"/>
            </a:lvl2pPr>
            <a:lvl3pPr marL="460400" indent="0">
              <a:buNone/>
              <a:defRPr sz="500"/>
            </a:lvl3pPr>
            <a:lvl4pPr marL="690601" indent="0">
              <a:buNone/>
              <a:defRPr sz="500"/>
            </a:lvl4pPr>
            <a:lvl5pPr marL="920801" indent="0">
              <a:buNone/>
              <a:defRPr sz="500"/>
            </a:lvl5pPr>
            <a:lvl6pPr marL="1151001" indent="0">
              <a:buNone/>
              <a:defRPr sz="500"/>
            </a:lvl6pPr>
            <a:lvl7pPr marL="1381201" indent="0">
              <a:buNone/>
              <a:defRPr sz="500"/>
            </a:lvl7pPr>
            <a:lvl8pPr marL="1611401" indent="0">
              <a:buNone/>
              <a:defRPr sz="500"/>
            </a:lvl8pPr>
            <a:lvl9pPr marL="1841602" indent="0">
              <a:buNone/>
              <a:defRPr sz="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85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205" y="2470310"/>
            <a:ext cx="922020" cy="29163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1205" y="315328"/>
            <a:ext cx="922020" cy="2117408"/>
          </a:xfrm>
        </p:spPr>
        <p:txBody>
          <a:bodyPr/>
          <a:lstStyle>
            <a:lvl1pPr marL="0" indent="0">
              <a:buNone/>
              <a:defRPr sz="1600"/>
            </a:lvl1pPr>
            <a:lvl2pPr marL="230200" indent="0">
              <a:buNone/>
              <a:defRPr sz="1400"/>
            </a:lvl2pPr>
            <a:lvl3pPr marL="460400" indent="0">
              <a:buNone/>
              <a:defRPr sz="1200"/>
            </a:lvl3pPr>
            <a:lvl4pPr marL="690601" indent="0">
              <a:buNone/>
              <a:defRPr sz="1000"/>
            </a:lvl4pPr>
            <a:lvl5pPr marL="920801" indent="0">
              <a:buNone/>
              <a:defRPr sz="1000"/>
            </a:lvl5pPr>
            <a:lvl6pPr marL="1151001" indent="0">
              <a:buNone/>
              <a:defRPr sz="1000"/>
            </a:lvl6pPr>
            <a:lvl7pPr marL="1381201" indent="0">
              <a:buNone/>
              <a:defRPr sz="1000"/>
            </a:lvl7pPr>
            <a:lvl8pPr marL="1611401" indent="0">
              <a:buNone/>
              <a:defRPr sz="1000"/>
            </a:lvl8pPr>
            <a:lvl9pPr marL="1841602" indent="0">
              <a:buNone/>
              <a:defRPr sz="1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1205" y="2761946"/>
            <a:ext cx="922020" cy="414169"/>
          </a:xfrm>
        </p:spPr>
        <p:txBody>
          <a:bodyPr/>
          <a:lstStyle>
            <a:lvl1pPr marL="0" indent="0">
              <a:buNone/>
              <a:defRPr sz="700"/>
            </a:lvl1pPr>
            <a:lvl2pPr marL="230200" indent="0">
              <a:buNone/>
              <a:defRPr sz="600"/>
            </a:lvl2pPr>
            <a:lvl3pPr marL="460400" indent="0">
              <a:buNone/>
              <a:defRPr sz="500"/>
            </a:lvl3pPr>
            <a:lvl4pPr marL="690601" indent="0">
              <a:buNone/>
              <a:defRPr sz="500"/>
            </a:lvl4pPr>
            <a:lvl5pPr marL="920801" indent="0">
              <a:buNone/>
              <a:defRPr sz="500"/>
            </a:lvl5pPr>
            <a:lvl6pPr marL="1151001" indent="0">
              <a:buNone/>
              <a:defRPr sz="500"/>
            </a:lvl6pPr>
            <a:lvl7pPr marL="1381201" indent="0">
              <a:buNone/>
              <a:defRPr sz="500"/>
            </a:lvl7pPr>
            <a:lvl8pPr marL="1611401" indent="0">
              <a:buNone/>
              <a:defRPr sz="500"/>
            </a:lvl8pPr>
            <a:lvl9pPr marL="1841602" indent="0">
              <a:buNone/>
              <a:defRPr sz="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15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6837" y="141328"/>
            <a:ext cx="1383032" cy="588169"/>
          </a:xfrm>
          <a:prstGeom prst="rect">
            <a:avLst/>
          </a:prstGeom>
        </p:spPr>
        <p:txBody>
          <a:bodyPr vert="horz" lIns="46040" tIns="23020" rIns="46040" bIns="230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37" y="823438"/>
            <a:ext cx="1383032" cy="2328986"/>
          </a:xfrm>
          <a:prstGeom prst="rect">
            <a:avLst/>
          </a:prstGeom>
        </p:spPr>
        <p:txBody>
          <a:bodyPr vert="horz" lIns="46040" tIns="23020" rIns="46040" bIns="230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836" y="3270878"/>
            <a:ext cx="358566" cy="187887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710A-17DB-1E44-A310-102B1EEF3B47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25045" y="3270878"/>
            <a:ext cx="486621" cy="187887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01303" y="3270878"/>
            <a:ext cx="358566" cy="187887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650" indent="-172650" algn="l" defTabSz="230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4075" indent="-143875" algn="l" defTabSz="230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5501" indent="-115100" algn="l" defTabSz="230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5701" indent="-115100" algn="l" defTabSz="230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5901" indent="-115100" algn="l" defTabSz="230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6101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96301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6502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56702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020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0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06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08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10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12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4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41602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2" y="177879"/>
            <a:ext cx="1535113" cy="9644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0" y="-2125"/>
            <a:ext cx="1536700" cy="180001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7" name="圖片 106" descr="pet_finder_logo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87" y="15732"/>
            <a:ext cx="568126" cy="144287"/>
          </a:xfrm>
          <a:prstGeom prst="rect">
            <a:avLst/>
          </a:prstGeom>
        </p:spPr>
      </p:pic>
      <p:grpSp>
        <p:nvGrpSpPr>
          <p:cNvPr id="108" name="群組 107"/>
          <p:cNvGrpSpPr/>
          <p:nvPr/>
        </p:nvGrpSpPr>
        <p:grpSpPr>
          <a:xfrm>
            <a:off x="-1587" y="177875"/>
            <a:ext cx="1538286" cy="720921"/>
            <a:chOff x="-1587" y="177875"/>
            <a:chExt cx="1538286" cy="720920"/>
          </a:xfrm>
        </p:grpSpPr>
        <p:pic>
          <p:nvPicPr>
            <p:cNvPr id="109" name="圖片 108" descr="pexels-photo-31025.jp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4767" r="13083"/>
            <a:stretch/>
          </p:blipFill>
          <p:spPr>
            <a:xfrm>
              <a:off x="0" y="177875"/>
              <a:ext cx="1536699" cy="720920"/>
            </a:xfrm>
            <a:prstGeom prst="rect">
              <a:avLst/>
            </a:prstGeom>
          </p:spPr>
        </p:pic>
        <p:sp>
          <p:nvSpPr>
            <p:cNvPr id="110" name="矩形 109"/>
            <p:cNvSpPr>
              <a:spLocks noChangeAspect="1"/>
            </p:cNvSpPr>
            <p:nvPr/>
          </p:nvSpPr>
          <p:spPr>
            <a:xfrm>
              <a:off x="-1587" y="177875"/>
              <a:ext cx="1536700" cy="720920"/>
            </a:xfrm>
            <a:prstGeom prst="rect">
              <a:avLst/>
            </a:pr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  <a:gs pos="46000">
                  <a:schemeClr val="accent3">
                    <a:lumMod val="75000"/>
                    <a:alpha val="20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8987" y="307504"/>
              <a:ext cx="898992" cy="4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i="1" dirty="0">
                  <a:solidFill>
                    <a:srgbClr val="E8DDCF"/>
                  </a:solidFill>
                </a:rPr>
                <a:t>Adopt</a:t>
              </a:r>
              <a:r>
                <a:rPr lang="en-US" altLang="zh-TW" sz="1200" b="1" i="1" dirty="0" smtClean="0">
                  <a:solidFill>
                    <a:srgbClr val="E8DDCF"/>
                  </a:solidFill>
                </a:rPr>
                <a:t>,</a:t>
              </a:r>
            </a:p>
            <a:p>
              <a:r>
                <a:rPr lang="en-US" altLang="zh-TW" sz="1200" b="1" i="1" dirty="0" smtClean="0">
                  <a:solidFill>
                    <a:srgbClr val="E8DDCF"/>
                  </a:solidFill>
                </a:rPr>
                <a:t>Don't Buy! </a:t>
              </a:r>
              <a:endParaRPr kumimoji="1" lang="zh-TW" altLang="en-US" sz="1200" b="1" i="1" dirty="0">
                <a:solidFill>
                  <a:srgbClr val="E8DDCF"/>
                </a:solidFill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-1587" y="1142344"/>
            <a:ext cx="1536700" cy="22216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3" name="圖片 112" descr="pexels-photo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33" y="1216934"/>
            <a:ext cx="447548" cy="432000"/>
          </a:xfrm>
          <a:prstGeom prst="rect">
            <a:avLst/>
          </a:prstGeom>
        </p:spPr>
      </p:pic>
      <p:pic>
        <p:nvPicPr>
          <p:cNvPr id="114" name="圖片 113" descr="icon_Faceboo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0" y="920092"/>
            <a:ext cx="200959" cy="200958"/>
          </a:xfrm>
          <a:prstGeom prst="rect">
            <a:avLst/>
          </a:prstGeom>
        </p:spPr>
      </p:pic>
      <p:pic>
        <p:nvPicPr>
          <p:cNvPr id="115" name="圖片 114" descr="icon_Instagr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9" y="920092"/>
            <a:ext cx="200959" cy="200958"/>
          </a:xfrm>
          <a:prstGeom prst="rect">
            <a:avLst/>
          </a:prstGeom>
        </p:spPr>
      </p:pic>
      <p:pic>
        <p:nvPicPr>
          <p:cNvPr id="116" name="圖片 115" descr="icon_Twitt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7" y="920092"/>
            <a:ext cx="200959" cy="200958"/>
          </a:xfrm>
          <a:prstGeom prst="rect">
            <a:avLst/>
          </a:prstGeom>
        </p:spPr>
      </p:pic>
      <p:pic>
        <p:nvPicPr>
          <p:cNvPr id="117" name="圖片 116" descr="garden-dog-pet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54" y="2866547"/>
            <a:ext cx="450887" cy="432000"/>
          </a:xfrm>
          <a:prstGeom prst="rect">
            <a:avLst/>
          </a:prstGeom>
        </p:spPr>
      </p:pic>
      <p:pic>
        <p:nvPicPr>
          <p:cNvPr id="118" name="圖片 117" descr="pexels-photo2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89" y="2326547"/>
            <a:ext cx="447548" cy="432000"/>
          </a:xfrm>
          <a:prstGeom prst="rect">
            <a:avLst/>
          </a:prstGeom>
        </p:spPr>
      </p:pic>
      <p:pic>
        <p:nvPicPr>
          <p:cNvPr id="119" name="圖片 118" descr="pexels-photo-51439.jpg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33" y="1780781"/>
            <a:ext cx="448096" cy="432000"/>
          </a:xfrm>
          <a:prstGeom prst="rect">
            <a:avLst/>
          </a:prstGeom>
        </p:spPr>
      </p:pic>
      <p:sp>
        <p:nvSpPr>
          <p:cNvPr id="120" name="文字方塊 119"/>
          <p:cNvSpPr txBox="1"/>
          <p:nvPr/>
        </p:nvSpPr>
        <p:spPr>
          <a:xfrm>
            <a:off x="534468" y="1155271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663333"/>
                </a:solidFill>
                <a:latin typeface="SFNS Display"/>
                <a:cs typeface="SFNS Display"/>
              </a:rPr>
              <a:t>KING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34468" y="1293772"/>
            <a:ext cx="1438534" cy="20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620364" y="1493825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34012" y="1719118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663333"/>
                </a:solidFill>
                <a:latin typeface="SFNS Display"/>
                <a:cs typeface="SFNS Display"/>
              </a:rPr>
              <a:t>Cathy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534012" y="1857618"/>
            <a:ext cx="1438534" cy="20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619908" y="2057671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34012" y="2264884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663333"/>
                </a:solidFill>
                <a:latin typeface="SFNS Display"/>
                <a:cs typeface="SFNS Display"/>
              </a:rPr>
              <a:t>Happy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34012" y="2403388"/>
            <a:ext cx="1438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28" name="圓角矩形 127"/>
          <p:cNvSpPr/>
          <p:nvPr/>
        </p:nvSpPr>
        <p:spPr>
          <a:xfrm>
            <a:off x="619908" y="2603438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39632" y="2803442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663333"/>
                </a:solidFill>
                <a:latin typeface="SFNS Display"/>
                <a:cs typeface="SFNS Display"/>
              </a:rPr>
              <a:t>Myra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539632" y="2941946"/>
            <a:ext cx="1438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31" name="圓角矩形 130"/>
          <p:cNvSpPr/>
          <p:nvPr/>
        </p:nvSpPr>
        <p:spPr>
          <a:xfrm>
            <a:off x="625528" y="3141996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0" y="3366931"/>
            <a:ext cx="1542826" cy="166374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3" name="文字方塊 132"/>
          <p:cNvSpPr txBox="1"/>
          <p:nvPr/>
        </p:nvSpPr>
        <p:spPr>
          <a:xfrm>
            <a:off x="-9500" y="3366932"/>
            <a:ext cx="6765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SFNS Display"/>
                <a:cs typeface="SFNS Display"/>
              </a:rPr>
              <a:t>copyright©2016</a:t>
            </a:r>
            <a:endParaRPr kumimoji="1" lang="zh-TW" altLang="en-US" sz="500" dirty="0">
              <a:solidFill>
                <a:schemeClr val="accent3">
                  <a:lumMod val="20000"/>
                  <a:lumOff val="80000"/>
                </a:schemeClr>
              </a:solidFill>
              <a:latin typeface="SFNS Display"/>
              <a:cs typeface="SFNS Display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9908" y="3364031"/>
            <a:ext cx="947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500" dirty="0">
                <a:solidFill>
                  <a:srgbClr val="EBF1DE"/>
                </a:solidFill>
                <a:latin typeface="SFNS Display"/>
                <a:cs typeface="SFNS Display"/>
              </a:rPr>
              <a:t>Tel: (886-2) 2771-2171</a:t>
            </a:r>
            <a:endParaRPr kumimoji="1" lang="zh-TW" altLang="en-US" sz="500" dirty="0">
              <a:solidFill>
                <a:srgbClr val="EBF1DE"/>
              </a:solidFill>
              <a:latin typeface="SFNS Display"/>
              <a:cs typeface="SFNS Display"/>
            </a:endParaRPr>
          </a:p>
        </p:txBody>
      </p:sp>
      <p:pic>
        <p:nvPicPr>
          <p:cNvPr id="135" name="圖片 134" descr="1463483461_menu-al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" y="15876"/>
            <a:ext cx="144000" cy="143999"/>
          </a:xfrm>
          <a:prstGeom prst="rect">
            <a:avLst/>
          </a:prstGeom>
        </p:spPr>
      </p:pic>
      <p:pic>
        <p:nvPicPr>
          <p:cNvPr id="4" name="圖片 3" descr="1463485615_Find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18" y="15875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4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50</Words>
  <Application>Microsoft Macintosh PowerPoint</Application>
  <PresentationFormat>自訂</PresentationFormat>
  <Paragraphs>16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17</cp:revision>
  <dcterms:created xsi:type="dcterms:W3CDTF">2016-05-11T05:45:42Z</dcterms:created>
  <dcterms:modified xsi:type="dcterms:W3CDTF">2016-05-17T06:48:08Z</dcterms:modified>
  <cp:category/>
</cp:coreProperties>
</file>