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694113" cy="5943600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20" d="100"/>
          <a:sy n="120" d="100"/>
        </p:scale>
        <p:origin x="-2856" y="-104"/>
      </p:cViewPr>
      <p:guideLst>
        <p:guide orient="horz" pos="1872"/>
        <p:guide pos="10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77059" y="1846369"/>
            <a:ext cx="3139996" cy="1274022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554118" y="3368040"/>
            <a:ext cx="2585879" cy="1518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F3ED-7A63-6541-B692-78FDCC0CB9E1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3600-E99E-A146-89D2-F922F2FDC0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465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F3ED-7A63-6541-B692-78FDCC0CB9E1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3600-E99E-A146-89D2-F922F2FDC0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109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1082581" y="238021"/>
            <a:ext cx="335421" cy="5071322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4396" y="238021"/>
            <a:ext cx="946616" cy="5071322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F3ED-7A63-6541-B692-78FDCC0CB9E1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3600-E99E-A146-89D2-F922F2FDC0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9447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F3ED-7A63-6541-B692-78FDCC0CB9E1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3600-E99E-A146-89D2-F922F2FDC0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5414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1810" y="3819315"/>
            <a:ext cx="3139996" cy="118046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1810" y="2519152"/>
            <a:ext cx="3139996" cy="130016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F3ED-7A63-6541-B692-78FDCC0CB9E1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3600-E99E-A146-89D2-F922F2FDC0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822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4395" y="1386841"/>
            <a:ext cx="640698" cy="39225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76663" y="1386841"/>
            <a:ext cx="641339" cy="39225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F3ED-7A63-6541-B692-78FDCC0CB9E1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3600-E99E-A146-89D2-F922F2FDC0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784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706" y="238020"/>
            <a:ext cx="3324702" cy="9906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4706" y="1330431"/>
            <a:ext cx="1632208" cy="5544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84706" y="1884891"/>
            <a:ext cx="1632208" cy="34244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876559" y="1330431"/>
            <a:ext cx="1632849" cy="5544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876559" y="1884891"/>
            <a:ext cx="1632849" cy="34244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F3ED-7A63-6541-B692-78FDCC0CB9E1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3600-E99E-A146-89D2-F922F2FDC0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230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F3ED-7A63-6541-B692-78FDCC0CB9E1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3600-E99E-A146-89D2-F922F2FDC0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708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F3ED-7A63-6541-B692-78FDCC0CB9E1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3600-E99E-A146-89D2-F922F2FDC0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2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706" y="236643"/>
            <a:ext cx="1215338" cy="1007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44295" y="236645"/>
            <a:ext cx="2065112" cy="50726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84706" y="1243755"/>
            <a:ext cx="1215338" cy="4065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F3ED-7A63-6541-B692-78FDCC0CB9E1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3600-E99E-A146-89D2-F922F2FDC0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0186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4072" y="4160520"/>
            <a:ext cx="2216468" cy="49117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24072" y="531072"/>
            <a:ext cx="2216468" cy="3566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24072" y="4651693"/>
            <a:ext cx="2216468" cy="6975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F3ED-7A63-6541-B692-78FDCC0CB9E1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3600-E99E-A146-89D2-F922F2FDC0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608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84706" y="238020"/>
            <a:ext cx="3324702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4706" y="1386841"/>
            <a:ext cx="3324702" cy="3922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84706" y="5508838"/>
            <a:ext cx="86196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3F3ED-7A63-6541-B692-78FDCC0CB9E1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262156" y="5508838"/>
            <a:ext cx="116980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647448" y="5508838"/>
            <a:ext cx="86196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A3600-E99E-A146-89D2-F922F2FDC0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0728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-7697" y="641724"/>
            <a:ext cx="3721938" cy="50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2" name="矩形 81"/>
          <p:cNvSpPr/>
          <p:nvPr/>
        </p:nvSpPr>
        <p:spPr>
          <a:xfrm>
            <a:off x="-7762" y="0"/>
            <a:ext cx="3729699" cy="641726"/>
          </a:xfrm>
          <a:prstGeom prst="rect">
            <a:avLst/>
          </a:prstGeom>
          <a:solidFill>
            <a:srgbClr val="FC81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83" name="圖片 82" descr="pet_finder_logo.png"/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rgbClr val="0DFF0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9830" y="192036"/>
            <a:ext cx="1014514" cy="257654"/>
          </a:xfrm>
          <a:prstGeom prst="rect">
            <a:avLst/>
          </a:prstGeom>
        </p:spPr>
      </p:pic>
      <p:sp>
        <p:nvSpPr>
          <p:cNvPr id="84" name="圓角矩形 83"/>
          <p:cNvSpPr>
            <a:spLocks/>
          </p:cNvSpPr>
          <p:nvPr/>
        </p:nvSpPr>
        <p:spPr>
          <a:xfrm>
            <a:off x="92353" y="785724"/>
            <a:ext cx="810000" cy="216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>
                <a:solidFill>
                  <a:srgbClr val="663333"/>
                </a:solidFill>
                <a:effectLst/>
                <a:latin typeface="SFNS Display"/>
                <a:cs typeface="SFNS Display"/>
              </a:rPr>
              <a:t>Home</a:t>
            </a:r>
            <a:endParaRPr kumimoji="1" lang="zh-TW" altLang="en-US" sz="1100" b="1" dirty="0">
              <a:solidFill>
                <a:srgbClr val="663333"/>
              </a:solidFill>
              <a:effectLst/>
              <a:latin typeface="SFNS Display"/>
              <a:cs typeface="SFNS Display"/>
            </a:endParaRPr>
          </a:p>
        </p:txBody>
      </p:sp>
      <p:sp>
        <p:nvSpPr>
          <p:cNvPr id="85" name="圓角矩形 84"/>
          <p:cNvSpPr>
            <a:spLocks/>
          </p:cNvSpPr>
          <p:nvPr/>
        </p:nvSpPr>
        <p:spPr>
          <a:xfrm>
            <a:off x="2798857" y="785724"/>
            <a:ext cx="810000" cy="216000"/>
          </a:xfrm>
          <a:prstGeom prst="roundRect">
            <a:avLst/>
          </a:prstGeom>
          <a:solidFill>
            <a:srgbClr val="EBF1DE"/>
          </a:solidFill>
          <a:ln w="1905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 smtClean="0">
                <a:solidFill>
                  <a:srgbClr val="663333"/>
                </a:solidFill>
                <a:effectLst/>
                <a:latin typeface="SFNS Display"/>
                <a:cs typeface="SFNS Display"/>
              </a:rPr>
              <a:t>About Us</a:t>
            </a:r>
            <a:endParaRPr kumimoji="1" lang="zh-TW" altLang="en-US" sz="1100" b="1" dirty="0">
              <a:solidFill>
                <a:srgbClr val="663333"/>
              </a:solidFill>
              <a:effectLst/>
              <a:latin typeface="SFNS Display"/>
              <a:cs typeface="SFNS Display"/>
            </a:endParaRPr>
          </a:p>
        </p:txBody>
      </p:sp>
      <p:sp>
        <p:nvSpPr>
          <p:cNvPr id="86" name="圓角矩形 85"/>
          <p:cNvSpPr>
            <a:spLocks/>
          </p:cNvSpPr>
          <p:nvPr/>
        </p:nvSpPr>
        <p:spPr>
          <a:xfrm>
            <a:off x="994521" y="785724"/>
            <a:ext cx="810000" cy="216000"/>
          </a:xfrm>
          <a:prstGeom prst="roundRect">
            <a:avLst/>
          </a:prstGeom>
          <a:solidFill>
            <a:srgbClr val="EBF1DE"/>
          </a:solidFill>
          <a:ln w="1905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 smtClean="0">
                <a:solidFill>
                  <a:srgbClr val="663333"/>
                </a:solidFill>
                <a:effectLst/>
                <a:latin typeface="SFNS Display"/>
                <a:cs typeface="SFNS Display"/>
              </a:rPr>
              <a:t>Portfolio</a:t>
            </a:r>
            <a:endParaRPr kumimoji="1" lang="zh-TW" altLang="en-US" sz="1100" b="1" dirty="0">
              <a:solidFill>
                <a:srgbClr val="663333"/>
              </a:solidFill>
              <a:effectLst/>
              <a:latin typeface="SFNS Display"/>
              <a:cs typeface="SFNS Display"/>
            </a:endParaRPr>
          </a:p>
        </p:txBody>
      </p:sp>
      <p:sp>
        <p:nvSpPr>
          <p:cNvPr id="87" name="圓角矩形 86"/>
          <p:cNvSpPr>
            <a:spLocks/>
          </p:cNvSpPr>
          <p:nvPr/>
        </p:nvSpPr>
        <p:spPr>
          <a:xfrm>
            <a:off x="1896689" y="785724"/>
            <a:ext cx="810000" cy="216000"/>
          </a:xfrm>
          <a:prstGeom prst="roundRect">
            <a:avLst/>
          </a:prstGeom>
          <a:solidFill>
            <a:srgbClr val="EBF1DE"/>
          </a:solidFill>
          <a:ln w="1905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 smtClean="0">
                <a:solidFill>
                  <a:srgbClr val="663333"/>
                </a:solidFill>
                <a:effectLst/>
                <a:latin typeface="SFNS Display"/>
                <a:cs typeface="SFNS Display"/>
              </a:rPr>
              <a:t>Links</a:t>
            </a:r>
            <a:endParaRPr kumimoji="1" lang="zh-TW" altLang="en-US" sz="1100" b="1" dirty="0">
              <a:solidFill>
                <a:srgbClr val="663333"/>
              </a:solidFill>
              <a:effectLst/>
              <a:latin typeface="SFNS Display"/>
              <a:cs typeface="SFNS Display"/>
            </a:endParaRPr>
          </a:p>
        </p:txBody>
      </p:sp>
      <p:pic>
        <p:nvPicPr>
          <p:cNvPr id="88" name="圖片 87" descr="icon_Faceboo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591" y="233690"/>
            <a:ext cx="216000" cy="216000"/>
          </a:xfrm>
          <a:prstGeom prst="rect">
            <a:avLst/>
          </a:prstGeom>
        </p:spPr>
      </p:pic>
      <p:pic>
        <p:nvPicPr>
          <p:cNvPr id="89" name="圖片 88" descr="icon_Instagr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810" y="233690"/>
            <a:ext cx="216000" cy="216000"/>
          </a:xfrm>
          <a:prstGeom prst="rect">
            <a:avLst/>
          </a:prstGeom>
        </p:spPr>
      </p:pic>
      <p:pic>
        <p:nvPicPr>
          <p:cNvPr id="90" name="圖片 89" descr="icon_Twit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28" y="233690"/>
            <a:ext cx="216000" cy="216000"/>
          </a:xfrm>
          <a:prstGeom prst="rect">
            <a:avLst/>
          </a:prstGeom>
        </p:spPr>
      </p:pic>
      <p:sp>
        <p:nvSpPr>
          <p:cNvPr id="91" name="矩形 90"/>
          <p:cNvSpPr/>
          <p:nvPr/>
        </p:nvSpPr>
        <p:spPr>
          <a:xfrm>
            <a:off x="1850" y="1145723"/>
            <a:ext cx="3701874" cy="45254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92" name="圖片 91" descr="garden-dog-pet.jpg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014" y="4610732"/>
            <a:ext cx="939348" cy="900000"/>
          </a:xfrm>
          <a:prstGeom prst="rect">
            <a:avLst/>
          </a:prstGeom>
        </p:spPr>
      </p:pic>
      <p:pic>
        <p:nvPicPr>
          <p:cNvPr id="93" name="圖片 92" descr="pexels-photo2.jpg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014" y="3504853"/>
            <a:ext cx="932393" cy="900000"/>
          </a:xfrm>
          <a:prstGeom prst="rect">
            <a:avLst/>
          </a:prstGeom>
        </p:spPr>
      </p:pic>
      <p:pic>
        <p:nvPicPr>
          <p:cNvPr id="94" name="圖片 93" descr="pexels-photo-51439.jpg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014" y="2398975"/>
            <a:ext cx="933531" cy="900000"/>
          </a:xfrm>
          <a:prstGeom prst="rect">
            <a:avLst/>
          </a:prstGeom>
        </p:spPr>
      </p:pic>
      <p:pic>
        <p:nvPicPr>
          <p:cNvPr id="95" name="圖片 94" descr="pexels-photo.jpg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014" y="1293097"/>
            <a:ext cx="932393" cy="900000"/>
          </a:xfrm>
          <a:prstGeom prst="rect">
            <a:avLst/>
          </a:prstGeom>
        </p:spPr>
      </p:pic>
      <p:sp>
        <p:nvSpPr>
          <p:cNvPr id="96" name="文字方塊 95"/>
          <p:cNvSpPr txBox="1"/>
          <p:nvPr/>
        </p:nvSpPr>
        <p:spPr>
          <a:xfrm>
            <a:off x="1062021" y="1246904"/>
            <a:ext cx="944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b="1" dirty="0" smtClean="0">
                <a:solidFill>
                  <a:srgbClr val="663333"/>
                </a:solidFill>
                <a:latin typeface="SFNS Display"/>
                <a:cs typeface="SFNS Display"/>
              </a:rPr>
              <a:t>KING</a:t>
            </a:r>
            <a:endParaRPr kumimoji="1" lang="zh-TW" altLang="en-US" sz="1400" b="1" dirty="0">
              <a:solidFill>
                <a:srgbClr val="663333"/>
              </a:solidFill>
              <a:latin typeface="SFNS Display"/>
              <a:cs typeface="SFNS Display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1062021" y="1481925"/>
            <a:ext cx="1051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zh-TW" sz="900" i="1" dirty="0" smtClean="0">
                <a:solidFill>
                  <a:srgbClr val="943F43"/>
                </a:solidFill>
                <a:latin typeface="SFNS Display"/>
                <a:cs typeface="SFNS Display"/>
              </a:rPr>
              <a:t>British Shorthair</a:t>
            </a:r>
            <a:endParaRPr kumimoji="1" lang="zh-TW" altLang="en-US" sz="900" i="1" dirty="0">
              <a:solidFill>
                <a:srgbClr val="943F43"/>
              </a:solidFill>
              <a:latin typeface="SFNS Display"/>
              <a:cs typeface="SFNS Display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1062021" y="1691023"/>
            <a:ext cx="2414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 smtClean="0">
                <a:solidFill>
                  <a:srgbClr val="666663"/>
                </a:solidFill>
                <a:latin typeface="SFNS Display"/>
                <a:cs typeface="SFNS Display"/>
              </a:rPr>
              <a:t>Check out this primer so you can meet and understand your dog’s needs.</a:t>
            </a:r>
            <a:endParaRPr kumimoji="1" lang="zh-TW" altLang="en-US" sz="1000" dirty="0">
              <a:solidFill>
                <a:srgbClr val="666663"/>
              </a:solidFill>
              <a:latin typeface="SFNS Display"/>
              <a:cs typeface="SFNS Display"/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1066888" y="2352782"/>
            <a:ext cx="944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b="1" dirty="0" smtClean="0">
                <a:solidFill>
                  <a:srgbClr val="663333"/>
                </a:solidFill>
                <a:latin typeface="SFNS Display"/>
                <a:cs typeface="SFNS Display"/>
              </a:rPr>
              <a:t>Cathy</a:t>
            </a:r>
            <a:endParaRPr kumimoji="1" lang="zh-TW" altLang="en-US" sz="1400" b="1" dirty="0">
              <a:solidFill>
                <a:srgbClr val="663333"/>
              </a:solidFill>
              <a:latin typeface="SFNS Display"/>
              <a:cs typeface="SFNS Display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1066888" y="2587803"/>
            <a:ext cx="1051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zh-TW" sz="900" i="1" dirty="0" smtClean="0">
                <a:solidFill>
                  <a:srgbClr val="943F43"/>
                </a:solidFill>
                <a:latin typeface="SFNS Display"/>
                <a:cs typeface="SFNS Display"/>
              </a:rPr>
              <a:t>British Shorthair</a:t>
            </a:r>
            <a:endParaRPr kumimoji="1" lang="zh-TW" altLang="en-US" sz="900" i="1" dirty="0">
              <a:solidFill>
                <a:srgbClr val="943F43"/>
              </a:solidFill>
              <a:latin typeface="SFNS Display"/>
              <a:cs typeface="SFNS Display"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1066888" y="2796901"/>
            <a:ext cx="2414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 smtClean="0">
                <a:solidFill>
                  <a:srgbClr val="666663"/>
                </a:solidFill>
                <a:latin typeface="SFNS Display"/>
                <a:cs typeface="SFNS Display"/>
              </a:rPr>
              <a:t>Check out this primer so you can meet and understand your dog’s needs.</a:t>
            </a:r>
            <a:endParaRPr kumimoji="1" lang="zh-TW" altLang="en-US" sz="1000" dirty="0">
              <a:solidFill>
                <a:srgbClr val="666663"/>
              </a:solidFill>
              <a:latin typeface="SFNS Display"/>
              <a:cs typeface="SFNS Display"/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1066888" y="3458660"/>
            <a:ext cx="944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b="1" dirty="0" smtClean="0">
                <a:solidFill>
                  <a:srgbClr val="663333"/>
                </a:solidFill>
                <a:latin typeface="SFNS Display"/>
                <a:cs typeface="SFNS Display"/>
              </a:rPr>
              <a:t>Happy</a:t>
            </a:r>
            <a:endParaRPr kumimoji="1" lang="zh-TW" altLang="en-US" sz="1400" b="1" dirty="0">
              <a:solidFill>
                <a:srgbClr val="663333"/>
              </a:solidFill>
              <a:latin typeface="SFNS Display"/>
              <a:cs typeface="SFNS Display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1066888" y="3693681"/>
            <a:ext cx="1051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zh-TW" sz="900" i="1" dirty="0" smtClean="0">
                <a:solidFill>
                  <a:srgbClr val="943F43"/>
                </a:solidFill>
                <a:latin typeface="SFNS Display"/>
                <a:cs typeface="SFNS Display"/>
              </a:rPr>
              <a:t>Yorkshire Terrier</a:t>
            </a:r>
            <a:endParaRPr kumimoji="1" lang="zh-TW" altLang="en-US" sz="900" i="1" dirty="0">
              <a:solidFill>
                <a:srgbClr val="943F43"/>
              </a:solidFill>
              <a:latin typeface="SFNS Display"/>
              <a:cs typeface="SFNS Display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1066888" y="3902779"/>
            <a:ext cx="2414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 smtClean="0">
                <a:solidFill>
                  <a:srgbClr val="666663"/>
                </a:solidFill>
                <a:latin typeface="SFNS Display"/>
                <a:cs typeface="SFNS Display"/>
              </a:rPr>
              <a:t>Check out this primer so you can meet and understand your dog’s needs.</a:t>
            </a:r>
            <a:endParaRPr kumimoji="1" lang="zh-TW" altLang="en-US" sz="1000" dirty="0">
              <a:solidFill>
                <a:srgbClr val="666663"/>
              </a:solidFill>
              <a:latin typeface="SFNS Display"/>
              <a:cs typeface="SFNS Display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1072355" y="4564539"/>
            <a:ext cx="944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b="1" dirty="0" smtClean="0">
                <a:solidFill>
                  <a:srgbClr val="663333"/>
                </a:solidFill>
                <a:latin typeface="SFNS Display"/>
                <a:cs typeface="SFNS Display"/>
              </a:rPr>
              <a:t>Myra</a:t>
            </a:r>
            <a:endParaRPr kumimoji="1" lang="zh-TW" altLang="en-US" sz="1400" b="1" dirty="0">
              <a:solidFill>
                <a:srgbClr val="663333"/>
              </a:solidFill>
              <a:latin typeface="SFNS Display"/>
              <a:cs typeface="SFNS Display"/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1072355" y="4799560"/>
            <a:ext cx="1051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zh-TW" sz="900" i="1" dirty="0" smtClean="0">
                <a:solidFill>
                  <a:srgbClr val="943F43"/>
                </a:solidFill>
                <a:latin typeface="SFNS Display"/>
                <a:cs typeface="SFNS Display"/>
              </a:rPr>
              <a:t>Yorkshire Terrier</a:t>
            </a:r>
            <a:endParaRPr kumimoji="1" lang="zh-TW" altLang="en-US" sz="900" i="1" dirty="0">
              <a:solidFill>
                <a:srgbClr val="943F43"/>
              </a:solidFill>
              <a:latin typeface="SFNS Display"/>
              <a:cs typeface="SFNS Display"/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1072355" y="5008658"/>
            <a:ext cx="2414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 smtClean="0">
                <a:solidFill>
                  <a:srgbClr val="666663"/>
                </a:solidFill>
                <a:latin typeface="SFNS Display"/>
                <a:cs typeface="SFNS Display"/>
              </a:rPr>
              <a:t>Check out this primer so you can meet and understand your dog’s needs.</a:t>
            </a:r>
            <a:endParaRPr kumimoji="1" lang="zh-TW" altLang="en-US" sz="1000" dirty="0">
              <a:solidFill>
                <a:srgbClr val="666663"/>
              </a:solidFill>
              <a:latin typeface="SFNS Display"/>
              <a:cs typeface="SFNS Display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71" y="5660171"/>
            <a:ext cx="3708000" cy="289423"/>
          </a:xfrm>
          <a:prstGeom prst="rect">
            <a:avLst/>
          </a:prstGeom>
          <a:solidFill>
            <a:srgbClr val="FC81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9" name="文字方塊 108"/>
          <p:cNvSpPr txBox="1"/>
          <p:nvPr/>
        </p:nvSpPr>
        <p:spPr>
          <a:xfrm>
            <a:off x="60862" y="5671189"/>
            <a:ext cx="1196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SFNS Display"/>
                <a:cs typeface="SFNS Display"/>
              </a:rPr>
              <a:t>copyright©2016</a:t>
            </a:r>
            <a:endParaRPr kumimoji="1" lang="zh-TW" altLang="en-US" sz="1000" dirty="0">
              <a:solidFill>
                <a:schemeClr val="accent3">
                  <a:lumMod val="20000"/>
                  <a:lumOff val="80000"/>
                </a:schemeClr>
              </a:solidFill>
              <a:latin typeface="SFNS Display"/>
              <a:cs typeface="SFNS Display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1727964" y="5671189"/>
            <a:ext cx="1940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>
                <a:solidFill>
                  <a:srgbClr val="EBF1DE"/>
                </a:solidFill>
                <a:latin typeface="SFNS Display"/>
                <a:cs typeface="SFNS Display"/>
              </a:rPr>
              <a:t>Tel: (886-2) 2771-2171</a:t>
            </a:r>
            <a:endParaRPr kumimoji="1" lang="zh-TW" altLang="en-US" sz="1000" dirty="0">
              <a:solidFill>
                <a:srgbClr val="EBF1DE"/>
              </a:solidFill>
              <a:latin typeface="SFNS Display"/>
              <a:cs typeface="SFNS Display"/>
            </a:endParaRPr>
          </a:p>
        </p:txBody>
      </p:sp>
      <p:pic>
        <p:nvPicPr>
          <p:cNvPr id="111" name="圖片 110" descr="1463483461_menu-alt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59" y="176863"/>
            <a:ext cx="288002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8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86</Words>
  <Application>Microsoft Macintosh PowerPoint</Application>
  <PresentationFormat>自訂</PresentationFormat>
  <Paragraphs>18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意茹 傅</dc:creator>
  <cp:keywords/>
  <dc:description/>
  <cp:lastModifiedBy>意茹 傅</cp:lastModifiedBy>
  <cp:revision>6</cp:revision>
  <dcterms:created xsi:type="dcterms:W3CDTF">2016-05-17T07:48:18Z</dcterms:created>
  <dcterms:modified xsi:type="dcterms:W3CDTF">2016-05-17T08:49:46Z</dcterms:modified>
  <cp:category/>
</cp:coreProperties>
</file>